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86" r:id="rId3"/>
    <p:sldId id="291" r:id="rId4"/>
    <p:sldId id="285" r:id="rId5"/>
    <p:sldId id="293" r:id="rId6"/>
    <p:sldId id="292" r:id="rId7"/>
    <p:sldId id="294" r:id="rId8"/>
    <p:sldId id="295" r:id="rId9"/>
    <p:sldId id="282" r:id="rId10"/>
    <p:sldId id="283" r:id="rId11"/>
    <p:sldId id="284"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Lst>
  <p:sldSz cx="12192000" cy="6858000"/>
  <p:notesSz cx="6858000" cy="9144000"/>
  <p:defaultTex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F767B4-FDAB-4447-5C17-1C6AB0B9771D}" v="77" dt="2020-11-01T21:44:12.026"/>
    <p1510:client id="{7018C34A-0419-6435-3D88-96D53262A154}" v="276" dt="2020-10-31T17:22:34.695"/>
    <p1510:client id="{8A5E7A69-699E-A0CA-B825-0D05232A6A97}" v="112" dt="2020-11-01T15:03:32.671"/>
    <p1510:client id="{B5D80755-2FBE-AA7A-D9D3-F61BC6003A3A}" v="2181" dt="2020-11-01T21:31:13.578"/>
    <p1510:client id="{F0FDA446-804F-5C07-04DB-5B337C0258E9}" v="689" dt="2020-11-01T16:52:23.8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17AB2-A6B2-4EA4-A26E-6BA116FE97F4}" type="doc">
      <dgm:prSet loTypeId="urn:microsoft.com/office/officeart/2005/8/layout/hProcess11" loCatId="process" qsTypeId="urn:microsoft.com/office/officeart/2005/8/quickstyle/simple1" qsCatId="simple" csTypeId="urn:microsoft.com/office/officeart/2005/8/colors/accent1_2" csCatId="accent1" phldr="1"/>
      <dgm:spPr/>
    </dgm:pt>
    <dgm:pt modelId="{271662A2-FE9F-47F3-B47D-5F8BEE340913}">
      <dgm:prSet phldrT="[Text]" phldr="0"/>
      <dgm:spPr/>
      <dgm:t>
        <a:bodyPr/>
        <a:lstStyle/>
        <a:p>
          <a:pPr rtl="0"/>
          <a:r>
            <a:rPr lang="en-US" b="0">
              <a:latin typeface="微软雅黑"/>
            </a:rPr>
            <a:t>2004 Google</a:t>
          </a:r>
          <a:r>
            <a:rPr lang="ja-JP" altLang="en-US" b="0">
              <a:latin typeface="微软雅黑"/>
            </a:rPr>
            <a:t>发布</a:t>
          </a:r>
          <a:r>
            <a:rPr lang="en-US" b="0">
              <a:latin typeface="微软雅黑"/>
            </a:rPr>
            <a:t>MapReduce</a:t>
          </a:r>
          <a:endParaRPr lang="en-US" b="0" i="0" u="none" strike="noStrike" cap="none" baseline="0" noProof="0">
            <a:solidFill>
              <a:srgbClr val="010000"/>
            </a:solidFill>
            <a:latin typeface="微软雅黑"/>
            <a:ea typeface="微软雅黑"/>
          </a:endParaRPr>
        </a:p>
      </dgm:t>
    </dgm:pt>
    <dgm:pt modelId="{4AA52AE8-37A4-48BD-8066-A2FFF16D5F52}" type="parTrans" cxnId="{446783C0-12D3-4520-86EC-CDC92F107FEF}">
      <dgm:prSet/>
      <dgm:spPr/>
    </dgm:pt>
    <dgm:pt modelId="{7CB2AF97-CC1E-4EBC-8D3F-2139EE275EA0}" type="sibTrans" cxnId="{446783C0-12D3-4520-86EC-CDC92F107FEF}">
      <dgm:prSet/>
      <dgm:spPr/>
    </dgm:pt>
    <dgm:pt modelId="{9D7BF93C-63D5-41EF-B948-8CD2C567B121}">
      <dgm:prSet phldrT="[Text]" phldr="0"/>
      <dgm:spPr/>
      <dgm:t>
        <a:bodyPr/>
        <a:lstStyle/>
        <a:p>
          <a:pPr rtl="0"/>
          <a:r>
            <a:rPr lang="en-US" b="0">
              <a:latin typeface="微软雅黑"/>
            </a:rPr>
            <a:t>2011 </a:t>
          </a:r>
          <a:r>
            <a:rPr lang="ja-JP" altLang="en-US" b="0">
              <a:latin typeface="微软雅黑"/>
            </a:rPr>
            <a:t>麦肯锡研究报告</a:t>
          </a:r>
        </a:p>
      </dgm:t>
    </dgm:pt>
    <dgm:pt modelId="{FFB04CB3-CAC1-42C3-B2D1-40CDFF019ED3}" type="parTrans" cxnId="{9725FF54-31C5-48E1-ABD9-4B446B649559}">
      <dgm:prSet/>
      <dgm:spPr/>
    </dgm:pt>
    <dgm:pt modelId="{5E6E74C0-0FB5-4033-977D-FBF6E99ECC6B}" type="sibTrans" cxnId="{9725FF54-31C5-48E1-ABD9-4B446B649559}">
      <dgm:prSet/>
      <dgm:spPr/>
    </dgm:pt>
    <dgm:pt modelId="{13B37DBC-7850-4AAB-B21D-9A6421C06692}">
      <dgm:prSet phldr="0"/>
      <dgm:spPr/>
      <dgm:t>
        <a:bodyPr/>
        <a:lstStyle/>
        <a:p>
          <a:pPr rtl="0"/>
          <a:r>
            <a:rPr lang="en-US" b="0">
              <a:latin typeface="微软雅黑"/>
            </a:rPr>
            <a:t>2015 IBM</a:t>
          </a:r>
          <a:r>
            <a:rPr lang="ja-JP" altLang="en-US" b="0">
              <a:latin typeface="微软雅黑"/>
            </a:rPr>
            <a:t>大数据白皮书</a:t>
          </a:r>
          <a:r>
            <a:rPr lang="en-US" b="0">
              <a:latin typeface="微软雅黑"/>
            </a:rPr>
            <a:t> - </a:t>
          </a:r>
          <a:r>
            <a:rPr lang="en-US" altLang="ja-JP" b="0">
              <a:latin typeface="微软雅黑"/>
            </a:rPr>
            <a:t>“</a:t>
          </a:r>
          <a:r>
            <a:rPr lang="ja-JP" altLang="en-US" b="0">
              <a:latin typeface="微软雅黑"/>
            </a:rPr>
            <a:t>数据分析成为企业的新引擎”</a:t>
          </a:r>
          <a:endParaRPr lang="en-US" b="0">
            <a:latin typeface="微软雅黑"/>
          </a:endParaRPr>
        </a:p>
      </dgm:t>
    </dgm:pt>
    <dgm:pt modelId="{37E7C5DB-700A-4F5A-A91D-C9417A961EB2}" type="parTrans" cxnId="{42596604-B3A9-44D2-AFEF-979B0BAB479F}">
      <dgm:prSet/>
      <dgm:spPr/>
    </dgm:pt>
    <dgm:pt modelId="{BFA4DEC2-9DF4-495B-B1BC-7E6F2E61569D}" type="sibTrans" cxnId="{42596604-B3A9-44D2-AFEF-979B0BAB479F}">
      <dgm:prSet/>
      <dgm:spPr/>
    </dgm:pt>
    <dgm:pt modelId="{2E952D63-FD48-4879-B402-0D9FE7D9834D}">
      <dgm:prSet phldr="0"/>
      <dgm:spPr/>
      <dgm:t>
        <a:bodyPr/>
        <a:lstStyle/>
        <a:p>
          <a:r>
            <a:rPr lang="en-US" b="0">
              <a:latin typeface="微软雅黑"/>
            </a:rPr>
            <a:t>2014 《</a:t>
          </a:r>
          <a:r>
            <a:rPr lang="ja-JP" altLang="en-US" b="0">
              <a:latin typeface="微软雅黑"/>
            </a:rPr>
            <a:t>政府工作报告</a:t>
          </a:r>
          <a:r>
            <a:rPr lang="en-US" b="0">
              <a:latin typeface="微软雅黑"/>
            </a:rPr>
            <a:t>》 </a:t>
          </a:r>
          <a:endParaRPr lang="en-US"/>
        </a:p>
      </dgm:t>
    </dgm:pt>
    <dgm:pt modelId="{8587D1E7-48ED-4435-A0F4-B390E04BB333}" type="parTrans" cxnId="{660C36E2-7571-4DCE-9A66-1B99810AF745}">
      <dgm:prSet/>
      <dgm:spPr/>
    </dgm:pt>
    <dgm:pt modelId="{CDE9EC0F-BAA2-4A87-9FD3-2674632DCB41}" type="sibTrans" cxnId="{660C36E2-7571-4DCE-9A66-1B99810AF745}">
      <dgm:prSet/>
      <dgm:spPr/>
    </dgm:pt>
    <dgm:pt modelId="{417B8F68-79A1-4D5E-840F-2D9391531188}">
      <dgm:prSet phldr="0"/>
      <dgm:spPr/>
      <dgm:t>
        <a:bodyPr/>
        <a:lstStyle/>
        <a:p>
          <a:pPr rtl="0"/>
          <a:r>
            <a:rPr lang="ja-JP" altLang="en-US" b="0">
              <a:latin typeface="微软雅黑"/>
            </a:rPr>
            <a:t>2020 《高德纳大数据趋势》- “提高数据与分析价值”</a:t>
          </a:r>
        </a:p>
      </dgm:t>
    </dgm:pt>
    <dgm:pt modelId="{C83784A5-BDAF-4F75-AFE8-D91AF35842B7}" type="parTrans" cxnId="{8F630A83-924E-4222-802B-025A97613EE8}">
      <dgm:prSet/>
      <dgm:spPr/>
    </dgm:pt>
    <dgm:pt modelId="{D35A039E-C4ED-45C8-9336-2A70E0699850}" type="sibTrans" cxnId="{8F630A83-924E-4222-802B-025A97613EE8}">
      <dgm:prSet/>
      <dgm:spPr/>
    </dgm:pt>
    <dgm:pt modelId="{F6832D1E-1B2C-4EF1-9DF1-5A0B5BEF0C8D}" type="pres">
      <dgm:prSet presAssocID="{FC417AB2-A6B2-4EA4-A26E-6BA116FE97F4}" presName="Name0" presStyleCnt="0">
        <dgm:presLayoutVars>
          <dgm:dir/>
          <dgm:resizeHandles val="exact"/>
        </dgm:presLayoutVars>
      </dgm:prSet>
      <dgm:spPr/>
    </dgm:pt>
    <dgm:pt modelId="{49C08D1A-10DA-4FD2-B41D-65356687C704}" type="pres">
      <dgm:prSet presAssocID="{FC417AB2-A6B2-4EA4-A26E-6BA116FE97F4}" presName="arrow" presStyleLbl="bgShp" presStyleIdx="0" presStyleCnt="1"/>
      <dgm:spPr/>
    </dgm:pt>
    <dgm:pt modelId="{81A2EB85-89F7-4F80-826F-D1360F55616F}" type="pres">
      <dgm:prSet presAssocID="{FC417AB2-A6B2-4EA4-A26E-6BA116FE97F4}" presName="points" presStyleCnt="0"/>
      <dgm:spPr/>
    </dgm:pt>
    <dgm:pt modelId="{B18589C9-A7B8-4C6E-9DE0-E62DEFEBBF8F}" type="pres">
      <dgm:prSet presAssocID="{271662A2-FE9F-47F3-B47D-5F8BEE340913}" presName="compositeA" presStyleCnt="0"/>
      <dgm:spPr/>
    </dgm:pt>
    <dgm:pt modelId="{4F22B943-0C98-4480-8FA9-0293B7606C91}" type="pres">
      <dgm:prSet presAssocID="{271662A2-FE9F-47F3-B47D-5F8BEE340913}" presName="textA" presStyleLbl="revTx" presStyleIdx="0" presStyleCnt="5">
        <dgm:presLayoutVars>
          <dgm:bulletEnabled val="1"/>
        </dgm:presLayoutVars>
      </dgm:prSet>
      <dgm:spPr/>
    </dgm:pt>
    <dgm:pt modelId="{8C2C4AF9-425D-426F-8BDC-E4ABA2A4C0CA}" type="pres">
      <dgm:prSet presAssocID="{271662A2-FE9F-47F3-B47D-5F8BEE340913}" presName="circleA" presStyleLbl="node1" presStyleIdx="0" presStyleCnt="5"/>
      <dgm:spPr/>
    </dgm:pt>
    <dgm:pt modelId="{18BC1A3C-5164-4451-B4C5-E08A5D1F4652}" type="pres">
      <dgm:prSet presAssocID="{271662A2-FE9F-47F3-B47D-5F8BEE340913}" presName="spaceA" presStyleCnt="0"/>
      <dgm:spPr/>
    </dgm:pt>
    <dgm:pt modelId="{80CEF6B8-8ED3-4330-8303-551B45889D78}" type="pres">
      <dgm:prSet presAssocID="{7CB2AF97-CC1E-4EBC-8D3F-2139EE275EA0}" presName="space" presStyleCnt="0"/>
      <dgm:spPr/>
    </dgm:pt>
    <dgm:pt modelId="{71E05088-F486-474A-9A6E-CEB4A21CE414}" type="pres">
      <dgm:prSet presAssocID="{9D7BF93C-63D5-41EF-B948-8CD2C567B121}" presName="compositeB" presStyleCnt="0"/>
      <dgm:spPr/>
    </dgm:pt>
    <dgm:pt modelId="{6F6062F8-76B5-4E4D-84FD-B2F1995AF683}" type="pres">
      <dgm:prSet presAssocID="{9D7BF93C-63D5-41EF-B948-8CD2C567B121}" presName="textB" presStyleLbl="revTx" presStyleIdx="1" presStyleCnt="5">
        <dgm:presLayoutVars>
          <dgm:bulletEnabled val="1"/>
        </dgm:presLayoutVars>
      </dgm:prSet>
      <dgm:spPr/>
    </dgm:pt>
    <dgm:pt modelId="{AB9699B5-7A99-476E-8D49-65DE09A8F952}" type="pres">
      <dgm:prSet presAssocID="{9D7BF93C-63D5-41EF-B948-8CD2C567B121}" presName="circleB" presStyleLbl="node1" presStyleIdx="1" presStyleCnt="5"/>
      <dgm:spPr/>
    </dgm:pt>
    <dgm:pt modelId="{4DB11187-0961-4DED-84B2-813585B8F7DD}" type="pres">
      <dgm:prSet presAssocID="{9D7BF93C-63D5-41EF-B948-8CD2C567B121}" presName="spaceB" presStyleCnt="0"/>
      <dgm:spPr/>
    </dgm:pt>
    <dgm:pt modelId="{7FBFBF91-6BBE-4C90-AB73-562B6EB1FDC2}" type="pres">
      <dgm:prSet presAssocID="{5E6E74C0-0FB5-4033-977D-FBF6E99ECC6B}" presName="space" presStyleCnt="0"/>
      <dgm:spPr/>
    </dgm:pt>
    <dgm:pt modelId="{89933625-E36E-425C-957C-37169296E1D6}" type="pres">
      <dgm:prSet presAssocID="{2E952D63-FD48-4879-B402-0D9FE7D9834D}" presName="compositeA" presStyleCnt="0"/>
      <dgm:spPr/>
    </dgm:pt>
    <dgm:pt modelId="{F0DA12B2-7209-44F9-ADBC-E44ED4BDD4AA}" type="pres">
      <dgm:prSet presAssocID="{2E952D63-FD48-4879-B402-0D9FE7D9834D}" presName="textA" presStyleLbl="revTx" presStyleIdx="2" presStyleCnt="5">
        <dgm:presLayoutVars>
          <dgm:bulletEnabled val="1"/>
        </dgm:presLayoutVars>
      </dgm:prSet>
      <dgm:spPr/>
    </dgm:pt>
    <dgm:pt modelId="{7AA0B29A-AA32-4A04-973E-63CF79629557}" type="pres">
      <dgm:prSet presAssocID="{2E952D63-FD48-4879-B402-0D9FE7D9834D}" presName="circleA" presStyleLbl="node1" presStyleIdx="2" presStyleCnt="5"/>
      <dgm:spPr/>
    </dgm:pt>
    <dgm:pt modelId="{FAF74229-13E1-4486-95F5-4133D680187D}" type="pres">
      <dgm:prSet presAssocID="{2E952D63-FD48-4879-B402-0D9FE7D9834D}" presName="spaceA" presStyleCnt="0"/>
      <dgm:spPr/>
    </dgm:pt>
    <dgm:pt modelId="{D959077C-2731-4C0C-B32D-6E57E977A321}" type="pres">
      <dgm:prSet presAssocID="{CDE9EC0F-BAA2-4A87-9FD3-2674632DCB41}" presName="space" presStyleCnt="0"/>
      <dgm:spPr/>
    </dgm:pt>
    <dgm:pt modelId="{AD9A91A7-BB7A-46C4-8837-EFFD920FE1C8}" type="pres">
      <dgm:prSet presAssocID="{13B37DBC-7850-4AAB-B21D-9A6421C06692}" presName="compositeB" presStyleCnt="0"/>
      <dgm:spPr/>
    </dgm:pt>
    <dgm:pt modelId="{A2CE1639-9FD1-46C9-BFC6-27CD70A18342}" type="pres">
      <dgm:prSet presAssocID="{13B37DBC-7850-4AAB-B21D-9A6421C06692}" presName="textB" presStyleLbl="revTx" presStyleIdx="3" presStyleCnt="5">
        <dgm:presLayoutVars>
          <dgm:bulletEnabled val="1"/>
        </dgm:presLayoutVars>
      </dgm:prSet>
      <dgm:spPr/>
    </dgm:pt>
    <dgm:pt modelId="{DBBD9B72-A7ED-4B34-8444-2AB5C773E5C9}" type="pres">
      <dgm:prSet presAssocID="{13B37DBC-7850-4AAB-B21D-9A6421C06692}" presName="circleB" presStyleLbl="node1" presStyleIdx="3" presStyleCnt="5"/>
      <dgm:spPr/>
    </dgm:pt>
    <dgm:pt modelId="{1C18D93C-F9E9-4AF8-9906-10D8DE97445C}" type="pres">
      <dgm:prSet presAssocID="{13B37DBC-7850-4AAB-B21D-9A6421C06692}" presName="spaceB" presStyleCnt="0"/>
      <dgm:spPr/>
    </dgm:pt>
    <dgm:pt modelId="{22618E6F-4DF9-414C-8477-B4C1EA3A23C7}" type="pres">
      <dgm:prSet presAssocID="{BFA4DEC2-9DF4-495B-B1BC-7E6F2E61569D}" presName="space" presStyleCnt="0"/>
      <dgm:spPr/>
    </dgm:pt>
    <dgm:pt modelId="{414F556F-29A6-4BA7-9AA4-1840D98D28C8}" type="pres">
      <dgm:prSet presAssocID="{417B8F68-79A1-4D5E-840F-2D9391531188}" presName="compositeA" presStyleCnt="0"/>
      <dgm:spPr/>
    </dgm:pt>
    <dgm:pt modelId="{2100025D-2E31-4AED-82F7-C1F231D06C0F}" type="pres">
      <dgm:prSet presAssocID="{417B8F68-79A1-4D5E-840F-2D9391531188}" presName="textA" presStyleLbl="revTx" presStyleIdx="4" presStyleCnt="5">
        <dgm:presLayoutVars>
          <dgm:bulletEnabled val="1"/>
        </dgm:presLayoutVars>
      </dgm:prSet>
      <dgm:spPr/>
    </dgm:pt>
    <dgm:pt modelId="{ECBCC8D5-4ABC-417B-8079-1C5EE36F8585}" type="pres">
      <dgm:prSet presAssocID="{417B8F68-79A1-4D5E-840F-2D9391531188}" presName="circleA" presStyleLbl="node1" presStyleIdx="4" presStyleCnt="5"/>
      <dgm:spPr/>
    </dgm:pt>
    <dgm:pt modelId="{F3871CA7-6D17-4E59-BA3C-E839E1293938}" type="pres">
      <dgm:prSet presAssocID="{417B8F68-79A1-4D5E-840F-2D9391531188}" presName="spaceA" presStyleCnt="0"/>
      <dgm:spPr/>
    </dgm:pt>
  </dgm:ptLst>
  <dgm:cxnLst>
    <dgm:cxn modelId="{42596604-B3A9-44D2-AFEF-979B0BAB479F}" srcId="{FC417AB2-A6B2-4EA4-A26E-6BA116FE97F4}" destId="{13B37DBC-7850-4AAB-B21D-9A6421C06692}" srcOrd="3" destOrd="0" parTransId="{37E7C5DB-700A-4F5A-A91D-C9417A961EB2}" sibTransId="{BFA4DEC2-9DF4-495B-B1BC-7E6F2E61569D}"/>
    <dgm:cxn modelId="{3D11320C-9F0D-4AEE-A8EA-292CFCFB1982}" type="presOf" srcId="{417B8F68-79A1-4D5E-840F-2D9391531188}" destId="{2100025D-2E31-4AED-82F7-C1F231D06C0F}" srcOrd="0" destOrd="0" presId="urn:microsoft.com/office/officeart/2005/8/layout/hProcess11"/>
    <dgm:cxn modelId="{DB27DB1B-0578-4E72-A7B1-D5CB7418AF7D}" type="presOf" srcId="{FC417AB2-A6B2-4EA4-A26E-6BA116FE97F4}" destId="{F6832D1E-1B2C-4EF1-9DF1-5A0B5BEF0C8D}" srcOrd="0" destOrd="0" presId="urn:microsoft.com/office/officeart/2005/8/layout/hProcess11"/>
    <dgm:cxn modelId="{1689C963-5B36-4E25-8392-58D429C614A1}" type="presOf" srcId="{271662A2-FE9F-47F3-B47D-5F8BEE340913}" destId="{4F22B943-0C98-4480-8FA9-0293B7606C91}" srcOrd="0" destOrd="0" presId="urn:microsoft.com/office/officeart/2005/8/layout/hProcess11"/>
    <dgm:cxn modelId="{9E16E46B-FD28-4981-ADA0-8034CB357A8C}" type="presOf" srcId="{13B37DBC-7850-4AAB-B21D-9A6421C06692}" destId="{A2CE1639-9FD1-46C9-BFC6-27CD70A18342}" srcOrd="0" destOrd="0" presId="urn:microsoft.com/office/officeart/2005/8/layout/hProcess11"/>
    <dgm:cxn modelId="{9725FF54-31C5-48E1-ABD9-4B446B649559}" srcId="{FC417AB2-A6B2-4EA4-A26E-6BA116FE97F4}" destId="{9D7BF93C-63D5-41EF-B948-8CD2C567B121}" srcOrd="1" destOrd="0" parTransId="{FFB04CB3-CAC1-42C3-B2D1-40CDFF019ED3}" sibTransId="{5E6E74C0-0FB5-4033-977D-FBF6E99ECC6B}"/>
    <dgm:cxn modelId="{5F250B7D-F59D-4086-B3C1-A90223A2CD57}" type="presOf" srcId="{9D7BF93C-63D5-41EF-B948-8CD2C567B121}" destId="{6F6062F8-76B5-4E4D-84FD-B2F1995AF683}" srcOrd="0" destOrd="0" presId="urn:microsoft.com/office/officeart/2005/8/layout/hProcess11"/>
    <dgm:cxn modelId="{8F630A83-924E-4222-802B-025A97613EE8}" srcId="{FC417AB2-A6B2-4EA4-A26E-6BA116FE97F4}" destId="{417B8F68-79A1-4D5E-840F-2D9391531188}" srcOrd="4" destOrd="0" parTransId="{C83784A5-BDAF-4F75-AFE8-D91AF35842B7}" sibTransId="{D35A039E-C4ED-45C8-9336-2A70E0699850}"/>
    <dgm:cxn modelId="{26940E9B-181C-4122-9D9A-765A68E34514}" type="presOf" srcId="{2E952D63-FD48-4879-B402-0D9FE7D9834D}" destId="{F0DA12B2-7209-44F9-ADBC-E44ED4BDD4AA}" srcOrd="0" destOrd="0" presId="urn:microsoft.com/office/officeart/2005/8/layout/hProcess11"/>
    <dgm:cxn modelId="{446783C0-12D3-4520-86EC-CDC92F107FEF}" srcId="{FC417AB2-A6B2-4EA4-A26E-6BA116FE97F4}" destId="{271662A2-FE9F-47F3-B47D-5F8BEE340913}" srcOrd="0" destOrd="0" parTransId="{4AA52AE8-37A4-48BD-8066-A2FFF16D5F52}" sibTransId="{7CB2AF97-CC1E-4EBC-8D3F-2139EE275EA0}"/>
    <dgm:cxn modelId="{660C36E2-7571-4DCE-9A66-1B99810AF745}" srcId="{FC417AB2-A6B2-4EA4-A26E-6BA116FE97F4}" destId="{2E952D63-FD48-4879-B402-0D9FE7D9834D}" srcOrd="2" destOrd="0" parTransId="{8587D1E7-48ED-4435-A0F4-B390E04BB333}" sibTransId="{CDE9EC0F-BAA2-4A87-9FD3-2674632DCB41}"/>
    <dgm:cxn modelId="{25017F6E-A72E-4791-8CA8-7F1932701667}" type="presParOf" srcId="{F6832D1E-1B2C-4EF1-9DF1-5A0B5BEF0C8D}" destId="{49C08D1A-10DA-4FD2-B41D-65356687C704}" srcOrd="0" destOrd="0" presId="urn:microsoft.com/office/officeart/2005/8/layout/hProcess11"/>
    <dgm:cxn modelId="{13CDD6CB-8B8E-490F-BF80-4E43CABCCDFE}" type="presParOf" srcId="{F6832D1E-1B2C-4EF1-9DF1-5A0B5BEF0C8D}" destId="{81A2EB85-89F7-4F80-826F-D1360F55616F}" srcOrd="1" destOrd="0" presId="urn:microsoft.com/office/officeart/2005/8/layout/hProcess11"/>
    <dgm:cxn modelId="{A332C18F-9E2A-4871-AAC6-80CA314A8F7F}" type="presParOf" srcId="{81A2EB85-89F7-4F80-826F-D1360F55616F}" destId="{B18589C9-A7B8-4C6E-9DE0-E62DEFEBBF8F}" srcOrd="0" destOrd="0" presId="urn:microsoft.com/office/officeart/2005/8/layout/hProcess11"/>
    <dgm:cxn modelId="{EEF8B53E-1739-4F7C-8EC6-47F1FD3344C9}" type="presParOf" srcId="{B18589C9-A7B8-4C6E-9DE0-E62DEFEBBF8F}" destId="{4F22B943-0C98-4480-8FA9-0293B7606C91}" srcOrd="0" destOrd="0" presId="urn:microsoft.com/office/officeart/2005/8/layout/hProcess11"/>
    <dgm:cxn modelId="{1492A255-88F2-47C6-BD91-2433EB495FFF}" type="presParOf" srcId="{B18589C9-A7B8-4C6E-9DE0-E62DEFEBBF8F}" destId="{8C2C4AF9-425D-426F-8BDC-E4ABA2A4C0CA}" srcOrd="1" destOrd="0" presId="urn:microsoft.com/office/officeart/2005/8/layout/hProcess11"/>
    <dgm:cxn modelId="{02BCCC08-ABC9-40EE-8DF0-0CAA04B6B256}" type="presParOf" srcId="{B18589C9-A7B8-4C6E-9DE0-E62DEFEBBF8F}" destId="{18BC1A3C-5164-4451-B4C5-E08A5D1F4652}" srcOrd="2" destOrd="0" presId="urn:microsoft.com/office/officeart/2005/8/layout/hProcess11"/>
    <dgm:cxn modelId="{B02F5D7E-DD7D-444E-B39E-60925FBDD89C}" type="presParOf" srcId="{81A2EB85-89F7-4F80-826F-D1360F55616F}" destId="{80CEF6B8-8ED3-4330-8303-551B45889D78}" srcOrd="1" destOrd="0" presId="urn:microsoft.com/office/officeart/2005/8/layout/hProcess11"/>
    <dgm:cxn modelId="{48DBEC96-DD98-40C6-8C8E-AD25C964D701}" type="presParOf" srcId="{81A2EB85-89F7-4F80-826F-D1360F55616F}" destId="{71E05088-F486-474A-9A6E-CEB4A21CE414}" srcOrd="2" destOrd="0" presId="urn:microsoft.com/office/officeart/2005/8/layout/hProcess11"/>
    <dgm:cxn modelId="{98490E9C-0C39-4EC5-9A2A-96FEE288FE8C}" type="presParOf" srcId="{71E05088-F486-474A-9A6E-CEB4A21CE414}" destId="{6F6062F8-76B5-4E4D-84FD-B2F1995AF683}" srcOrd="0" destOrd="0" presId="urn:microsoft.com/office/officeart/2005/8/layout/hProcess11"/>
    <dgm:cxn modelId="{3B493549-48C3-4DD0-B5C4-B3544717CFC8}" type="presParOf" srcId="{71E05088-F486-474A-9A6E-CEB4A21CE414}" destId="{AB9699B5-7A99-476E-8D49-65DE09A8F952}" srcOrd="1" destOrd="0" presId="urn:microsoft.com/office/officeart/2005/8/layout/hProcess11"/>
    <dgm:cxn modelId="{B6350D47-5F18-4192-AD0F-E3603ADB6D7D}" type="presParOf" srcId="{71E05088-F486-474A-9A6E-CEB4A21CE414}" destId="{4DB11187-0961-4DED-84B2-813585B8F7DD}" srcOrd="2" destOrd="0" presId="urn:microsoft.com/office/officeart/2005/8/layout/hProcess11"/>
    <dgm:cxn modelId="{F7DF0BD9-D5BF-4253-86EB-380B7DC3CF99}" type="presParOf" srcId="{81A2EB85-89F7-4F80-826F-D1360F55616F}" destId="{7FBFBF91-6BBE-4C90-AB73-562B6EB1FDC2}" srcOrd="3" destOrd="0" presId="urn:microsoft.com/office/officeart/2005/8/layout/hProcess11"/>
    <dgm:cxn modelId="{A729E82E-7DC8-4738-9C87-D3ABEC20860B}" type="presParOf" srcId="{81A2EB85-89F7-4F80-826F-D1360F55616F}" destId="{89933625-E36E-425C-957C-37169296E1D6}" srcOrd="4" destOrd="0" presId="urn:microsoft.com/office/officeart/2005/8/layout/hProcess11"/>
    <dgm:cxn modelId="{2937E8FA-0C90-41E0-8C55-6AEF3CF7BC9D}" type="presParOf" srcId="{89933625-E36E-425C-957C-37169296E1D6}" destId="{F0DA12B2-7209-44F9-ADBC-E44ED4BDD4AA}" srcOrd="0" destOrd="0" presId="urn:microsoft.com/office/officeart/2005/8/layout/hProcess11"/>
    <dgm:cxn modelId="{1030007F-835B-4928-8B7B-BC87A18ED4A1}" type="presParOf" srcId="{89933625-E36E-425C-957C-37169296E1D6}" destId="{7AA0B29A-AA32-4A04-973E-63CF79629557}" srcOrd="1" destOrd="0" presId="urn:microsoft.com/office/officeart/2005/8/layout/hProcess11"/>
    <dgm:cxn modelId="{E75A9D38-0006-452E-858C-046CD89DBF94}" type="presParOf" srcId="{89933625-E36E-425C-957C-37169296E1D6}" destId="{FAF74229-13E1-4486-95F5-4133D680187D}" srcOrd="2" destOrd="0" presId="urn:microsoft.com/office/officeart/2005/8/layout/hProcess11"/>
    <dgm:cxn modelId="{1B05DD31-4550-45E2-BDB2-22CA590D98BF}" type="presParOf" srcId="{81A2EB85-89F7-4F80-826F-D1360F55616F}" destId="{D959077C-2731-4C0C-B32D-6E57E977A321}" srcOrd="5" destOrd="0" presId="urn:microsoft.com/office/officeart/2005/8/layout/hProcess11"/>
    <dgm:cxn modelId="{4A4A0795-E76C-4233-924A-191A6E452796}" type="presParOf" srcId="{81A2EB85-89F7-4F80-826F-D1360F55616F}" destId="{AD9A91A7-BB7A-46C4-8837-EFFD920FE1C8}" srcOrd="6" destOrd="0" presId="urn:microsoft.com/office/officeart/2005/8/layout/hProcess11"/>
    <dgm:cxn modelId="{54EA28A6-7DDC-4CBA-BA8E-A3DA14FD2812}" type="presParOf" srcId="{AD9A91A7-BB7A-46C4-8837-EFFD920FE1C8}" destId="{A2CE1639-9FD1-46C9-BFC6-27CD70A18342}" srcOrd="0" destOrd="0" presId="urn:microsoft.com/office/officeart/2005/8/layout/hProcess11"/>
    <dgm:cxn modelId="{2607C51C-9D8B-4BED-B719-AE484290CE89}" type="presParOf" srcId="{AD9A91A7-BB7A-46C4-8837-EFFD920FE1C8}" destId="{DBBD9B72-A7ED-4B34-8444-2AB5C773E5C9}" srcOrd="1" destOrd="0" presId="urn:microsoft.com/office/officeart/2005/8/layout/hProcess11"/>
    <dgm:cxn modelId="{19D62F7F-FABA-4026-9988-D84538D35A9C}" type="presParOf" srcId="{AD9A91A7-BB7A-46C4-8837-EFFD920FE1C8}" destId="{1C18D93C-F9E9-4AF8-9906-10D8DE97445C}" srcOrd="2" destOrd="0" presId="urn:microsoft.com/office/officeart/2005/8/layout/hProcess11"/>
    <dgm:cxn modelId="{FCBC2347-2075-4F5D-B093-E8021B9A7376}" type="presParOf" srcId="{81A2EB85-89F7-4F80-826F-D1360F55616F}" destId="{22618E6F-4DF9-414C-8477-B4C1EA3A23C7}" srcOrd="7" destOrd="0" presId="urn:microsoft.com/office/officeart/2005/8/layout/hProcess11"/>
    <dgm:cxn modelId="{4B2B1B3D-3A53-4095-9152-6B0C40C9D4E8}" type="presParOf" srcId="{81A2EB85-89F7-4F80-826F-D1360F55616F}" destId="{414F556F-29A6-4BA7-9AA4-1840D98D28C8}" srcOrd="8" destOrd="0" presId="urn:microsoft.com/office/officeart/2005/8/layout/hProcess11"/>
    <dgm:cxn modelId="{CDD56571-FCB4-4C19-9950-D37E3773CF19}" type="presParOf" srcId="{414F556F-29A6-4BA7-9AA4-1840D98D28C8}" destId="{2100025D-2E31-4AED-82F7-C1F231D06C0F}" srcOrd="0" destOrd="0" presId="urn:microsoft.com/office/officeart/2005/8/layout/hProcess11"/>
    <dgm:cxn modelId="{30552F15-41CF-433C-BD2D-8C0F63F4FC2F}" type="presParOf" srcId="{414F556F-29A6-4BA7-9AA4-1840D98D28C8}" destId="{ECBCC8D5-4ABC-417B-8079-1C5EE36F8585}" srcOrd="1" destOrd="0" presId="urn:microsoft.com/office/officeart/2005/8/layout/hProcess11"/>
    <dgm:cxn modelId="{C2B5F03C-DBEB-4AA2-BB31-D947FB170C6F}" type="presParOf" srcId="{414F556F-29A6-4BA7-9AA4-1840D98D28C8}" destId="{F3871CA7-6D17-4E59-BA3C-E839E1293938}"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08D1A-10DA-4FD2-B41D-65356687C704}">
      <dsp:nvSpPr>
        <dsp:cNvPr id="0" name=""/>
        <dsp:cNvSpPr/>
      </dsp:nvSpPr>
      <dsp:spPr>
        <a:xfrm>
          <a:off x="0" y="1348944"/>
          <a:ext cx="10817067" cy="1798592"/>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22B943-0C98-4480-8FA9-0293B7606C91}">
      <dsp:nvSpPr>
        <dsp:cNvPr id="0" name=""/>
        <dsp:cNvSpPr/>
      </dsp:nvSpPr>
      <dsp:spPr>
        <a:xfrm>
          <a:off x="4278" y="0"/>
          <a:ext cx="1870539" cy="1798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rtl="0">
            <a:lnSpc>
              <a:spcPct val="90000"/>
            </a:lnSpc>
            <a:spcBef>
              <a:spcPct val="0"/>
            </a:spcBef>
            <a:spcAft>
              <a:spcPct val="35000"/>
            </a:spcAft>
            <a:buNone/>
          </a:pPr>
          <a:r>
            <a:rPr lang="en-US" sz="1800" b="0" kern="1200">
              <a:latin typeface="微软雅黑"/>
            </a:rPr>
            <a:t>2004 Google</a:t>
          </a:r>
          <a:r>
            <a:rPr lang="ja-JP" altLang="en-US" sz="1800" b="0" kern="1200">
              <a:latin typeface="微软雅黑"/>
            </a:rPr>
            <a:t>发布</a:t>
          </a:r>
          <a:r>
            <a:rPr lang="en-US" sz="1800" b="0" kern="1200">
              <a:latin typeface="微软雅黑"/>
            </a:rPr>
            <a:t>MapReduce</a:t>
          </a:r>
          <a:endParaRPr lang="en-US" sz="1800" b="0" i="0" u="none" strike="noStrike" kern="1200" cap="none" baseline="0" noProof="0">
            <a:solidFill>
              <a:srgbClr val="010000"/>
            </a:solidFill>
            <a:latin typeface="微软雅黑"/>
            <a:ea typeface="微软雅黑"/>
          </a:endParaRPr>
        </a:p>
      </dsp:txBody>
      <dsp:txXfrm>
        <a:off x="4278" y="0"/>
        <a:ext cx="1870539" cy="1798592"/>
      </dsp:txXfrm>
    </dsp:sp>
    <dsp:sp modelId="{8C2C4AF9-425D-426F-8BDC-E4ABA2A4C0CA}">
      <dsp:nvSpPr>
        <dsp:cNvPr id="0" name=""/>
        <dsp:cNvSpPr/>
      </dsp:nvSpPr>
      <dsp:spPr>
        <a:xfrm>
          <a:off x="714723" y="2023416"/>
          <a:ext cx="449648" cy="4496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6062F8-76B5-4E4D-84FD-B2F1995AF683}">
      <dsp:nvSpPr>
        <dsp:cNvPr id="0" name=""/>
        <dsp:cNvSpPr/>
      </dsp:nvSpPr>
      <dsp:spPr>
        <a:xfrm>
          <a:off x="1968344" y="2697888"/>
          <a:ext cx="1870539" cy="1798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rtl="0">
            <a:lnSpc>
              <a:spcPct val="90000"/>
            </a:lnSpc>
            <a:spcBef>
              <a:spcPct val="0"/>
            </a:spcBef>
            <a:spcAft>
              <a:spcPct val="35000"/>
            </a:spcAft>
            <a:buNone/>
          </a:pPr>
          <a:r>
            <a:rPr lang="en-US" sz="1800" b="0" kern="1200">
              <a:latin typeface="微软雅黑"/>
            </a:rPr>
            <a:t>2011 </a:t>
          </a:r>
          <a:r>
            <a:rPr lang="ja-JP" altLang="en-US" sz="1800" b="0" kern="1200">
              <a:latin typeface="微软雅黑"/>
            </a:rPr>
            <a:t>麦肯锡研究报告</a:t>
          </a:r>
        </a:p>
      </dsp:txBody>
      <dsp:txXfrm>
        <a:off x="1968344" y="2697888"/>
        <a:ext cx="1870539" cy="1798592"/>
      </dsp:txXfrm>
    </dsp:sp>
    <dsp:sp modelId="{AB9699B5-7A99-476E-8D49-65DE09A8F952}">
      <dsp:nvSpPr>
        <dsp:cNvPr id="0" name=""/>
        <dsp:cNvSpPr/>
      </dsp:nvSpPr>
      <dsp:spPr>
        <a:xfrm>
          <a:off x="2678790" y="2023416"/>
          <a:ext cx="449648" cy="4496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DA12B2-7209-44F9-ADBC-E44ED4BDD4AA}">
      <dsp:nvSpPr>
        <dsp:cNvPr id="0" name=""/>
        <dsp:cNvSpPr/>
      </dsp:nvSpPr>
      <dsp:spPr>
        <a:xfrm>
          <a:off x="3932410" y="0"/>
          <a:ext cx="1870539" cy="1798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b="0" kern="1200">
              <a:latin typeface="微软雅黑"/>
            </a:rPr>
            <a:t>2014 《</a:t>
          </a:r>
          <a:r>
            <a:rPr lang="ja-JP" altLang="en-US" sz="1800" b="0" kern="1200">
              <a:latin typeface="微软雅黑"/>
            </a:rPr>
            <a:t>政府工作报告</a:t>
          </a:r>
          <a:r>
            <a:rPr lang="en-US" sz="1800" b="0" kern="1200">
              <a:latin typeface="微软雅黑"/>
            </a:rPr>
            <a:t>》 </a:t>
          </a:r>
          <a:endParaRPr lang="en-US" sz="1800" kern="1200"/>
        </a:p>
      </dsp:txBody>
      <dsp:txXfrm>
        <a:off x="3932410" y="0"/>
        <a:ext cx="1870539" cy="1798592"/>
      </dsp:txXfrm>
    </dsp:sp>
    <dsp:sp modelId="{7AA0B29A-AA32-4A04-973E-63CF79629557}">
      <dsp:nvSpPr>
        <dsp:cNvPr id="0" name=""/>
        <dsp:cNvSpPr/>
      </dsp:nvSpPr>
      <dsp:spPr>
        <a:xfrm>
          <a:off x="4642856" y="2023416"/>
          <a:ext cx="449648" cy="4496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CE1639-9FD1-46C9-BFC6-27CD70A18342}">
      <dsp:nvSpPr>
        <dsp:cNvPr id="0" name=""/>
        <dsp:cNvSpPr/>
      </dsp:nvSpPr>
      <dsp:spPr>
        <a:xfrm>
          <a:off x="5896477" y="2697888"/>
          <a:ext cx="1870539" cy="1798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rtl="0">
            <a:lnSpc>
              <a:spcPct val="90000"/>
            </a:lnSpc>
            <a:spcBef>
              <a:spcPct val="0"/>
            </a:spcBef>
            <a:spcAft>
              <a:spcPct val="35000"/>
            </a:spcAft>
            <a:buNone/>
          </a:pPr>
          <a:r>
            <a:rPr lang="en-US" sz="1800" b="0" kern="1200">
              <a:latin typeface="微软雅黑"/>
            </a:rPr>
            <a:t>2015 IBM</a:t>
          </a:r>
          <a:r>
            <a:rPr lang="ja-JP" altLang="en-US" sz="1800" b="0" kern="1200">
              <a:latin typeface="微软雅黑"/>
            </a:rPr>
            <a:t>大数据白皮书</a:t>
          </a:r>
          <a:r>
            <a:rPr lang="en-US" sz="1800" b="0" kern="1200">
              <a:latin typeface="微软雅黑"/>
            </a:rPr>
            <a:t> - </a:t>
          </a:r>
          <a:r>
            <a:rPr lang="en-US" altLang="ja-JP" sz="1800" b="0" kern="1200">
              <a:latin typeface="微软雅黑"/>
            </a:rPr>
            <a:t>“</a:t>
          </a:r>
          <a:r>
            <a:rPr lang="ja-JP" altLang="en-US" sz="1800" b="0" kern="1200">
              <a:latin typeface="微软雅黑"/>
            </a:rPr>
            <a:t>数据分析成为企业的新引擎”</a:t>
          </a:r>
          <a:endParaRPr lang="en-US" sz="1800" b="0" kern="1200">
            <a:latin typeface="微软雅黑"/>
          </a:endParaRPr>
        </a:p>
      </dsp:txBody>
      <dsp:txXfrm>
        <a:off x="5896477" y="2697888"/>
        <a:ext cx="1870539" cy="1798592"/>
      </dsp:txXfrm>
    </dsp:sp>
    <dsp:sp modelId="{DBBD9B72-A7ED-4B34-8444-2AB5C773E5C9}">
      <dsp:nvSpPr>
        <dsp:cNvPr id="0" name=""/>
        <dsp:cNvSpPr/>
      </dsp:nvSpPr>
      <dsp:spPr>
        <a:xfrm>
          <a:off x="6606922" y="2023416"/>
          <a:ext cx="449648" cy="4496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0025D-2E31-4AED-82F7-C1F231D06C0F}">
      <dsp:nvSpPr>
        <dsp:cNvPr id="0" name=""/>
        <dsp:cNvSpPr/>
      </dsp:nvSpPr>
      <dsp:spPr>
        <a:xfrm>
          <a:off x="7860543" y="0"/>
          <a:ext cx="1870539" cy="1798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rtl="0">
            <a:lnSpc>
              <a:spcPct val="90000"/>
            </a:lnSpc>
            <a:spcBef>
              <a:spcPct val="0"/>
            </a:spcBef>
            <a:spcAft>
              <a:spcPct val="35000"/>
            </a:spcAft>
            <a:buNone/>
          </a:pPr>
          <a:r>
            <a:rPr lang="ja-JP" altLang="en-US" sz="1800" b="0" kern="1200">
              <a:latin typeface="微软雅黑"/>
            </a:rPr>
            <a:t>2020 《高德纳大数据趋势》- “提高数据与分析价值”</a:t>
          </a:r>
        </a:p>
      </dsp:txBody>
      <dsp:txXfrm>
        <a:off x="7860543" y="0"/>
        <a:ext cx="1870539" cy="1798592"/>
      </dsp:txXfrm>
    </dsp:sp>
    <dsp:sp modelId="{ECBCC8D5-4ABC-417B-8079-1C5EE36F8585}">
      <dsp:nvSpPr>
        <dsp:cNvPr id="0" name=""/>
        <dsp:cNvSpPr/>
      </dsp:nvSpPr>
      <dsp:spPr>
        <a:xfrm>
          <a:off x="8570989" y="2023416"/>
          <a:ext cx="449648" cy="4496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4:58.376"/>
    </inkml:context>
    <inkml:brush xml:id="br0">
      <inkml:brushProperty name="width" value="0.08571" units="cm"/>
      <inkml:brushProperty name="height" value="0.08571" units="cm"/>
    </inkml:brush>
  </inkml:definitions>
  <inkml:trace contextRef="#ctx0" brushRef="#br0">177 77 8126,'2'-19'0,"3"-1"-1358,1 0 1370,1 9 1,-7 5 0,0 12-1,0 10 46,0 8 1,0 8 0,-2 12 0,-3 6-5,-1 7 0,-7-3 0,4 11 0,0-2-1,1 3 1,-8 3 0,5 8 0,-2-3-32,0-2 0,7-7 1,-7 5-1,0-1-70,2 1 1,-4-20 0,8-2 0,0-7-73,-1-6 1,6-9-177,-5 0 90,5-12 1,2-8 0,0-12 3,0-8 1,0-3 201,0-3 0,0 1 0,0-1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01.017"/>
    </inkml:context>
    <inkml:brush xml:id="br0">
      <inkml:brushProperty name="width" value="0.08571" units="cm"/>
      <inkml:brushProperty name="height" value="0.08571" units="cm"/>
    </inkml:brush>
  </inkml:definitions>
  <inkml:trace contextRef="#ctx0" brushRef="#br0">40 941 7582,'-18'14'66,"5"-1"1,5-11-131,8-2 0,8-2 1,5-14-1,5-3 11,1-5 0,3-5 0,2 3 0,4-6-8,3-5 0,-5-5 0,4-1-203,-1-3 141,6-8 1,-5 3 0,7-7 0,-2-3-14,-2-5 1,-7 10 0,4-7 0,1-1 135,-1 3 0,-6 0 0,4 3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58.377"/>
    </inkml:context>
    <inkml:brush xml:id="br0">
      <inkml:brushProperty name="width" value="0.08571" units="cm"/>
      <inkml:brushProperty name="height" value="0.08571" units="cm"/>
    </inkml:brush>
  </inkml:definitions>
  <inkml:trace contextRef="#ctx0" brushRef="#br0">0 118 7925,'14'-13'-668,"-1"2"611,2 2 1,-4-4-1,0 4 1,0 0 96,-1 1 1,3-5 0,5 4-1,-3 0-205,-2 1 0,-6 1-110,6 7 275,-9 0 0,5 0 0,-9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58.880"/>
    </inkml:context>
    <inkml:brush xml:id="br0">
      <inkml:brushProperty name="width" value="0.08571" units="cm"/>
      <inkml:brushProperty name="height" value="0.08571" units="cm"/>
    </inkml:brush>
  </inkml:definitions>
  <inkml:trace contextRef="#ctx0" brushRef="#br0">40 330 8045,'0'28'-62,"-6"-6"0,-1 4 1,0-4-24,-1-3 0,6 1 1,-5-1-1,5 1-240,2 0 1,0-7 47,0 0 0,2-9 157,5 3 1,-3-7-1,7-7 1,0-6 105,0-4 0,-5-3 0,7 0 1,0 1 136,-2-1 1,7 1 0,-5-1-1,4 0 85,3 1 0,6-1 0,0 1 0,0-1-100,2 0 0,3 1 0,8-1 0,2-2-61,5-4 0,-2 5 0,6-8 1,0 3-70,0 0 0,-4 0 0,4 6 0,-2 1-377,-5-1 1,-17 9-1,-8 7 265,-7 8 1,-9 7 0,-13 11 0,-11 4 133,-6 7 0,-7 6 0,-8 4 0,-3 3 0,2-2 0,9-3 0,3-4 0,-1-2-12,3-2 1,-5-10 0,9 4 0,2-8-14,2-6 18,11-4 0,4-18 1,14-4-1,6-4 91,4-3 0,3 7 1,0 0-1,-1 0 71,1 2 0,-1-4 0,3 6 0,2 0 44,2 1 0,3 1 1,-5 7-1,2 0-114,-2 0 1,-3 0-1,-1 0 2,0 0 1,-7 9-1,-2 4 1,-3 7-258,-3 6 1,-14-2-1,-8 6 1,-10 3-80,-3 4 1,-3-9 0,-6 11 0,0-2 248,0 0 0,-1-6 0,1-3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59.397"/>
    </inkml:context>
    <inkml:brush xml:id="br0">
      <inkml:brushProperty name="width" value="0.08571" units="cm"/>
      <inkml:brushProperty name="height" value="0.08571" units="cm"/>
    </inkml:brush>
  </inkml:definitions>
  <inkml:trace contextRef="#ctx0" brushRef="#br0">0 1 8045,'9'20'-309,"-7"-7"1,5 0 0,-5 2 637,-2 2 1,2 5-1,2 2 1,3 4 8,-3 3 1,5 4-1,0 10 1,2 8-264,4 3 0,-4-3 0,0-1 1,0 2-118,-1 3 0,-3 2 0,4-5 0,-2-4-204,-5-4 0,5-9 0,-3 7 0,-2-7-307,-1-5 1,-3-14 0,0 1-624,0-1 1176,0-10 0,-7-8 0,1-13 0,1-6 0,3-7 0,-4 4 0,-1-4 0,0 2-75,-1-2 0,3 2 1,-5-7-1,-1 1 84,0-1 1,4 12 0,-4-5 0,3 0 46,3 2 1,3 0 0,2 3 194,0-1 0,2 3 1,5 1-114,6 3 1,4 9-1,5-3 1,4 5-66,7 2 0,-3-2 0,3-2 0,2-3-54,2 3 1,2 2 0,-2 2 0,-2 0-96,-2 0 1,-9 0 0,-1 2-1,-7 4-3,-10 7 0,-4 7 0,-4 4 0,-4 4-88,-7 3 1,-7-7 0,-4 4 254,-2 0-25,-9-6 0,13 6 1,-4-8-1,4 0 266,3-1 0,-1-6-187,1 0 0,10-2 0,9 0-112,11-11 1,15-9 0,7-12 0,6-3-31,7-3 0,4-16 0,8 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59.918"/>
    </inkml:context>
    <inkml:brush xml:id="br0">
      <inkml:brushProperty name="width" value="0.08571" units="cm"/>
      <inkml:brushProperty name="height" value="0.08571" units="cm"/>
    </inkml:brush>
  </inkml:definitions>
  <inkml:trace contextRef="#ctx0" brushRef="#br0">1 118 8114,'13'0'-193,"0"-2"60,2-5 0,-4 5 1,2-5-1,2 5 61,3 2 1,1-6 0,3-1-1,2 3-63,2 2 0,3-5 0,-5 1 1,2-1 40,-2-2 0,4 7 1,-2-7-1,0 3-191,2-1 285,-14 1 0,20-3 0,-12-2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6:00.127"/>
    </inkml:context>
    <inkml:brush xml:id="br0">
      <inkml:brushProperty name="width" value="0.08571" units="cm"/>
      <inkml:brushProperty name="height" value="0.08571" units="cm"/>
    </inkml:brush>
  </inkml:definitions>
  <inkml:trace contextRef="#ctx0" brushRef="#br0">0 236 8114,'9'11'-309,"-5"-2"215,10-9 1,-8 0 0,7 0 143,2 0 0,9-7 1,5-2-1,1-2-128,5-4 1,-2 4 0,1-2 0,3-2-78,-2-2 1,-6-3 0,1 0 0,-2 1-85,-4-1 1,-8 3 0,-5 2 238,-3 1 0,-1 1 0,-7-6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6:01.629"/>
    </inkml:context>
    <inkml:brush xml:id="br0">
      <inkml:brushProperty name="width" value="0.08571" units="cm"/>
      <inkml:brushProperty name="height" value="0.08571" units="cm"/>
    </inkml:brush>
  </inkml:definitions>
  <inkml:trace contextRef="#ctx0" brushRef="#br0">187 549 7992,'-10'9'-3,"1"-5"0,9 10-43,0 1 0,0 2 0,0 3 0,0 2 105,0 4 1,0 4 0,0 7 0,0-2-49,0-2 1,6-1 0,1 8 0,-1-1-81,3 0 0,-5-6 0,7-3 0,-2 1-35,-5-1 0,-1-6 1,-3 2-1,0-4-51,0-2 0,0-1 1,0 1-1,0-1 73,0 1 0,-7-7 1,1 0-1,-1 0-51,-2-2 1,5 6 0,-9-6 0,-2 2 129,-3 0 0,5 1 0,0 5 0,-2 1 95,-3-1 1,1 1 0,2-3 0,2-1 126,-3-3 0,8-7 0,-1 5 324,0-2-332,7-3 0,2-8 1,11-4-1,2-7-155,0-5 1,2-8-1,9-2 1,2-1-165,-2 1 0,0-7 1,0 3-1,5-8-78,1-5 1,-4 1 0,7-8 0,2-3 47,2-1 1,-2-5-1,-1-2 1,3-3 41,-2 3 1,-6 0 0,1 2 0,-2 0 61,-4 4 1,-8 10 0,-5-4 0,-3 1 24,-3 0 0,-3 11 1,-2-4-1,0 1 94,0 7 1,0-2 0,0 11 405,0 2 1,2 5-340,4 6 1,-3 15 0,3 15 0,-4 9-48,-2 5 1,3 4 0,1 8 0,2 5-53,-1 2 1,-3 0 0,0 3 0,2-6-123,3 1 0,0-13 0,-5 4 0,2-4-40,3-4 0,1-1 0,-3-6-168,1 2 0,3-8-129,-3-12 222,-3-4 0,-1-4 72,-9-4 1,1-5 0,6-9 0,0 1 40,0-1 0,0 0 0,0-1 0,0-3 31,0-2 1,0-9-1,0 2 1,2-4 57,4-2 1,-1 6 0,6 0 107,-3-1-20,8-3 1,-8-3 0,8 3 0,-3 5 46,2 6 1,5-3-1,3 5 1,6 5 49,1 4 0,-4 1 0,7-3 0,2 2 55,2 2 0,2 8 0,0-1 0,1 4-206,-1 2 0,-7 0 0,-3 2 0,-5 7-107,-7 10 1,-4 3 0,0 11 0,-6 1 36,-5 3 0,-2 5 1,-2 1-1,-5 3 26,-6-2 0,0 4 1,-4-3-1,-5-1-16,0-3 1,0-8-1,3 0-396,-1 1 242,-8-5 0,6-1 0,-4-8 0,4-1-99,3 1 1,-1-7 0,0-2 0,1-3 52,-1-3 1,1 4 0,-1-3 0,-2-2 175,-4-1 0,4-10 0,-4-2 0,2-2 32,-2-4 0,2-2 0,-6-3 0,1 1-39,5-1 1,9 0-1,2 1 1,0-3 48,2-4 0,2 8 0,12-5 158,3-1 0,-2 0 0,9 6 0,3 3 51,1 2 1,5 9 0,2-3 0,4 3-95,3-3 0,-5 5 0,4-5 0,1 5-9,-1 2 1,-4 0 0,5 0 0,-1 0-127,1 0 0,-7 0 0,2 0 0,-4 0-310,-3 0 1,-6 0 0,-2 2 167,-2 5 0,-2 4 0,-10 8 87,-3 1 1,-12 2 0,-10 2 0,-2 4-44,-5 3 0,-2-1 1,-2 5-1,-1-5 202,1-1 0,0-3 1,2-7-1,4 1-32,7 0 1,11-10-35,2-3 1,11-5-1,2-2 1,11 0 20,6 0 1,3-6-1,1-3 1,3 0 9,2 1 0,7-6 0,-5 6 1,3-1-22,4 0 0,-5-4 0,1 7 1,-3 1-34,-4 3 1,-2 2 0,-3 0 12,1 0 0,-9 2 1,-7 7-1,-8 9-92,-9 5 0,-13 14 1,-7 1-148,-4 5 143,-11 3 0,4-7 0,-6 0 0,2 0 169,5 1 0,8-10 0,5-4 0,3-4 490,10-2-414,-3-10 0,20-1 0,0-9 0,11 0-55,7 0 1,4-9 0,1-4 0,6-4-121,1-3 1,-4 1-1,5-1 1,-1 1-39,1-1 0,2 0 0,4 1 1,-3-1-92,-1 1 1,-9-1 0,2 0-1,-4 1 47,-2-1 1,-1 7 0,-1 0-401,-5-2 0,-5 4 292,-8-2 0,-8 9 0,-5-3 121,-5 5 0,5-5 0,2-1 0,0-1 77,0 0 0,-2-15 0,-6 2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6:01.926"/>
    </inkml:context>
    <inkml:brush xml:id="br0">
      <inkml:brushProperty name="width" value="0.08571" units="cm"/>
      <inkml:brushProperty name="height" value="0.08571" units="cm"/>
    </inkml:brush>
  </inkml:definitions>
  <inkml:trace contextRef="#ctx0" brushRef="#br0">79 0 8114,'0'20'-19,"0"0"1,0-1-1,0 1 1,0 2 15,0 4 0,0 4 0,0 9 1,0 3 104,0 4 0,0-3 1,0 7-1,0 0-118,0 0 0,0-4 1,0 4-1,0-2-90,0-4 0,0-3 1,0-2-1,0 0 26,0 1 0,0-8 0,0-1 0,0-3 7,0-4 0,-3-2 0,-1-3-177,-3 1 1,-1-7-231,1 0 167,5-9 0,-9 5 313,5-9 0,-5 9 0,-9 2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6:02.143"/>
    </inkml:context>
    <inkml:brush xml:id="br0">
      <inkml:brushProperty name="width" value="0.08571" units="cm"/>
      <inkml:brushProperty name="height" value="0.08571" units="cm"/>
    </inkml:brush>
  </inkml:definitions>
  <inkml:trace contextRef="#ctx0" brushRef="#br0">186 158 8114,'-14'0'-1221,"1"0"947,-2 0 0,4 6 1,-2 1-1,0-1 272,2 3 0,-6 0 0,4 6 139,-5-2 1,5-9 0,2 5 724,3 0-159,-8-7 0,16 7-353,0-9 1,9 0 0,13-2 0,4-3-183,7-1 0,4-3 1,2 2-1,2-6-260,5-4 1,4-3-1,9 1 1,0-1-294,0 1 1,2-1 0,2 0 384,2 1 0,9-10 0,-4-1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7:20.922"/>
    </inkml:context>
    <inkml:brush xml:id="br0">
      <inkml:brushProperty name="width" value="0.08571" units="cm"/>
      <inkml:brushProperty name="height" value="0.08571" units="cm"/>
    </inkml:brush>
  </inkml:definitions>
  <inkml:trace contextRef="#ctx0" brushRef="#br0">0 79 7743,'0'-20'-442,"2"3"1,3 2 481,1 1 1,3 10-1,-2-2 1,6 3 9,4 3 1,3 3-1,1 1 1,3 5 24,3 2 1,5-1 0,-3 6-1,-1-3-42,0 2 1,5-4-1,-7 2 1,-2 4 10,-2 7 0,-3 0 0,1 7 0,-3-1-31,-4 1 1,3 1 0,-10 8 0,-2 1-26,-1 5 1,-6-5-1,-3 5 1,-7-3 13,-5 3 1,-3-2 0,-3 6 0,-5-2-80,-1-5 0,4-1 1,-7-3-1,0-2-6,3-5 1,0-1-1,6-7 384,-3 2-200,1-9 1,15-10 0,7-11-1,8-5-52,9-2 1,1 4 0,3-6 0,5 0-176,0 2 1,6-6-1,0 4 1,0-7 14,1-6 1,6 4 0,-3-6 0,5 2 45,2 0 0,-6-2 1,-2 6-1,-1-2-474,1 0 539,1 15 0,7-26 0,1 14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7:21.072"/>
    </inkml:context>
    <inkml:brush xml:id="br0">
      <inkml:brushProperty name="width" value="0.08571" units="cm"/>
      <inkml:brushProperty name="height" value="0.08571" units="cm"/>
    </inkml:brush>
  </inkml:definitions>
  <inkml:trace contextRef="#ctx0" brushRef="#br0">0 1 8057,'0'11'-44,"0"-2"0,9-9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01.914"/>
    </inkml:context>
    <inkml:brush xml:id="br0">
      <inkml:brushProperty name="width" value="0.08571" units="cm"/>
      <inkml:brushProperty name="height" value="0.08571" units="cm"/>
    </inkml:brush>
  </inkml:definitions>
  <inkml:trace contextRef="#ctx0" brushRef="#br0">40 40 7997,'-11'-2'-143,"2"-3"-620,1-1 783,5-9 79,-5 12 0,10-5 0,4 8-3,7 0 0,-2 0 1,2 0-1,0 2-42,-2 4 0,7-1 1,-7 8-1,2 0-65,0-2 0,-7 6 0,5-4 1,-2 5-119,-5 1 0,-2 3 0,-2 2 1,0 2 87,0-2 1,0 4-1,-2-1 1,-2-1-7,-3 2 0,-8-11 0,4 7 0,-2-2-6,0-7 0,7 5 0,-5-7 131,2 5-43,-6-8 1,15-1 0,-2-11 0,8-2-30,5-3 0,4-6 1,9 4-1,5-2 13,1-4 0,-4-2 0,7-3 1,4 1 45,6-1 1,-1 0 0,6 1 0,0-1 43,4 1 1,0-1 0,3 0-1,3-1-54,3-6 1,-4 12 0,6-2-1,-6 6-182,-5 6 0,-15 3 0,0 2-115,-7 0 250,-3 18 0,-10-3 1,-4 18-1,-6 1-4,-5 4 1,-2 3 0,0 5-1,0 6-23,0 5 0,-7-3 0,-1 0 0,-3 5 52,-5 2 1,-1-9 0,-3 9-1,-1 0-11,-5 0 1,2-11-1,-9 7 1,-2-5-33,-2-2 1,4-10 0,1 1 6,-3-4 1,7-7 0,1-16 0,6-8-51,1-4 0,7-4 0,0-2 0,-2-7-257,-3-7 0,5 1 0,0-16 0,-2-2 310,-3-2 0,-1-10 0,-1-6 0,1-3 0,-1-3 0,0-2 0,1-2 0,-1-5 0,1-1 0,6 12 0,2 0 0,2 5-45,5 2 0,8 13 0,5 2 0,2 11 56,4 13 0,-4 7 0,0 8 0,-3 9 58,-3 13 1,-3 9 0,-4 7 0,-3 3-63,-1 8 0,-9-3 0,1-2 0,-3-3 25,-3-1 1,1-14 0,-1 10 0,1-6-78,-1-3 1,7-3 0,2-8-1,0-3-44,0-4-16,7-4 1,-3-18 0,14-6 0,6-7 104,4-4 0,3-2 0,0 4 0,1-4 0,6-3 0,-3 1 0,6-3 0,-2 5 18,-4-1 0,5 5 0,-1-6 0,2 2 82,5 4 1,-6 2 0,-3 2 0,-2 1 304,2-1 1,-4 9-305,4 5 0,-13 19 0,-7 9 0,-6 8-117,-6 11 0,-5-1 0,-9 7 0,1-1 38,-1 0 0,-6 6 1,0-6-1,2-3-87,2-1 0,2-3 0,1-2 1,-1-2-5,1-2 1,1-9 68,5 2 0,-4-5 0,6-1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11.731"/>
    </inkml:context>
    <inkml:brush xml:id="br0">
      <inkml:brushProperty name="width" value="0.08571" units="cm"/>
      <inkml:brushProperty name="height" value="0.08571" units="cm"/>
    </inkml:brush>
  </inkml:definitions>
  <inkml:trace contextRef="#ctx0" brushRef="#br0">286 114 8123,'8'-14'-37,"0"4"0,-5 1 1,4-2-238,1-2 1,-3-2 407,4 1 1,-7 1-189,-2 4 1,-8 4 0,-11 10 0,-5 6 54,-4 6 1,0 6 0,-1 4-1,0 0-24,0 2 0,5-3 1,0 7-1,0-1 18,2 2 1,1-2 0,8 4 0,4 1 64,4 0 1,5-3 0,5 2 0,6 0-62,7-4 0,4-2 0,7-1 1,0-1-8,-1 1 0,-4-10 1,-1-1-1,-1 0 4,1-2 1,-6 0-1,1-2 1,-6 0-24,-2 1 1,-5 1 0,3 1 0,-2 4 18,-3 1 1,-1-2 0,-2 4-1,0 1 23,0 2 0,-5 7 0,0 0 1,1-1 19,-3 2 0,6-4 0,-6 4 1,2-2-4,1 1 1,-1 1 0,5-4 0,0 0 9,0 1 1,0-3 0,0 8 0,0 0-17,0 0 0,0-4 0,0 6 0,0-1-23,0-1 0,1-1 1,3-5-1,2-1 20,2-3 0,-5-3 0,2 2 1,-3-2 12,-2 1 1,0-2 0,0 1 0,0 1 25,0 3 0,0 2 0,0 0 0,0 2-40,0 0 0,1-5 0,2 7 0,2-2 10,-2 2 1,-1-2-1,-2 6 1,2 2 4,2 1 1,-2 4 0,3 2 0,-4 2-12,-1 2 0,2 4 0,1 5 0,2 4-31,-2 2 0,0-10 0,1 0 1,0-5-33,0-5 0,2-1 1,-1-3-1,0-2-18,1-2 0,-4-6 0,2 3 0,0-1-148,0-1 0,-2 1 0,4-5 0,-1-1-80,0 1 1,0-2-1,-5-3 1,1-6 282,4-7 0,-3-4 0,4-7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0:27.040"/>
    </inkml:context>
    <inkml:brush xml:id="br0">
      <inkml:brushProperty name="width" value="0.08571" units="cm"/>
      <inkml:brushProperty name="height" value="0.08571" units="cm"/>
    </inkml:brush>
  </inkml:definitions>
  <inkml:trace contextRef="#ctx0" brushRef="#br0">0 0 7963,'2'13'-105,"5"1"1,-5-1 0,4 6 0,-1 3 154,1 4 0,-1 5 1,8 10-1,0 5 3,-2 6 1,6 5-1,-6 4 1,0 2-73,-5 2 0,-3 7 0,-3-7 0,0 1-36,0 1 1,0-8-1,0 2 1,-3-7 34,-3 1 1,-3-5 0,-4 0 0,4-4-23,1-9 1,6-7 0,-5-10-377,5-1 237,2-8 0,0-4 0,0-14 42,0-6 1,0 2-1,0-2 1,0-2 138,0-2 0,0-3 0,0-8 0,0-3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0:27.573"/>
    </inkml:context>
    <inkml:brush xml:id="br0">
      <inkml:brushProperty name="width" value="0.08571" units="cm"/>
      <inkml:brushProperty name="height" value="0.08571" units="cm"/>
    </inkml:brush>
  </inkml:definitions>
  <inkml:trace contextRef="#ctx0" brushRef="#br0">1 236 8007,'13'-20'-397,"0"1"0,-7 1 0,5 3 1,0 2 420,0-2 1,2-3 0,7-1-14,-1-1 1,1 0 0,-1 3 0,1 2-10,0 2 0,-7 8 1,0-1-1,2 4 56,2 2 1,-4 0 0,1 0-47,1 0 1,2 0 0,1 2 0,-3 4 28,-2 7 0,-2 5 0,4 1 0,-4 3 10,-2 4 0,6-2 0,-4 9 0,2 2 5,0 2 1,-7 4 0,5 5 0,0 6-22,0 5 0,-4 4 0,4 2 0,-1 4-14,1 3 1,-4 2 0,4 4 0,-3-4-29,-3-7 0,4-4 1,-3-4-1,1-3-6,1-1 0,-6-16 1,5 0-59,-5-7 67,-2-4-141,0-15 1,-6-4 0,-3-12-571,-2-1 391,7-9 324,-14-5 0,7-10 0,-8-10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0:27.793"/>
    </inkml:context>
    <inkml:brush xml:id="br0">
      <inkml:brushProperty name="width" value="0.08571" units="cm"/>
      <inkml:brushProperty name="height" value="0.08571" units="cm"/>
    </inkml:brush>
  </inkml:definitions>
  <inkml:trace contextRef="#ctx0" brushRef="#br0">59 354 8226,'-8'-20'-577,"3"0"1,-6 1 248,3-1 1,-5 1 0,6-3 401,3-4 0,2 8 1,2-6-19,0 0 0,0 0 0,0 5 0,0-1 94,0 1 1,0 6-1,2-1-115,4-1 0,-1 6 0,8 3-38,2 4 6,2 2 1,-1 0-1,1 0 1,5 0-1,0 0 1,-1 0 0,-1 0 0,0 0-149,-1 0 1,1 0 0,-1 0-583,1 0 727,-9 0 0,6 8 0,-6 3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0:27.952"/>
    </inkml:context>
    <inkml:brush xml:id="br0">
      <inkml:brushProperty name="width" value="0.08571" units="cm"/>
      <inkml:brushProperty name="height" value="0.08571" units="cm"/>
    </inkml:brush>
  </inkml:definitions>
  <inkml:trace contextRef="#ctx0" brushRef="#br0">158 1 8226,'-9'19'-103,"-2"1"1,-6 0 0,1-1-139,3 1 1,7-1 0,-7 1 0,0 0 318,2-1 1,-7 1-1,7-1-93,1 1 1,1-7 136,9 0 0,0-6-160,0 6 0,0-11 0,2-2 1,5-11-174,6-6 0,-3-5 0,4-2 0,1-4 211,2-3 0,3-2 0,-1-6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0:28.839"/>
    </inkml:context>
    <inkml:brush xml:id="br0">
      <inkml:brushProperty name="width" value="0.08571" units="cm"/>
      <inkml:brushProperty name="height" value="0.08571" units="cm"/>
    </inkml:brush>
  </inkml:definitions>
  <inkml:trace contextRef="#ctx0" brushRef="#br0">1 236 8226,'7'-20'0,"-1"0"-65,-2 1 1,-1 6-1,-1 0 1,2-3-69,3-1 0,1 0 0,-3 1 0,3 5 213,3 3 0,5-5 0,8 4-84,2-2 0,0 7 0,-4-3 1,2 3 43,2-3 1,8 5 0,-3-4 0,-1 3-66,-3 3 0,1 0 0,-2 3 39,-2 3 1,-9 5 0,-4 9 0,-2-1-93,-5 1 0,-4 2 0,-4 2 0,-5 2-20,-2-2 0,-2-3 0,-4-1 1,1 0-39,3-1 0,0 1 0,-6-3 0,-1-4 45,1-6 1,5-3-1,1 1 1,-2 1 23,-2-2 0,4-4 1,0-4-1,-3-5 67,-1-2 1,4 5-1,0-7 65,-2-2 0,6 4 0,2-2 242,5-3-197,-7 8 112,7-1 1,-4 18 0,10 4 0,3 6-112,-3 8 1,5 3 0,-1 9-1,1 5-42,0 8 1,4 2 0,-4 18-1,-1 2-7,1 3 0,-2 3 1,-7 1-1,0 1-87,0 1 1,0-20 0,0 5 0,0-9-236,0-11 1,0-14 0,0-7 100,0-6 1,0-12 106,0-9 0,0-9 0,0-10 0,0-3 1,0-4 0,0 2 0,0-9 0,0-2 74,0-2 1,0-2-1,2 0 1,2-2-18,3-5 0,1 9 1,-3-9-1,3-2 0,3 0 0,-4-2 0,6 7 0,2-5 21,3-2 1,3 10-1,3 1 1,5 4 74,1 7 1,-4 17 0,5-2-1,-3 9-22,-4 4 1,-2 11 0,-5 6-1,-4 11-30,-6 9 0,-5-2 0,-2 11 0,0-5 4,0-1 1,-2-1 0,-3 0 0,-3 0-29,-3 0 1,4-6 0,-6 0 0,-2 2-56,-2 2 0,-3-5 0,0-3 0,-1-3-123,-6-2 0,10-7 0,-7 9 0,0-6-141,2-7 1,-2 2 0,-2-8 100,-6-3 1,8-11-1,2-6 1,2-6 191,5-7 0,0 2 0,-5-9 0,1-2-25,-1-2 0,0 4 0,3 1 0,4-1 84,6 3 0,-1 1 1,1 10-1,5 1 187,6 5 1,7 5 0,9 10 0,2 4-118,4 7 1,6 13-1,12 5 1,2 2 150,-3-1 0,7-6 0,-2 5 0,0-3-157,-2-4 0,-7-9 1,11-2-1,-2 3-253,-4 1 1,-5-4 0,-7-2 0,-3 0-38,-1 0 1,-6 2-1,2 7 1,-7 1 9,-4 5 1,-6-4 0,4 4 0,0-4-589,-1-2 745,-5-1 0,12-8 0,-6-2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0:29.681"/>
    </inkml:context>
    <inkml:brush xml:id="br0">
      <inkml:brushProperty name="width" value="0.08571" units="cm"/>
      <inkml:brushProperty name="height" value="0.08571" units="cm"/>
    </inkml:brush>
  </inkml:definitions>
  <inkml:trace contextRef="#ctx0" brushRef="#br0">569 0 8006,'0'13'595,"-2"-2"-842,-5-2 1,5 6-1,-7-2 1,3 5 103,-1 1 0,-6 8 1,7 1-1,-1 0 135,-2 0 1,7 5 0,-6-7 0,1 0-13,0 3 0,1-14 0,6 5-6,0-3 1,2-8-24,5-3 1,4-12 0,8-7 0,1-5 29,-1-1 0,1-8 0,0 1 0,1 0 48,5-2 0,-4 6 1,4-6-1,-4 2-24,-2 0 0,6-1 0,0 8 1,-2-1 107,-2 1 0,-3 6 1,1 2-1,-1 2-26,1 5 1,-9 4 0,-4 6-47,-5 7 1,-2 13-1,0 5 1,-2 4 21,-5 4 1,-4-4 0,-9 13 0,-1-3 5,-5 1 0,4 2 0,-6-2 1,-1 6-43,-3 5 1,1-3 0,-2 0 0,-1 3-68,-3-2 0,-5-1 1,-1 5-1,-5 0-41,-2-1 0,10-12 0,-1-5 0,2-4-43,4-8 0,2-7 0,1-9 0,6-7-45,4-4 1,2-2-1,1-2 1,-1-4 55,0-7 0,7-5 0,2-1 113,3-1 0,-8-8 0,6-3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0:29.947"/>
    </inkml:context>
    <inkml:brush xml:id="br0">
      <inkml:brushProperty name="width" value="0.08571" units="cm"/>
      <inkml:brushProperty name="height" value="0.08571" units="cm"/>
    </inkml:brush>
  </inkml:definitions>
  <inkml:trace contextRef="#ctx0" brushRef="#br0">1 0 8123,'19'0'-368,"-6"0"0,0 2 1,3 3 549,1 1 1,9 1 0,3-5 0,3 2-150,10 3 0,-1 6 0,9-4 0,0 2-71,0 4 0,-4-4 0,4 0 0,0-1-60,0 1 0,-13-6 0,0 1 0,-4-4 52,-3-2 1,-6 0 0,2-2 0,-4-4-3,-2-7 0,-1 2 0,1 0 0,0 0 14,-1 0 0,-6 0 1,-2-4-323,-2 2 1,-3 6 355,-6-6 0,-8 9 0,-3-5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0:30.389"/>
    </inkml:context>
    <inkml:brush xml:id="br0">
      <inkml:brushProperty name="width" value="0.08571" units="cm"/>
      <inkml:brushProperty name="height" value="0.08571" units="cm"/>
    </inkml:brush>
  </inkml:definitions>
  <inkml:trace contextRef="#ctx0" brushRef="#br0">0 217 8123,'0'19'-475,"9"-8"0,6-4 557,9-5 0,0-2 0,9-2-194,1-5 132,12-4 1,4-15 0,7 0 0,-3 2 1,-1 2 0,-1-4 1,5 0-1,-5 2-38,-6 2 1,-3 9-1,-2 2 1,3 3 15,0 3 1,-14 3 0,7 2-1,-4 0 50,-3 0 0,-4 2 1,5 3-1,-3 3 49,-4 3 0,-9 2 0,-2 7-41,3-1 0,-8 1 0,-1 2-10,-5 4-28,-2-4 0,-2 8 1,-5-4-1,-6 7-12,-4 4 0,-3 2 1,1 0-1,-3 1-18,-4-1 1,2-4 0,-7-1 0,1 3-45,-1-2 0,5-9 0,-4 1 0,1-8-155,5-6 0,1 2 0,-1-8 0,-3-3 40,3-1 0,3-6 0,1-1 0,0-7 59,1-6 1,-1 1-1,1-12 1,-1 2 109,0 0 0,1-9 0,-1 5 0,1-10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0:30.605"/>
    </inkml:context>
    <inkml:brush xml:id="br0">
      <inkml:brushProperty name="width" value="0.08571" units="cm"/>
      <inkml:brushProperty name="height" value="0.08571" units="cm"/>
    </inkml:brush>
  </inkml:definitions>
  <inkml:trace contextRef="#ctx0" brushRef="#br0">274 1 7819,'14'0'-2,"-1"0"1,-9 8 0,3 5 0,-5 5 146,-2 1 0,0 10 0,-2 6 0,-5 8-54,-6 9 1,-5 5 0,-3 4 0,-3 2-64,-2 2 0,0 1 0,4-10 1,-2-3-157,-2-8 1,0-3-1,6-5-494,0-5 0,7-12-447,0-13 1069,9-5 0,-5-11 0,9-2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02.505"/>
    </inkml:context>
    <inkml:brush xml:id="br0">
      <inkml:brushProperty name="width" value="0.08571" units="cm"/>
      <inkml:brushProperty name="height" value="0.08571" units="cm"/>
    </inkml:brush>
  </inkml:definitions>
  <inkml:trace contextRef="#ctx0" brushRef="#br0">1 177 7195,'22'-2'12,"2"-3"1,4-4 96,3-1 1,3 3 0,12-6 0,6-2-86,5-3 0,0-1 1,-5-1-1,-6 1-352,-5-1 1,-8 9-426,-1 5 753,-16 3 0,1 12 0,-17 2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0:31.447"/>
    </inkml:context>
    <inkml:brush xml:id="br0">
      <inkml:brushProperty name="width" value="0.08571" units="cm"/>
      <inkml:brushProperty name="height" value="0.08571" units="cm"/>
    </inkml:brush>
  </inkml:definitions>
  <inkml:trace contextRef="#ctx0" brushRef="#br0">1 20 7044,'11'-9'-277,"-3"7"0,1-7 0,2 9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0:31.675"/>
    </inkml:context>
    <inkml:brush xml:id="br0">
      <inkml:brushProperty name="width" value="0.08571" units="cm"/>
      <inkml:brushProperty name="height" value="0.08571" units="cm"/>
    </inkml:brush>
  </inkml:definitions>
  <inkml:trace contextRef="#ctx0" brushRef="#br0">410 0 6971,'0'20'214,"0"-1"1,-3 1-1,-1 2-40,-2 4 1,-8-2 0,6 9 0,-3 1-126,-4 3 1,-3 3 0,-1-1 0,-1 0-116,0 0 0,7 0 0,0 1 0,-4-1 45,-7 0 1,2-6-1,-4-3 1,4 1-311,3-1 0,-1-12 0,0-1-156,1-6 235,8 4 1,-6-13 89,3 5 1,6-14 161,1-6 0,14-13 0,4-4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0:31.992"/>
    </inkml:context>
    <inkml:brush xml:id="br0">
      <inkml:brushProperty name="width" value="0.08571" units="cm"/>
      <inkml:brushProperty name="height" value="0.08571" units="cm"/>
    </inkml:brush>
  </inkml:definitions>
  <inkml:trace contextRef="#ctx0" brushRef="#br0">0 1 7375,'13'0'-26,"0"0"1,0 0 0,7 0 52,0 0 0,1 0 0,3 0 0,2 0-45,-2 0 1,7 0 0,-1 0-1,3 2 0,0 4 0,-1-4 1,8 5-1,-1-3-54,0 3 0,-2-5 0,-4 5 0,-5-5-16,0-2 0,-12 6 0,3 1 0,-4-1-468,-4 3 556,-2-7 0,-18 16 0,-2-7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0:35.100"/>
    </inkml:context>
    <inkml:brush xml:id="br0">
      <inkml:brushProperty name="width" value="0.08571" units="cm"/>
      <inkml:brushProperty name="height" value="0.08571" units="cm"/>
    </inkml:brush>
  </inkml:definitions>
  <inkml:trace contextRef="#ctx0" brushRef="#br0">1 1 8150,'0'11'27,"0"-1"1,0 1 0,0 0-8,0 0 0,0 1 0,0 3 0,1 3 33,3 3 0,-2 2 1,4 1-1,-1 4-129,-3 3 1,1-5 0,-1 3 0,2-5-147,-2-2 0,0-1 1,-2-3-154,0-4 0,-2-6 109,-1-5 0,2-6 1,-3-5 265,3-1 0,1-2 0,-5-5 0,-1-1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0:35.354"/>
    </inkml:context>
    <inkml:brush xml:id="br0">
      <inkml:brushProperty name="width" value="0.08571" units="cm"/>
      <inkml:brushProperty name="height" value="0.08571" units="cm"/>
    </inkml:brush>
  </inkml:definitions>
  <inkml:trace contextRef="#ctx0" brushRef="#br0">0 10 7442,'5'-6'182,"3"2"0,0 4 0,1 4 0,-3 3-116,-2 3 0,5 2 1,-2 2-1,2 5-6,-2 1 1,3 3 0,-3 2 0,3 0-54,1-1 1,-4 4 0,-1 1 0,0 3-61,0 1 0,-4-3 1,2 0-1,-3 2-166,-1-2 1,-1-5 0,-1 0 0,-2-6-821,2-4 1039,0-8 0,2-2 0,0-5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0:36.374"/>
    </inkml:context>
    <inkml:brush xml:id="br0">
      <inkml:brushProperty name="width" value="0.08571" units="cm"/>
      <inkml:brushProperty name="height" value="0.08571" units="cm"/>
    </inkml:brush>
  </inkml:definitions>
  <inkml:trace contextRef="#ctx0" brushRef="#br0">185 43 7670,'11'-11'-355,"-4"5"1,-1 1-1,0 1 785,0 1 0,0-2 0,3 2-313,-2 0 0,0 0-169,4 7 0,-5 2 0,-2 5-2,-3 0 1,-2 1 0,-3 1 0,-2 2 51,0-2 1,-5 4 0,1 0-1,-4 2-39,-3 3 1,1-5-1,-3 8-20,-1-1 75,-8 5 1,10-6 43,-7 2 0,7-2 206,3-1-246,3-5 1,1 3 6,0-6-44,5 1 1,7-9-1,9-3 1,3-1-84,1-2 0,-1-4 0,0-1 0,2-1 51,-2-2 0,-1 2 1,-1-1-1,0 1 18,0 0 0,0 3 0,0-3 0,0 0-3,0 0 1,-4 2 0,0-2 0,1 0 68,-2 0 1,3 2-1,-1-2-190,1 1 1,-1-2-155,-1 3 363,-5 1-50,3 3 1,-6 4 0,-3 4 0,-3 1 32,-3 2 1,-1 1 0,2 2-1,-1 0 24,-1 0 1,3 3 0,-7 1 0,3 2-87,1 2 1,-4 1 0,0 2 0,-2 0 26,-3-1 1,3 1-1,0-2 1,2 0 106,1-3 1,6-5 0,2-1-61,1-2 0,2-5 57,7-4 1,2-6-1,5-5 1,1-3-146,3-3 1,-2 0 0,5-3 0,2 1-70,0-1 1,-2 3 0,-1 0 0,0 2 39,0 1 0,-3 0 0,0 0 0,-2 1-86,-1 3 1,0 1-182,0 2 337,-5 3 0,-1 1 0,-5 6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0:36.545"/>
    </inkml:context>
    <inkml:brush xml:id="br0">
      <inkml:brushProperty name="width" value="0.08571" units="cm"/>
      <inkml:brushProperty name="height" value="0.08571" units="cm"/>
    </inkml:brush>
  </inkml:definitions>
  <inkml:trace contextRef="#ctx0" brushRef="#br0">38 241 7963,'-7'17'0,"0"-2"-107,-2 1 0,4-7 0,1 2 221,-1-2 0,5 0 27,0-2 0,5-6 0,5-6 0,1-1-231,0-2 0,0-2 1,0-2-1,0-2-168,0-5 1,1-1 0,1-2-1,3-1-22,1-3 1,-3 2 0,1-5 279,1-1 0,1-12 0,5-2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0:36.957"/>
    </inkml:context>
    <inkml:brush xml:id="br0">
      <inkml:brushProperty name="width" value="0.08571" units="cm"/>
      <inkml:brushProperty name="height" value="0.08571" units="cm"/>
    </inkml:brush>
  </inkml:definitions>
  <inkml:trace contextRef="#ctx0" brushRef="#br0">0 186 7598,'7'0'-76,"1"-1"0,0-3 46,2-3 1,4-3-1,2-1 1,1 1 108,3-1 0,0-1 1,3-2-1,1-2-38,2-1 0,-1 4 1,-2-1-1,2 1-45,0 3 0,-3 0 0,-5 3 0,0 3-2,0 3 0,-4 1 0,2 1 1,-3 4 99,-1 6 1,-5 1 0,-3 5-1,-1 0-3,-2 0 0,0 1 1,0 3-1,0-2-37,0-1 0,-4 0 0,-1 4 1,-2 1-66,-5 3 1,1-7 0,-4 2 0,3-3-22,1-1 1,-3-4 0,-1 2 0,2-3-308,1-1 1,-3-5 0,1-1-1,0-2-3,2 1 1,1-2 341,0-5 0,0-3 0,1-5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0:37.132"/>
    </inkml:context>
    <inkml:brush xml:id="br0">
      <inkml:brushProperty name="width" value="0.08571" units="cm"/>
      <inkml:brushProperty name="height" value="0.08571" units="cm"/>
    </inkml:brush>
  </inkml:definitions>
  <inkml:trace contextRef="#ctx0" brushRef="#br0">262 0 8055,'7'0'379,"1"0"-364,-6 0 1,3 5 0,-5 3 0,-1 2-123,-3 5 0,-3 2 0,-8 6 0,-3 2-194,-2 5 0,-2-1 0,0 1 0,-1 2 103,-3-2 1,3-5 0,-1 0-1,3-6 198,3-4 0,0-3 0,-4-1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0:37.381"/>
    </inkml:context>
    <inkml:brush xml:id="br0">
      <inkml:brushProperty name="width" value="0.08571" units="cm"/>
      <inkml:brushProperty name="height" value="0.08571" units="cm"/>
    </inkml:brush>
  </inkml:definitions>
  <inkml:trace contextRef="#ctx0" brushRef="#br0">0 23 7233,'7'-4'-268,"1"0"0,-1 1 563,-1-2 1,4 4-1,-3-3-167,3 3 0,1 2 1,-2 3-1,0 4 0,-2 4 56,2 3 0,0 4 0,1 1-118,-3 4 0,3 0 1,-4 4-1,1 0 31,1 0 1,-2-6 0,2 1-1,-2-2-221,-1-1 0,2-4 0,-3 2-64,-2 1 1,0-7-1,-2-1-316,0-1 1,0-4 364,0 1 1,-2-6-1,0-1 1,-2-6-77,2-3 0,1-6 0,1-1 1,-2-1 214,-1-2 0,2-6 0,-4-3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04.275"/>
    </inkml:context>
    <inkml:brush xml:id="br0">
      <inkml:brushProperty name="width" value="0.08571" units="cm"/>
      <inkml:brushProperty name="height" value="0.08571" units="cm"/>
    </inkml:brush>
  </inkml:definitions>
  <inkml:trace contextRef="#ctx0" brushRef="#br0">1 380 7920,'9'13'-197,"4"0"1,-5 0 0,1 6 0,-2 1 160,-1 0 0,7 1 0,-4 5 0,0 7-43,-1 4 0,-1 4 0,-7 3 1,2 2-12,5-3 1,-5-3-1,4-8 1,-4-6 21,-2-4 1,0-2 0,-2-3-6,-4-4 0,4-6 67,-5-14 1,5-4 0,2-8-1,0-1-24,0 0 1,0 1 0,0-3 29,0-4 1,0 9 0,2-7 0,2 0 10,3 2 0,8-2 0,-2 0 1,5-4 148,1-3 0,1 5 0,-1-7 0,3-1 70,4-3 1,5-3 0,10 3 0,5 0-39,6-2 1,0 11 0,5-9 0,4 4-74,0 3 0,2 6 0,0-2 0,5 4 9,1 2 0,-10 3 0,2 1 0,-2 3-242,-5-2 1,-6 6 0,0 3 0,-6 4-179,-12 2 0,-6 2 0,-6 7 225,-5 10 0,-7 1 1,-10 8-1,-7 0 44,-7 5 1,3 4-1,-11 2 1,4 1-14,3-1 0,-3-7 1,-2-1-1,-2-1-42,2 1 1,0-7 0,0 2-1,-4-2-54,-3 2 1,5-9 0,-4 5 0,-1-2 50,1-5 0,3-6 0,-3 2 0,-1-3 49,1-3 1,4-3-1,-5-4 1,3-5-43,4-6 1,2-13-1,3-4 1,-1-3 45,1 0 1,5-2 0,1-8 27,-2-3 16,6 0 0,-6 5 1,9 0-1,-1-3 67,-2 0 1,7 10 0,-4-8 0,4 10 423,2 3-368,0 3 0,6 20 0,3 10 0,2 16-48,4 8 1,-4 5-1,2 6 1,0 0-47,-2 0 1,6 0-1,-6 1 1,2-1-60,0 0 0,-2 0 0,2 0 0,-6 1-34,-5-1 1,-2-2-1,0-2 1,0-3-35,0 3 1,-9-7 0,-4-1 0,-4-6 42,-3-1 0,1-3 1,-1-4-1,0-6-7,1-5 0,-1-2 0,1-2 0,1-5-1,5-6 1,-4-4 0,6-3 0,-2-1 16,0-6 1,6 6 0,-4-6 0,3 6-10,3 1 1,3 1 0,2-1 58,0 0 0,2 7 0,3 0 0,3 0 55,3 2 0,9 0 0,6 7 0,0-3-2,2 3 0,-4-5 0,7 3 0,-1-1-39,1-1 0,-5-1 0,4-6 0,-1 4-12,-5 2 1,-3-4 0,-1 6-66,0 3 1,-14 4 0,-10 9-129,-14 10 0,-17 10 1,-2 10-1,-6 2 161,-1 5 1,3-9 0,2 4 0,0-1 52,-1-6 1,10-7-1,4-1 1,4-5 95,2-1 0,9-7-39,5 0 0,6-8 0,6-1 0,8-8-91,3-9 0,9 2 0,0-2 0,0-3-31,3-1 0,-8-3 0,8 1 0,-3-1 12,0 1 1,0 1 0,-8 3 0,-3 2-5,-2-2 1,-7 4 18,7-2 0,-10 8-31,-3-1 0,-9 6 0,-11 6 0,-1 9-17,-6 9 0,3 0 1,-8 9-1,-3 2 49,-2 2 0,-2 4 1,0 5-1,-1 8-19,1 10 0,0-1 0,2 6 1,4 1 105,7 0 1,4-14 0,5 1-32,4-7-65,-5-4 0,16-16-148,-4-4 1,6-12 144,6-8 1,-4-6 0,5-6 12,-5-8 0,5-3 0,1-3 0,1 1-6,0-1 0,6-2 1,-2-1-1,5-6-49,1-1 1,1 4 0,2-7-1,2-2 38,2-2 0,8-2 1,-1 0-1,6-3 155,7-3 0,0 1 1,10-4-1,8 5 74,3 6 1,1 8-1,6-1 1,2 1-76,-2 5 1,-7 11 0,1 7 0,-7 4-82,-11 2 1,-6 0-1,-10 2 1,-5 4-209,-10 7 1,-12 5-1,-1 1 1,-3 1 5,-3 0 1,-3 1 0,-3 3-1,-7 5 34,-5 1 1,3-4 0,0 5 0,-3-1 35,3 1 0,-2-5 0,-7 7 0,-2-1-31,2-1 0,2-1 0,0-6 0,-2 2-49,-2-2 1,-9-2 0,5-5 0,-3-1 100,0-3 0,7-7 0,-4 5 1,-1-2 11,1-5 1,4-8 0,-5-7 0,1-4 6,-1-7 1,5-11-1,-4 1 1,-1-5 37,1-3 1,6 1 0,-2 2 0,2 2 40,-3 3 0,12 8 0,-4 0 204,1 9 1,9 10 0,3 18-105,4 13 1,2 11 0,2 7 0,2 6-77,3 7 0,2-9 0,-5 8 1,5-6-123,1-6 0,-3-3 1,4-4-310,-2-4 1,6-7 255,-2-13 1,-4-6 0,-3-14 0,-4-6 118,-2-4 0,7-9 0,-1-1 1,1 1-39,2-2 1,-1 4 0,8-6 0,-3-1-14,2 1 0,-4 3 1,2-5-1,2-3 37,3-2 1,1 0-1,1 2 1,-1 2 128,1-1 1,0 5 0,-1 3 15,1 4 0,-3 14 0,-2 10 0,-4 17-38,-2 18 0,-2 20 0,-7 15 0,0 6-18,0 7 1,-3 4 0,-1 9-1,-5 0-209,-2 0 0,7-6-382,-2-1 0,3-17 0,3 3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0:37.881"/>
    </inkml:context>
    <inkml:brush xml:id="br0">
      <inkml:brushProperty name="width" value="0.08571" units="cm"/>
      <inkml:brushProperty name="height" value="0.08571" units="cm"/>
    </inkml:brush>
  </inkml:definitions>
  <inkml:trace contextRef="#ctx0" brushRef="#br0">22 131 7892,'-5'11'-243,"3"0"0,-4 0 178,1 0 1,1-4 197,4 1 1,1-6-1,3 2-98,3-3 0,3-1 0,1-1 0,0-2-44,0 0 0,0-6 0,-1 3 0,1-1 71,0-1 0,1 2 1,2-2-1,1 1-19,2-2 1,-2-1 0,3-1 0,2 1-28,0-1 0,2 0 0,1 0 0,1 0-14,2 0 1,-1 0 0,-4 1 0,-2 2 28,-1 1 0,-4 4 1,0 0-1,-1 1 15,-3 2 1,-4 6 0,-2 4-1,-3 5-11,-1 2 0,-5-2 0,-2 5 0,-2 2-74,-2 1 0,-2-2 0,-1 7 1,-4 0-81,-3 0 1,-2-4-1,-1 2 1,-2-3 20,2-1 0,0-4 0,1-2 0,0-3 12,2-3 1,7-5 0,-1 1 0,3-1 336,1-3 0,5-2 0,4-2-57,4-2 1,4-3-1,5 2 1,0 0 24,0 0 1,3-2-1,2 2 1,1 0-78,2 0 1,2-2 0,1 2 0,0-1-138,0-2 1,-1 3-1,1 0 1,0 1-474,0 1 1,-5-1-1,-3 4 1,-1 0 467,-3 0 0,1 5 0,0 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0:40.585"/>
    </inkml:context>
    <inkml:brush xml:id="br0">
      <inkml:brushProperty name="width" value="0.08571" units="cm"/>
      <inkml:brushProperty name="height" value="0.08571" units="cm"/>
    </inkml:brush>
  </inkml:definitions>
  <inkml:trace contextRef="#ctx0" brushRef="#br0">1 0 7989,'6'0'-894,"3"0"1094,-1 0 0,1 0 0,2 0 0,0 0-169,0 0 0,0 0 0,0 0 0,1 0-216,3 0 1,-3 0 0,2 0-145,-2 0 329,-1 5 0,0 1 0,0 5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0:40.778"/>
    </inkml:context>
    <inkml:brush xml:id="br0">
      <inkml:brushProperty name="width" value="0.08571" units="cm"/>
      <inkml:brushProperty name="height" value="0.08571" units="cm"/>
    </inkml:brush>
  </inkml:definitions>
  <inkml:trace contextRef="#ctx0" brushRef="#br0">10 0 7873,'-6'6'-193,"2"4"1,8-4 232,3 0 1,4 4 0,4-3-41,3 3 0,2 1 0,2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0.330"/>
    </inkml:context>
    <inkml:brush xml:id="br0">
      <inkml:brushProperty name="width" value="0.08571" units="cm"/>
      <inkml:brushProperty name="height" value="0.08571" units="cm"/>
    </inkml:brush>
  </inkml:definitions>
  <inkml:trace contextRef="#ctx0" brushRef="#br0">79 130 7644,'5'26'-190,"0"3"1,4-4 0,-2 9 0,1-2 148,3 1 0,-3-7 1,1 3-1,1-4-84,-2-2 1,5-3 0,-4-7-1,4-3 1,-5-5-1,-3-10 1,-2-5 125,2-3 0,-4-1 0,4-2 0,-3-1-11,-2-3 1,5-4 0,-1 4 0,1-1 9,2 0 0,-4-3 0,5 3 0,0 0 29,0 1 0,1-6 0,6 4 0,-1-1 142,1 4 0,-4-2 0,2 2 1,3 2 239,0 1 1,4 3 0,0 3 0,-1 5-215,1 4 1,-8 2 0,2 4 0,-3 6-136,-3 7 1,-1 0-1,-7 6 1,0 1-117,0 2 1,-7 2 0,-2 0-1,-4 0-145,-2-1 1,-5 3 0,-4 1 0,-5 1-86,-5-1 1,2 0 0,-4 0-1,-1 2 191,0-2 1,5-2 0,-1-3 0,1-1 74,-2-2 1,10-11-1,0 0 1,6-4 54,4-1 1,8-5 244,6 2 1,6-8 0,8-3 0,2-2-153,4-4 0,0 4 0,6-1 1,-2-2-95,2-2 0,1-3 0,1-2 0,1-1 29,0 1 1,0-2 0,0-1 0,-1-2-53,1-2 0,0-2 0,0-2 0,-1 2-352,1 3 1,-6 1-589,-4 4 329,-3 10 598,-8-4 0,-8 13 0,-8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1.372"/>
    </inkml:context>
    <inkml:brush xml:id="br0">
      <inkml:brushProperty name="width" value="0.08571" units="cm"/>
      <inkml:brushProperty name="height" value="0.08571" units="cm"/>
    </inkml:brush>
  </inkml:definitions>
  <inkml:trace contextRef="#ctx0" brushRef="#br0">87 1 8041,'8'22'76,"-3"7"1,1 10 0,1 12-1,1 11-100,3 12 1,0-1 0,0 15 0,-1-3 34,1-7 1,-3-14 0,0-10 0,0-7-126,0-10 1,-5-10-1,4-5-926,-1-1 659,-4-8 0,2-7 204,-8-6 1,-4 0 176,-7 0 1,6-1-1,1-4 1,0-5 0,1-3-4,1-1 1,-1 0 0,4-2 0,-2-2-4,2-1 1,2-2 0,1 2 0,0-5 1,0 8 0,0 1 0,-2 4 1,-3 3 1,2 0 0,-7 5-3,-1-2 1,-2 0-1,-1 7 1,0 1 152,-1 2 0,2 1 0,2-2 1,2 0 192,-3 0-120,6-3-185,0-1 1,7 0-1,4 0-35,5 0 0,-2 0 1,1 0-1,2 0-22,2 0 0,2 0 0,-1 0 78,0 0 1,-4 0-1,0 2 44,1 3 1,-3-2 0,0 6-1,-2 3-51,-3 0 0,-1 4 0,-2 4 0,-2 5-50,-2 7 1,-3 0 0,-4 7 0,1 0-42,-1 3 0,-2-5 0,-1-4 0,1-2 43,4-2 1,1-7 0,4-3 0,0-3-8,0-2 1,3 2 0,2 4 135,4 4 1,-3-7 0,4 1-376,1-1 1,1-1 186,6-6 1,-4-4 100,-1-6 1,-6-6 0,2-5 0,-3-5 0,-2-3 1,5-7 0,-1 2-1,1-5-103,2-4 0,-4-2 0,6-5 0,3 0-76,0-5 0,0-5 0,0-9 0,6-2 154,3-1 1,3-8 0,4 1 0,3-5 62,2-1 1,3 6-1,4-2 302,-2 7-259,-6-2 1,5 18 0,-7 2 0,-1 11 87,-7 12 1,-6 12 0,-6 21-225,-5 9 0,-5 8 0,-7 5 0,-6 3-86,-4 2 0,-2-5 1,4 1-1,1-2 23,-1-2 1,6-2 0,1-3 0,0-4 24,0 1 0,5-10 0,-2 4 11,3-2 0,2-5-216,0 1 0,7-6 112,2 2 1,-1-3 61,2-2 0,-5 6 256,4 4 0,-1 3 0,3-1 0,-3 1 23,-1 2 1,2-4 0,-2 10 0,-1-1 45,1 4 0,-3 0 1,-5 3-1,-4 5-148,-5 4 1,-4-1 0,-5 5 0,-5 3-61,-3 2 1,-7-9 0,-1 8 0,0-4-164,0-4 0,-1 0 0,4-9 0,-1-3-270,1-5 1,3-8 0,5-3 0,5-2-122,3-2 1,2-9-1,1-6 516,3-7 0,-3-11 0,12-7 0,-6-8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1.519"/>
    </inkml:context>
    <inkml:brush xml:id="br0">
      <inkml:brushProperty name="width" value="0.08571" units="cm"/>
      <inkml:brushProperty name="height" value="0.08571" units="cm"/>
    </inkml:brush>
  </inkml:definitions>
  <inkml:trace contextRef="#ctx0" brushRef="#br0">0 1 7987,'21'14'27,"-3"0"1,6 2 0,1 4 219,3 4 1,2-2 0,4 2 0,4 2 23,3 1 0,-1 0 0,0-2 0,2-2-139,-2-2 1,-5 3-1,2-5 1,-2-2-521,-3-1 1,-6-1 0,-2-1 387,1 1 0,2-1 0,2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1.835"/>
    </inkml:context>
    <inkml:brush xml:id="br0">
      <inkml:brushProperty name="width" value="0.08571" units="cm"/>
      <inkml:brushProperty name="height" value="0.08571" units="cm"/>
    </inkml:brush>
  </inkml:definitions>
  <inkml:trace contextRef="#ctx0" brushRef="#br0">1 331 7979,'0'-14'-107,"0"0"1,4-1 0,3 1 0,1-1 139,3 1 0,3-2 1,6-1-1,2-3-20,0 3 1,5-6 0,-3 1 0,4 0-146,0 2 1,-5 4 0,-4 4-195,-3 2-6,-2-3 332,1 12 0,-1-19 0,1 4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2.219"/>
    </inkml:context>
    <inkml:brush xml:id="br0">
      <inkml:brushProperty name="width" value="0.08571" units="cm"/>
      <inkml:brushProperty name="height" value="0.08571" units="cm"/>
    </inkml:brush>
  </inkml:definitions>
  <inkml:trace contextRef="#ctx0" brushRef="#br0">173 1 7750,'-8'0'382,"2"0"0,6 6 1,0 4-208,0 3 0,0 7 1,0 6-1,0 4-81,0 4 0,1 12 0,2 1 0,4 5-89,1 6 1,0-4-1,3 9 1,-1-3-27,1 3 1,-3-7-1,0 4 1,0 1-40,0-2 1,-5-4 0,2-6 0,-2-2 22,2-6 0,-4-9 1,4-3-1,-3-8-424,-2-5 1,-2-8 370,-3-3 0,-3-4 1,-6-1-1,0 0-32,-1 0 1,-1-5-1,-1-1 1,-4-4 48,-2-6 1,1 2 0,-3-7-1,2 0 37,2-3 1,2-3-1,6-2 1,4-1-76,4-4 0,3 4 0,4-3 1,3 1-83,4-2 1,6 7-1,4-5 193,5 0 0,3-7 0,2 3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2.610"/>
    </inkml:context>
    <inkml:brush xml:id="br0">
      <inkml:brushProperty name="width" value="0.08571" units="cm"/>
      <inkml:brushProperty name="height" value="0.08571" units="cm"/>
    </inkml:brush>
  </inkml:definitions>
  <inkml:trace contextRef="#ctx0" brushRef="#br0">65 145 7979,'1'-13'144,"3"2"0,2 1 55,2-1 1,3-2-1,7-1 1,2-1-150,3 1 0,1 4 0,6 1 0,2-1-154,2 2 1,-2 2 0,-7 6 0,-2 1 185,-3 4 1,0 5 0,-8 7 0,-2 4-251,-5 2 0,-4 0 0,-2 6-201,-4 0 284,-3 0 1,-13-4 0,-3 1 0,-3 3 6,-2 1 1,-4-3 0,-2 7 0,-1-4 120,1-1 0,0-5 0,5-2 0,-1-1 124,4-3 0,8-7 119,0-1 0,11-7-199,8 2 0,11-9 0,8-2 0,0-2-21,2-3 1,-3 1-1,4-1 1,0-3-27,1-2 1,-4 3-1,5-6-310,2 3-160,-6 1 1,1 6 0,-6-1-1,-1 0-51,0 2 1,-4-3-1,-2 5 481,-2-2 0,-3 5 0,-7-4 0,-6 1 0,-3 4 0,-7-4 0,-3 6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2.854"/>
    </inkml:context>
    <inkml:brush xml:id="br0">
      <inkml:brushProperty name="width" value="0.08571" units="cm"/>
      <inkml:brushProperty name="height" value="0.08571" units="cm"/>
    </inkml:brush>
  </inkml:definitions>
  <inkml:trace contextRef="#ctx0" brushRef="#br0">29 1 7498,'-6'8'323,"3"4"0,-5 0 128,1 5 0,3 7 0,4 11 1,1 10-224,4 11 0,-2 18 1,5 15-1,-4-38 1,-1 2-100,-2 5 0,1 1 0,-1-1 1,-1 0-1,0 7 0,0 0 0,0-2 1,0-1-67,0-3 1,0-2 0,0 34-1,0-9 1,0-12-317,0-10 0,5-22 1,2-8-1,1-7-217,3-6 1,1-10-234,3 2 1,-2-7-1,-2-7 1,-3-6 702,-2-7 0,-1-4 0,-5-7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04.749"/>
    </inkml:context>
    <inkml:brush xml:id="br0">
      <inkml:brushProperty name="width" value="0.08571" units="cm"/>
      <inkml:brushProperty name="height" value="0.08571" units="cm"/>
    </inkml:brush>
  </inkml:definitions>
  <inkml:trace contextRef="#ctx0" brushRef="#br0">1 373 6966,'8'-14'131,"5"1"1,7 7-1,8-7 1,12-2 57,10-3 1,8-1 0,6-1 0,5-2-72,7-4 0,-4 4 0,7-4 0,-12 4-312,-6 3 1,-17 6-1,-5 2 1,-4 2-410,-5 5 0,-10-7 348,-14-2 0,-6 4 1,-6 3 254,-7 3 0,-7 3 0,-4-2 0,-2-4 0,0 3 0,-2-14 0,-3 6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3.054"/>
    </inkml:context>
    <inkml:brush xml:id="br0">
      <inkml:brushProperty name="width" value="0.08571" units="cm"/>
      <inkml:brushProperty name="height" value="0.08571" units="cm"/>
    </inkml:brush>
  </inkml:definitions>
  <inkml:trace contextRef="#ctx0" brushRef="#br0">0 416 7970,'5'-14'-20,"0"0"0,6-6 1,-1 0-1,3-3-41,1-2 0,7-3 0,3-2 0,5-3 294,4-6 0,-1 7 0,3 2 0,-1-1-235,-2 1 0,-7 14 0,4-2 0,-8 9-582,-5 6 0,-8 3 0,-3 4 584,-4 6 0,-1 3 0,0 1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3.305"/>
    </inkml:context>
    <inkml:brush xml:id="br0">
      <inkml:brushProperty name="width" value="0.08571" units="cm"/>
      <inkml:brushProperty name="height" value="0.08571" units="cm"/>
    </inkml:brush>
  </inkml:definitions>
  <inkml:trace contextRef="#ctx0" brushRef="#br0">29 0 7890,'0'15'0,"-2"-1"-75,-2 1 1,0-1-1,-4 2 1,2 3 491,3 5 1,1 5 0,2 5 0,0 6-82,0 6 0,2 0 1,1 5-1,3 1-307,2-1 0,-3-5 0,5 2 0,1-3-333,2-2 1,-4-11 0,-1-3-1,0-4-41,0-2 0,-3-4 0,3-8-1218,-2-1 1311,-1-7 1,-11 3 0,-2-7 0,-2-4 251,1-5 0,-1-3 0,-4-1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3.530"/>
    </inkml:context>
    <inkml:brush xml:id="br0">
      <inkml:brushProperty name="width" value="0.08571" units="cm"/>
      <inkml:brushProperty name="height" value="0.08571" units="cm"/>
    </inkml:brush>
  </inkml:definitions>
  <inkml:trace contextRef="#ctx0" brushRef="#br0">36 101 7970,'6'-15'0,"2"1"0,0 0 0,5 4 0,-5 0 0,2 1 9,-1 1 0,1 1 0,3 6 0,0-2 210,1-2 0,-6 0 0,10 5 1,-1 0 95,-1 0 0,0 0 1,-1 2-368,-1 2 0,-1 0 1,-4 5 99,-4 2 0,-3 4 0,-2 2 0,-2 3-300,-3-3 0,-7 6 1,-9 1-1,-2 3 102,-2 2 1,-2-1-1,-2 1 1,0 0 308,0 0 1,7-7 0,3-3 0,3-3-65,1-1 0,9-3-110,6-2 0,13-16 15,11-14 0,16-12 0,4-4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3.971"/>
    </inkml:context>
    <inkml:brush xml:id="br0">
      <inkml:brushProperty name="width" value="0.08571" units="cm"/>
      <inkml:brushProperty name="height" value="0.08571" units="cm"/>
    </inkml:brush>
  </inkml:definitions>
  <inkml:trace contextRef="#ctx0" brushRef="#br0">115 42 7957,'8'-14'-81,"3"4"0,-4 2 61,1 2 0,-5 3 0,2 8 94,-4 4 1,-1 10 0,0 5 0,0 4-12,0 0 0,-6 8 0,-4 0 0,-2 3-202,-3-1 1,6-4 0,-1 2 0,-1 0 0,-2-4 1,-1-2 0,-1-1-341,1-1 1,6-10 477,3-4 0,-3-9 0,0 2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4.201"/>
    </inkml:context>
    <inkml:brush xml:id="br0">
      <inkml:brushProperty name="width" value="0.08571" units="cm"/>
      <inkml:brushProperty name="height" value="0.08571" units="cm"/>
    </inkml:brush>
  </inkml:definitions>
  <inkml:trace contextRef="#ctx0" brushRef="#br0">0 1 7957,'8'1'168,"-3"4"0,3 3 1,0 8-1,1 2-195,1 1 0,0 7 0,4-2 0,2 3-182,3 1 0,-3 1 1,2 0-1,-5-2-327,-4-3 1,-4-1 535,5-4 0,-1 3 0,5 7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4.509"/>
    </inkml:context>
    <inkml:brush xml:id="br0">
      <inkml:brushProperty name="width" value="0.08571" units="cm"/>
      <inkml:brushProperty name="height" value="0.08571" units="cm"/>
    </inkml:brush>
  </inkml:definitions>
  <inkml:trace contextRef="#ctx0" brushRef="#br0">7 210 8479,'-6'0'183,"6"0"0,3-6 0,10-4 0,4-3-251,4-1 1,5-1 0,7-1 0,6-1 169,2-2 1,4-2 0,3 3 0,3-1 69,0 2 0,0 5 0,-8 4 0,-1 4-149,-5 5 0,-15 6 0,1 7 0,-9 2-183,-4 3 1,-7 3-1,0 7 1,-5 2 17,-2 2 0,-12-1 1,1 5-1,-1-2-14,0-3 0,0-2 1,-1-1-1,-3 0-59,3 0 0,1-10 0,1-1 0,1-2-414,0-5 1,-1 2 628,1-9 0,0-5 0,6-7 0,1-7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4.659"/>
    </inkml:context>
    <inkml:brush xml:id="br0">
      <inkml:brushProperty name="width" value="0.08571" units="cm"/>
      <inkml:brushProperty name="height" value="0.08571" units="cm"/>
    </inkml:brush>
  </inkml:definitions>
  <inkml:trace contextRef="#ctx0" brushRef="#br0">231 1 7407,'-5'9'-73,"0"1"0,-1-5 0,2 4 0,-2 2 241,-2 2 1,3 2-1,-4-1 1,-3 2-85,0 3 1,0 4 0,0 5 0,-4 1-100,0 0 0,-2 0 1,2-2-1,0-2-825,3-1 840,2-6 0,-3 3 0,-1-7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5.154"/>
    </inkml:context>
    <inkml:brush xml:id="br0">
      <inkml:brushProperty name="width" value="0.08571" units="cm"/>
      <inkml:brushProperty name="height" value="0.08571" units="cm"/>
    </inkml:brush>
  </inkml:definitions>
  <inkml:trace contextRef="#ctx0" brushRef="#br0">37 259 8067,'-6'8'52,"-4"-3"1,2 2 978,-1-3-862,5 1 0,4-6 0,10-3 0,4-2-134,6-2 1,-3 3 0,6-4 0,-1-3-140,0 0 1,2-3 0,3 1-1,-1-1-172,-2 1 1,-5-2-1,4-1 1,-3-3-13,-2 3 1,-2 1 0,-2 3 0,-1 2-122,-3 1 1,-2 2 0,-5-3 408,2 1 0,-7 1 0,-6-6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5.420"/>
    </inkml:context>
    <inkml:brush xml:id="br0">
      <inkml:brushProperty name="width" value="0.08571" units="cm"/>
      <inkml:brushProperty name="height" value="0.08571" units="cm"/>
    </inkml:brush>
  </inkml:definitions>
  <inkml:trace contextRef="#ctx0" brushRef="#br0">44 0 7265,'-10'0'261,"1"0"1,4 5 0,-3 2-1,2 2 198,2 7 0,3 11 0,1 13 0,1 8-264,4 10 0,3 14 0,7 13 0,-1 7-277,-7-42 0,0-1 0,8 44 1,-2 5-1,-2-7-170,-2-6 0,-5-18 0,0-3 1,-2-8-138,-2-12 1,0-10 0,0-12-172,0-1 1,-2-8 0,-2-8 350,-6-4 0,2-2 1,0-4-1,0-6 209,0-7 0,-2-4 0,-4-7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5.579"/>
    </inkml:context>
    <inkml:brush xml:id="br0">
      <inkml:brushProperty name="width" value="0.08571" units="cm"/>
      <inkml:brushProperty name="height" value="0.08571" units="cm"/>
    </inkml:brush>
  </inkml:definitions>
  <inkml:trace contextRef="#ctx0" brushRef="#br0">216 0 8059,'-21'15'0,"4"-3"0,-6 0 0,2-1-392,4 5 1,4-2-1,0 7 1,-3-2 391,0 0 0,0 0 0,2-4 0,-1-1 0,1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05.690"/>
    </inkml:context>
    <inkml:brush xml:id="br0">
      <inkml:brushProperty name="width" value="0.08571" units="cm"/>
      <inkml:brushProperty name="height" value="0.08571" units="cm"/>
    </inkml:brush>
  </inkml:definitions>
  <inkml:trace contextRef="#ctx0" brushRef="#br0">491 18 8077,'0'-11'140,"0"4"0,0 14 0,0 8-324,0 9 1,2 13-1,5 11 1,6 4 197,4 9 1,3 9 0,-1 15 0,1 8-1,-10-42 0,-1 1 0,-1 0 0,-2 0 0,-1 4 0,0 1 0,0 2 0,-1 0 4,-2 1 1,0 0-1,3-2 1,-1 1-1,0 3 1,-1 0 0,-1-2-1,0-2-18,-1-2 1,0-3 0,1 32 0,3 2 0,1-9-21,-1-10 0,-3-18 0,-2-9 45,0-4-23,0-4 1,-2-22-50,-5-5 1,3-10 0,-7-5 0,0-2-71,0-4 0,5-9 1,-7-4-1,-3-2-46,-1-5 0,-5 2 0,-2-4 1,-4-7-36,-3-3 0,-4 1 0,-8-6 0,-3-3 181,3-2 1,-5-4-1,2 1 1,0-1 46,-2 4 1,14 18 0,-3 0 0,8 4 271,12 4-269,6 12 1,13 16 0,5 10-1,3-1 8,1 3 1,7 0 166,-5 4-204,4-4 1,3-3-1,-1 1-3,1-3 1,0-2 0,-1-2 0,3 0-1,4 0 1,-4 0 0,4 0 0,-4 0 45,-3 0 0,3-6 0,4-1-27,7 3 1,-5 2 0,-2 2-21,-4 0 0,-11 8 1,-4 5-1,-5 5 1,-2 1 1,-9 3-1,-4 2 1,-7 5 45,-6 1 0,2-4 0,-8 7 0,-1-1-6,3-1 0,-1 4 1,7-9-1,-2 0-35,2 2 1,2-12-1,5 3 45,4-1 0,6-10-74,14-1 1,10-14-1,12-6 1,1-6-12,5-7 0,4 2 0,5-7 1,4 1-22,2-1 1,2-2-1,4-6 1,1-2 19,2-5 1,-2 3-1,14-10 1,1 1 28,-2 2 0,-3-4 1,-10 8-1,-7 4-207,-11 8 220,-8 5 0,-29 21 0,-9 8 0,-10 13 55,-9 11 0,2 0 1,-7 6-1,3 1 106,4-1 1,2 1 0,3 3 0,-1-3-74,1-3 0,8 0 0,4-1 0,5 3-48,2 1 1,2 3 0,5-7 0,6-1-33,4 2 0,12-6 0,1 4 0,5-7-82,4-5 0,-8 1 0,12-9 0,1-1 33,-3-3 0,-4-4 0,-2-7 0,2-8-221,-2-7 1,-9-5 0,0 5 0,-4-4 65,-3-2 1,-6 3 0,-2-3-1,-2-1 185,-5 1 0,-1 4 1,-3-5-1,-3 3-40,-3 4 0,-5-4 0,-9-1 1,1-1-14,-1-5 0,1 2 57,-1-6 0,-8 4 0,-3-12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5.729"/>
    </inkml:context>
    <inkml:brush xml:id="br0">
      <inkml:brushProperty name="width" value="0.08571" units="cm"/>
      <inkml:brushProperty name="height" value="0.08571" units="cm"/>
    </inkml:brush>
  </inkml:definitions>
  <inkml:trace contextRef="#ctx0" brushRef="#br0">0 29 8059,'16'-2'-81,"2"-1"1,3-1 0,-1 0 128,1 3 0,5-4 1,-2 0 88,3 2 0,2 1 0,-1 2-266,1 0 0,-6 2 1,-4 1 163,-3 2 0,-8 1-1379,-4-1 1344,-2-3 0,4-2 0,2-8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6.154"/>
    </inkml:context>
    <inkml:brush xml:id="br0">
      <inkml:brushProperty name="width" value="0.08571" units="cm"/>
      <inkml:brushProperty name="height" value="0.08571" units="cm"/>
    </inkml:brush>
  </inkml:definitions>
  <inkml:trace contextRef="#ctx0" brushRef="#br0">116 230 8059,'6'-28'-91,"-4"-1"1,3 0-1,-2 0-78,1 1 1,-2 5-1,3 4 1,-4 3 247,-1 2 1,-1 6 0,-4 3-1,-4 3 192,-4 2 0,3 7 1,1 2-1,-3 4 7,0 1 1,2 2 0,2 4 0,2 4-33,2 3 0,-2 3 0,1 2 0,2 3 86,1 2 1,2 6 0,0 5 0,-1 2-523,-4 4 0,3-4 0,-2 10 1,2 3 91,2 1 1,-2-2 0,-1 0 0,-2-4-284,2-7 0,2-9 0,1-1 0,0-10-472,0-11 1,1-10 0,2-7 571,2-6 1,0-5-1,-5-6 176,0-1 106,0-6 0,5 4 1,0-5-1,-1-1-1,3 1 0,-4-2 0,5-5 0,0 0 60,0 0 1,0 5 0,3 0-1,-1-1 183,1-2 0,3-2 0,4 0 1,3 0 83,1 1 0,-3 2 0,5-1 0,3-4-245,5 1 1,-4 3 0,2 1-1,0-1-270,1 2 0,-9 5 1,5 3-255,-4 6 0,-11 6 1,-7 10 441,-3 4 0,-9 4 0,-1 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6.378"/>
    </inkml:context>
    <inkml:brush xml:id="br0">
      <inkml:brushProperty name="width" value="0.08571" units="cm"/>
      <inkml:brushProperty name="height" value="0.08571" units="cm"/>
    </inkml:brush>
  </inkml:definitions>
  <inkml:trace contextRef="#ctx0" brushRef="#br0">44 0 7320,'-9'5'558,"-1"0"1,7 6-277,-2-1 0,2 1 0,0 0 0,-2-1-29,2 1 0,1 8 1,4 5-1,1 5 1,2 4 1,6 6-1,-2 10 1,4 10-82,2 12 1,-6 4-1,1 10 1,-1 4-230,-1 4 0,-1-7 1,-6 1-1,3-7-460,0-12 1,1-7 0,-5-11 0,2-9-1294,2-6 1809,-2-14 0,11 6 0,-5-12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6.942"/>
    </inkml:context>
    <inkml:brush xml:id="br0">
      <inkml:brushProperty name="width" value="0.08571" units="cm"/>
      <inkml:brushProperty name="height" value="0.08571" units="cm"/>
    </inkml:brush>
  </inkml:definitions>
  <inkml:trace contextRef="#ctx0" brushRef="#br0">1 302 7713,'5'-17'59,"0"2"1,1 4 0,-1-3 228,4-1 1,4 1-1,3 0 1,3-1-180,5 1 0,0 0 1,3-1-1,5-1 15,4-3 0,2-2 0,4-3 0,-4 5-130,-5 3 1,-7 3 0,-4 4-2865,-1 4 2870,-8 3 0,-13 9 0,-8 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7.095"/>
    </inkml:context>
    <inkml:brush xml:id="br0">
      <inkml:brushProperty name="width" value="0.08571" units="cm"/>
      <inkml:brushProperty name="height" value="0.08571" units="cm"/>
    </inkml:brush>
  </inkml:definitions>
  <inkml:trace contextRef="#ctx0" brushRef="#br0">1 1 8055,'0'27'-878,"0"-2"705,0-1 0,0-4 0,0 2 0,0 0 85,0 1 0,0-9 1,1 2-35,4-3 1,3-3 0,6-10 121,1 0 0,-6-7 0,1-2 0,6-4 0,6-2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7.469"/>
    </inkml:context>
    <inkml:brush xml:id="br0">
      <inkml:brushProperty name="width" value="0.08571" units="cm"/>
      <inkml:brushProperty name="height" value="0.08571" units="cm"/>
    </inkml:brush>
  </inkml:definitions>
  <inkml:trace contextRef="#ctx0" brushRef="#br0">418 171 8055,'29'-14'0,"-5"-1"0,-2 1 0,2 0-116,3-1 1,-6-1-1,8 0 1,-2 0 125,0 3 1,-3 4 0,-2-2 0,-1 3 17,-3 1 1,-7 4 0,-3 8 0,-2 4 63,-2 4 0,-4 2 0,-4 1 0,-4 1-147,-4 2 1,0 7 0,-7-4 0,2 4-75,-3 3 1,-2-9-1,-5 9 1,0 0-49,-2 3 1,-3 0 0,-10 5-1,1 1 37,-2 4 1,6-6 0,-11 11 0,-2-1 152,1-1 0,-2-3 1,8-4-1,1-1 389,5-7 0,15-9-240,-2-2 0,21-11 0,11-8 0,11-8 34,8-5 1,0-3 0,10-1 0,0-3-53,-1 3 1,3-1-1,2 2 1,-1-1-138,-1-1 0,-1 4 1,5-9-1,2 1 32,3 0 1,-6-2 0,2-4 0,-1 1-44,-3-2 1,-6 4 0,0-7 0,-6 5-282,-4 3 1,-4 6 0,-11-1-136,-4 3 1,-5 3-1,-5 4 420,-4 4 0,-9 5 0,-1 3 0,0 3 0,-2 2 0,-2-4 0,-5 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7.708"/>
    </inkml:context>
    <inkml:brush xml:id="br0">
      <inkml:brushProperty name="width" value="0.08571" units="cm"/>
      <inkml:brushProperty name="height" value="0.08571" units="cm"/>
    </inkml:brush>
  </inkml:definitions>
  <inkml:trace contextRef="#ctx0" brushRef="#br0">9 0 8700,'-8'13'337,"8"4"0,9 19 0,4 8-87,1 12 1,2 11 0,2 13 0,1 8-92,-1 5 0,-10-44 0,-2 1 0,0 3 0,-2 0 1,-1 1-1,-1 0 29,-1 0 0,-1 0 0,0 40 0,0 0 0,0-9-267,0-8 0,0-20 1,0-6-1,0-6-527,0-10 1,7-1-1,4-17-1742,6-4 2348,-1-5 0,12-8 0,-6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8.499"/>
    </inkml:context>
    <inkml:brush xml:id="br0">
      <inkml:brushProperty name="width" value="0.08571" units="cm"/>
      <inkml:brushProperty name="height" value="0.08571" units="cm"/>
    </inkml:brush>
  </inkml:definitions>
  <inkml:trace contextRef="#ctx0" brushRef="#br0">157 71 8203,'7'-15'-1,"-4"6"1,5-1 0,0 1-82,0 1 1,1-4-16,6 8 0,-2 0 0,-4 9 0,-4 6 80,-3 7 1,-2 4 0,0 9 0,-2 1-30,-3 1 1,-3 7 0,-6-3 0,-2 1 48,-3 1 1,3-6-1,-4 4 1,3-2 57,-2-3 0,3-5 0,-3-1 0,3 1-94,1-1 0,1-7 0,1 0-265,3-3 1,6-8 248,8-3 0,1-15 0,8-4 0,3-2 14,0 0 1,2 2 0,-1-1-1,4 1 83,1-1 0,-3 1 0,4 0 0,-1-1-37,1 1 1,1-2 0,4 0 0,1-2 11,0 1 1,5 4-1,-1-5 1,1 6-26,1 2 1,-8 2-1,3-3 1,-1 3 196,-3 1 1,-7 3 0,-1 5-1,-6 4-17,-2 5 1,-7 2 0,0 4 0,-4 2-328,-4 1 1,-6 0-1,1-3 1,-3 2-198,-1 1 0,0 0 1,-1-4-1,1-1 346,-1 0 0,-4 1 0,0-1 0,1 1 0,-10-1 0,-3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8.711"/>
    </inkml:context>
    <inkml:brush xml:id="br0">
      <inkml:brushProperty name="width" value="0.08571" units="cm"/>
      <inkml:brushProperty name="height" value="0.08571" units="cm"/>
    </inkml:brush>
  </inkml:definitions>
  <inkml:trace contextRef="#ctx0" brushRef="#br0">44 0 8139,'-10'23'-46,"1"-4"0,4-3 0,-3-2 1,2 1 252,2-1 0,3 2 0,1 2 0,1 4 48,4 5 0,-2 1 0,7 8 1,1 3-17,2 2 1,3-1-1,2 8 1,1-3-222,-2-2 1,-1 0 0,-3-3-1,-2-5-171,-1-6 1,0-5 0,2 0 0,0-6-512,-3-7 0,-4 0-6,5-6 1,-7-2 379,2-8 1,-4 2 0,-1-6 0,0-4 289,0-5 0,0 2 0,0-3 0,0-3 0,0-1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1:59.041"/>
    </inkml:context>
    <inkml:brush xml:id="br0">
      <inkml:brushProperty name="width" value="0.08571" units="cm"/>
      <inkml:brushProperty name="height" value="0.08571" units="cm"/>
    </inkml:brush>
  </inkml:definitions>
  <inkml:trace contextRef="#ctx0" brushRef="#br0">1 245 8119,'4'-29'-181,"3"0"196,1 0 1,1 7-1,6 3 1,1 3 185,3 1 1,-2 6 0,7-1-1,2 1-48,1 1 1,7-5 0,-1 5 0,1-2 17,1 1 1,-9 5 0,2 0 0,-2 2-292,-4 2 0,-6 2 0,-6 2 0,0 8 54,-2 5 0,-2 1 0,-8 6 0,-2 3-212,-6 5 0,-3 3 0,-3 5 0,-3-1 174,-5 0 0,2-2 0,-2 2 0,-2-1 46,-1-1 1,3-2 0,2-8-1,-1-1 185,1-2 0,6-12 0,0 3 1896,5-2-1537,7-7 0,0 0 1,10-7-344,8-4 0,1 2 1,6-7-1,-1-1 2,4-2 0,0-1 0,4-2 0,4-3-524,3-5 0,-2-3 1,4-1-1,-2 3-2170,-3 1 2549,-8 6 0,10-15 0,-4 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05.837"/>
    </inkml:context>
    <inkml:brush xml:id="br0">
      <inkml:brushProperty name="width" value="0.08571" units="cm"/>
      <inkml:brushProperty name="height" value="0.08571" units="cm"/>
    </inkml:brush>
  </inkml:definitions>
  <inkml:trace contextRef="#ctx0" brushRef="#br0">57 273 8082,'-20'-67'-106,"7"14"0,2 3 1,2 11-7,5 6 1,4 18 122,7 2 1,3 11-1,10 8 1,2 8-176,4 3 0,-4 5 1,4 2-1,-2 2-25,2-2 1,-2 0 0,9 0 0,1 2-128,3-2 316,-6-2 0,6 6 0,-7 2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17.277"/>
    </inkml:context>
    <inkml:brush xml:id="br0">
      <inkml:brushProperty name="width" value="0.08571" units="cm"/>
      <inkml:brushProperty name="height" value="0.08571" units="cm"/>
    </inkml:brush>
  </inkml:definitions>
  <inkml:trace contextRef="#ctx0" brushRef="#br0">1 14 8346,'0'15'-527,"0"-6"139,0 1 1,0 0 469,0 4-19,0 0 0,6-1-7,4-3 0,3-4 1,1-7-43,0-4 1,1 2-1,-1-7-4,1-1 0,4 3 0,0 0 0,0 0 31,2 0 1,-4 0 0,6-3 0,-1 3-13,1 1 0,-4 1 0,3 3 0,-1-2-8,-3 2 1,-2 1 0,-2 2 0,0 0-29,1 0 0,-6 2 1,1 1-1,-1 3 26,-1 2 1,-1 3 0,-7 7-1,0 3-19,0 1 0,0-3 1,0 5-1,0 4 7,0 3 1,-7 0 0,-1 2-1,-1-4-127,-1-5 0,6 3 1,-4-4-1,0-1-77,0-3 1,0-3 0,-4-3 0,3-2-168,-2-1 0,-2-5 364,-2 4 0,-5 1 0,-3 4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17.704"/>
    </inkml:context>
    <inkml:brush xml:id="br0">
      <inkml:brushProperty name="width" value="0.08571" units="cm"/>
      <inkml:brushProperty name="height" value="0.08571" units="cm"/>
    </inkml:brush>
  </inkml:definitions>
  <inkml:trace contextRef="#ctx0" brushRef="#br0">20 171 8337,'-10'0'-151,"1"0"1,12-1 0,2-3 0,6-2 170,3-2 0,2-2 1,2-4-1,3 0-29,1-1 0,2 6 0,3-1 0,-1-1-10,-2-2 0,-5 3 0,3 1 1,-1-1-157,-3 2 0,-2 0 0,-2 5 3,0-2 1,-6 2-1,-3 8 1,-5 6 171,-5 7 0,-7-1 0,-8 6 0,3-1 0,1 0 0,-3-2 0,-1 2 0,3 0 0,1 1 0,0-9 0,-3 5 0,-5 4 0,3-4 0,2 0 0,3-3 0,1-2 212,1 1-45,6-7 1,3-2 0,10-7 0,5-4-110,2-5 1,-2 2-1,0-1 1,2-3 46,6 0 0,-5 2 1,4 0-212,1-1-136,-1 5 1,-2-5 0,-2 4 0,-2 1-195,-2 0 0,-1-1 436,2 2 0,3 4 0,-5-6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18.434"/>
    </inkml:context>
    <inkml:brush xml:id="br0">
      <inkml:brushProperty name="width" value="0.08571" units="cm"/>
      <inkml:brushProperty name="height" value="0.08571" units="cm"/>
    </inkml:brush>
  </inkml:definitions>
  <inkml:trace contextRef="#ctx0" brushRef="#br0">1 237 8277,'0'14'-429,"1"0"287,4 1 1,-2-7-1,7-3 1,1-4 125,2-1 1,1-1 0,1-3-36,-1 0 0,1-3 0,-1 2 55,0-4 0,-1 1 0,-2 0 0,-3 0-122,-1 0 1,2 3-1,-2-3 1,-1 0 11,0 0 0,1 3 0,-4-4 1,3-2 53,2-2 0,-4 2 1,2-1-1,-1 0 7,0 0 1,4 1 0,-4-3 0,0-1 83,1 1 0,-4 4 194,3 1 0,-4 7 1,-1 2-1,0 8 1,0 5 1,-1 8-1,-3 1 1,0 4-85,0 3 1,3-4-1,1 9 1,-2-4-139,-3-1 1,4 1 0,-4 2 0,3 2-169,2-2 0,0-3 0,-1-4 1,-2-3 45,-2-1 1,0-2-1,5-4-116,0-1 0,0-7 114,0-7 1,2-7 0,2-7 27,6-1 1,-2-4 0,2 0 0,-1 0 74,-1-2 1,5 4 0,-3-6 0,1 1-17,-2-1 0,4 4 0,-3-5 1,3-1 33,1-3 1,5 4 0,0 0-1,0-1 59,2-2 0,2-2 0,4 2 0,-2 1 124,-1 2 0,-1 7 0,1-1 0,-7 5-105,-5 4 0,-6 7 1,-8 2-70,-2 8 0,-11 11 1,-9 4-1,-3 1 31,-2 0 1,-6 0 0,0 4 0,0 0-91,1-5 1,7-2 0,-7-6 0,4-1 180,1 0 0,7-1 0,3-2 144,3-1 100,8-7-257,1 4 1,18-7 0,5 0 0,5 0 27,5 0 0,-2 4 0,3 3 0,5-1-83,3 1 0,-1-1 0,2-3 1,1 2-209,0-2 0,0 0 1,1 1-1,-4 0-5,-4 0 1,-6-3 0,-2-1 0,-1 0-827,-3 0 0,-2 0-115,-2 0 1082,-6-6 0,-1-2 0,-7-7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18.642"/>
    </inkml:context>
    <inkml:brush xml:id="br0">
      <inkml:brushProperty name="width" value="0.08571" units="cm"/>
      <inkml:brushProperty name="height" value="0.08571" units="cm"/>
    </inkml:brush>
  </inkml:definitions>
  <inkml:trace contextRef="#ctx0" brushRef="#br0">1 58 8091,'0'-15'-221,"0"6"0,2-1 8,2-1 1,0 5 0,5 1-205,2 3 0,-3 2 417,2 0 0,-1 0 0,6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18.859"/>
    </inkml:context>
    <inkml:brush xml:id="br0">
      <inkml:brushProperty name="width" value="0.08571" units="cm"/>
      <inkml:brushProperty name="height" value="0.08571" units="cm"/>
    </inkml:brush>
  </inkml:definitions>
  <inkml:trace contextRef="#ctx0" brushRef="#br0">15 0 8073,'-5'10'-255,"0"-1"0,0-4 129,5 5 0,0-6 95,0 6 0,2-5 0,3 3-79,4-2 1,4 1 0,2-4 51,-1 2 0,0-1 1,1-4-1,-1 0-150,1 0 0,-1 5 208,0 0 0,7 0 0,1-5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19.046"/>
    </inkml:context>
    <inkml:brush xml:id="br0">
      <inkml:brushProperty name="width" value="0.08571" units="cm"/>
      <inkml:brushProperty name="height" value="0.08571" units="cm"/>
    </inkml:brush>
  </inkml:definitions>
  <inkml:trace contextRef="#ctx0" brushRef="#br0">72 159 8161,'-6'21'0,"3"-4"0,-7 4 0,-1-2-202,-2-1 1,4-7-332,-1 3 536,7-6 1,-4-9 0,9-4 0,1-5 37,2-2 0,6-3 0,-3 1 0,2-1-161,-1 1 0,1 0 0,3-2 1,-2-2-49,-2-1 1,1-2 0,3 2 0,-2-4 167,-1 1 0,6-5 0,6 5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19.283"/>
    </inkml:context>
    <inkml:brush xml:id="br0">
      <inkml:brushProperty name="width" value="0.08571" units="cm"/>
      <inkml:brushProperty name="height" value="0.08571" units="cm"/>
    </inkml:brush>
  </inkml:definitions>
  <inkml:trace contextRef="#ctx0" brushRef="#br0">73 64 8056,'1'-10'-178,"4"1"0,-3-1 0,4-3 238,1 4 1,-6 1 38,4 3 1,-3 5-331,-2 0 0,-7 6 1,-2 9-1,-4 1-390,-2 3 621,1-3 0,-7 11 0,-1-4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19.512"/>
    </inkml:context>
    <inkml:brush xml:id="br0">
      <inkml:brushProperty name="width" value="0.08571" units="cm"/>
      <inkml:brushProperty name="height" value="0.08571" units="cm"/>
    </inkml:brush>
  </inkml:definitions>
  <inkml:trace contextRef="#ctx0" brushRef="#br0">1 210 8074,'10'0'-57,"-1"0"0,1 0 0,4 0 1,2-1 170,3-4 1,-1 2 0,6-7 0,3-1-96,5-2 1,0-1-1,6-1 1,2-1-35,2-3 1,-4 3-1,-1-3 1,-2 3-231,-3 1 0,-8 3 1,-5 2-1,-4 4-690,-6-1 935,-2 6 0,-17 1 0,1 9 0,-14-2 0,7-1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20.283"/>
    </inkml:context>
    <inkml:brush xml:id="br0">
      <inkml:brushProperty name="width" value="0.08571" units="cm"/>
      <inkml:brushProperty name="height" value="0.08571" units="cm"/>
    </inkml:brush>
  </inkml:definitions>
  <inkml:trace contextRef="#ctx0" brushRef="#br0">30 1 7671,'-15'14'-167,"7"-4"1,4 0 441,2 1 0,2 3 1,0 4-1,0 1-24,0-2 1,5 6-1,1-1 1,1 2-354,-1 0 0,0-3 0,-2 5 0,0 1-35,-1-2 0,-1 1 0,-2 3 0,0-1 50,0 1 1,0-5 0,0-1 0,0-1 33,0 0 1,0-4 0,0 1 0,0-3-76,0-2 0,0-4 31,0 0 1,2-7-157,2 2 324,-2-4 1,4 1-1,-4 1-1,3 2 1,-4 6 0,6-1 142,-1 2 0,-4-2-7,3 0-186,3-1 0,-7 1-98,4-1-466,-3-5 0,-2 0 295,0-8 1,-5-4 0,-2-7 187,-1 1 0,5-1 0,-2 1 0,2-2 28,-2-3 1,4 3-1,-4-3 1,3 3 60,2 1 1,0 1 0,0 0 0,2-2 51,3-4 1,-2 8 0,7-6 0,1 2 32,2 5 1,1-4-1,0 6 1,1-4 108,-1-1 0,5 4 1,2 2 158,2 2-265,1-6 1,0 11-1,0-4 1,-1 3-13,0 2 1,-1 2 0,-6 3 0,0 4-173,-3 4 0,-8 2 1,0 1-1,-4 3-163,-1 5 0,-8 3 1,-5 2-1,-6 0 96,-3-1 1,-4 3-1,-4-1 1,-2 0 211,0-2 1,6-4 0,-4 0 0,6-4 732,3 1 1,2-10-529,5 4 0,7-10 0,9-2 0,9-5-179,7-3 0,7-6 0,1 2-451,6-4 240,-2-8 0,7 3 0,-5-4 0,1 1-567,-1 4 675,-1 1 0,4-5 0,2-2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24.468"/>
    </inkml:context>
    <inkml:brush xml:id="br0">
      <inkml:brushProperty name="width" value="0.08571" units="cm"/>
      <inkml:brushProperty name="height" value="0.08571" units="cm"/>
    </inkml:brush>
  </inkml:definitions>
  <inkml:trace contextRef="#ctx0" brushRef="#br0">274 0 8292,'-7'20'0,"-2"-1"-237,-4-2 0,3-1 1,1-1-1,-2-1 108,-2 1 1,3 1 0,1 1 0,-3 2 90,0-1 1,-4 4-1,-2 2 1,-1 3-285,1 2 0,-2 0 322,0 0 0,-5 0 0,2-1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06.066"/>
    </inkml:context>
    <inkml:brush xml:id="br0">
      <inkml:brushProperty name="width" value="0.08571" units="cm"/>
      <inkml:brushProperty name="height" value="0.08571" units="cm"/>
    </inkml:brush>
  </inkml:definitions>
  <inkml:trace contextRef="#ctx0" brushRef="#br0">1 0 7438,'2'11'56,"5"-4"0,-3-5 1,9 0-2,2 5 1,-4-5 0,2 7-1,3-3-250,1 1 1,-4 6 0,0-5 0,2 3 194,3 5 0,1 1 0,1 3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24.710"/>
    </inkml:context>
    <inkml:brush xml:id="br0">
      <inkml:brushProperty name="width" value="0.08571" units="cm"/>
      <inkml:brushProperty name="height" value="0.08571" units="cm"/>
    </inkml:brush>
  </inkml:definitions>
  <inkml:trace contextRef="#ctx0" brushRef="#br0">1 1 8282,'13'14'0,"-2"1"0,-3-1-80,-2 1 0,4 4 1,-4 2-1,1 1 52,-1 3 0,4 4 0,-6 3 0,1 2-15,2-2 1,-6 3-1,4-3 1,-3-3-47,-2-4 0,0-7 0,0 1 11,0-3 0,0-6-108,0-1 0,0-7 0,0-2 29,0-8 0,4-5 0,1-3 0,0-2 157,1-1 0,2-13 0,7 2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25.181"/>
    </inkml:context>
    <inkml:brush xml:id="br0">
      <inkml:brushProperty name="width" value="0.08571" units="cm"/>
      <inkml:brushProperty name="height" value="0.08571" units="cm"/>
    </inkml:brush>
  </inkml:definitions>
  <inkml:trace contextRef="#ctx0" brushRef="#br0">331 127 8220,'8'-15'-91,"4"-4"0,-6 0 1,0 1-72,1 2 1,2 2 210,-4-1 0,-2 7 1,-6 5-1,-3 8-113,-2 9 0,-3 1 1,-7 6-1,-3-2-173,-1 0 1,4 5 0,-2-5 0,0 0 170,1 2 1,-2-10-1,4 4 1,-2-2-23,1-1 1,2-2 0,2-2-1,-1 0 112,1 0 1,-1-3 0,1 4-2,0 2 0,4-3 0,2 2 0,0 0 15,0-2 0,5 0 0,-2-4 89,4 6 0,7-2 0,4 0-76,2-2 0,1 6 0,-2-1 0,-3 5-20,-1 3 1,2 8-1,-4 0 1,-2 7 14,-1 3 1,-2-4 0,0 6 0,0-1 58,0-1 1,1 0 0,3-7 0,0 0-48,0-3 0,-1-6 0,2 0 0,3-3 17,0-6 1,4-5-1,-2 1-162,3-2 0,-4-1 0,1-7 98,1-2 1,0 0-1,1-5 1,-4-4-58,-2-5 0,5 2 0,-1-4 1,3-1-44,1-3 0,0-3 1,1-2-1,1 0-78,3 0 1,-3-1 0,3-2-1,-1-2-297,1 2 464,-10 2 0,17-5 0,-10-2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25.391"/>
    </inkml:context>
    <inkml:brush xml:id="br0">
      <inkml:brushProperty name="width" value="0.08571" units="cm"/>
      <inkml:brushProperty name="height" value="0.08571" units="cm"/>
    </inkml:brush>
  </inkml:definitions>
  <inkml:trace contextRef="#ctx0" brushRef="#br0">14 331 8199,'-8'-6'-15,"2"3"0,6-7 1,2-1-4,2-2 0,4-1 0,7-1 0,1 1-88,3 0 1,3-2 0,7-2 0,0-3 116,0-1 0,-1 4 0,0-1 0,-3 1-247,-1-1 1,-6 5-1,1-2-207,-3 5 0,-6 6 443,-1-5 0,-6 1 0,4-6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25.781"/>
    </inkml:context>
    <inkml:brush xml:id="br0">
      <inkml:brushProperty name="width" value="0.08571" units="cm"/>
      <inkml:brushProperty name="height" value="0.08571" units="cm"/>
    </inkml:brush>
  </inkml:definitions>
  <inkml:trace contextRef="#ctx0" brushRef="#br0">30 1 8199,'-8'2'-176,"1"1"0,2 3 186,1 2 1,-1-3-1,5 6 1,0 3 154,0 4 0,0 8 0,0-2 0,1 3-36,4 2 0,5-4 1,7 1-1,4 1-55,2-1 0,1-6 1,6 3-1,2-3-24,2-2 0,-1-2 1,-4-2-1,0-1-82,-1-3 1,-5 3-1,-4-5 1,-3 1-516,-2 1 0,-6-1-694,-3 6 966,-3-7 0,-9-2 0,-4-6 275,-6 0 0,-6-5 0,-6 1 0,1 0 0,-1 3 0,0 1 0,0 1-428,1 4 489,-1-3 0,0 9 1,2-5-1,3 1 493,5-1 0,9 5-244,5-1 0,5 1 0,5-1 0,5-5-201,2-4 1,8 4 0,0 0 0,3-2-284,2-2 0,-2-1 0,1 0 1,1-1-977,2-4 1150,-4-3 0,10-13 0,-2-1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26.081"/>
    </inkml:context>
    <inkml:brush xml:id="br0">
      <inkml:brushProperty name="width" value="0.08571" units="cm"/>
      <inkml:brushProperty name="height" value="0.08571" units="cm"/>
    </inkml:brush>
  </inkml:definitions>
  <inkml:trace contextRef="#ctx0" brushRef="#br0">13 217 8232,'-8'-10'142,"3"1"0,5 5 0,5-2-159,5 0 1,7 2-1,4-4 1,1 0 10,4 0 1,-4 4 0,2-6 0,2-1-160,1-2 1,-3-1 0,0-1-1,0 1-185,-2-1 1,-1 3 0,-6 0-530,-1 3 879,-6-1 0,5 2 0,-5 2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26.925"/>
    </inkml:context>
    <inkml:brush xml:id="br0">
      <inkml:brushProperty name="width" value="0.08571" units="cm"/>
      <inkml:brushProperty name="height" value="0.08571" units="cm"/>
    </inkml:brush>
  </inkml:definitions>
  <inkml:trace contextRef="#ctx0" brushRef="#br0">289 151 8096,'-15'21'-321,"1"1"254,-1 1 0,1 4 0,1-5 1,2 4 210,2 2 1,-1 0 0,-4 8 0,-1 1 72,1 0 0,-1-2 1,1 5-1,0 2-119,-1-2 1,1-5 0,1 2-1,2-1-145,1 1 1,1-5-1,-4 0 1,3-6-279,5-7 1,4-8 92,1-1 0,1-9 135,4-1 33,3-6 0,2-9 0,-1 1 0,3 0-63,0-1 0,3-4 1,-1-2-1,2-1 38,3-4 0,-6 4 1,3 0-1,0-1 129,0 1 1,-3-1 0,6-1-1,-1 4-18,1-1 1,-6 5 0,4-3-1,1 3 183,-2 1 0,0 3 1,-2 2-1,1 5 28,-1 4 1,-4 2 0,-2 6-1,-2 5-103,-3 6 1,-1 7-1,-4-1 1,-3 4-114,-4 0 1,-2 1-1,-1-2 1,3-1-8,-2-2 1,-2-5-1,-2 4-48,1-3 1,4-1 0,1-6-495,-2-3 1,3-4 276,-2-6 1,7-8-1,-2-5 1,3-6 79,2-3 1,-1 3-1,-2-5 1,-2-2 36,2-1 0,1-2 0,0 0 1,-1-1 124,-1-4 0,-1 3 0,3-8 0,-1-2 42,-2-6 0,-6 4 0,3-7 0,-2-1 45,1 3 1,6 2-1,-2 4 388,3 4-112,2 3 1,2 14-124,3 7 1,3 14-1,6 14 1,2 10 77,3 8 0,-1 10 0,6 7 0,1 2 52,2 4 1,7-1 0,1 0 0,2-1-215,3 2 1,-3-9-1,1 0 1,2-1-253,2-5 1,-4-3 0,-1-10-1,-2-3 144,-3-5 1,-3-3 0,-5-3 0,-4-2-938,1-1 1,-10-7 498,4 2 0,-6-5 0,1-5 0,-5-5 109,-4-3 0,-1-2 0,0-3 0,0-3 122,0-1 1,0-2 0,0-5-1,0 0 172,0 0 0,-4 5 0,-3 2 0,1 0-42,-1-1 1,-2 6 0,2-1 242,-1 7 1,-1 6 0,-4 12 254,3 7 1,-1 7-1,5 7 1,-1 1-163,1 0 1,-5 5 0,3-1-1,-2 1-338,1 1 1,-1-8-1,-4 5 1,-1-2-99,1-4 0,0 1 1,-2-8-1,-2-3-178,-1-4 0,-2-1 0,3-6 0,-1-4 81,2-4 1,-1-10 0,2-8 0,0-3 238,3-6 0,2-5 0,-3-8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27.054"/>
    </inkml:context>
    <inkml:brush xml:id="br0">
      <inkml:brushProperty name="width" value="0.08571" units="cm"/>
      <inkml:brushProperty name="height" value="0.08571" units="cm"/>
    </inkml:brush>
  </inkml:definitions>
  <inkml:trace contextRef="#ctx0" brushRef="#br0">0 43 8096,'15'-14'-165,"-1"4"1,2 2-1,2 2 205,1 3 0,6 1 0,-1 2 0,5 0-40,5 0 0,2 0 0,8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27.459"/>
    </inkml:context>
    <inkml:brush xml:id="br0">
      <inkml:brushProperty name="width" value="0.08571" units="cm"/>
      <inkml:brushProperty name="height" value="0.08571" units="cm"/>
    </inkml:brush>
  </inkml:definitions>
  <inkml:trace contextRef="#ctx0" brushRef="#br0">1 411 8484,'1'-14'612,"4"-1"0,6 1-448,7 0 1,6-2 0,9-3-1,6-5-173,2-4 1,6 3-1,4-2 1,6-5 70,2-4 0,-4 9 0,-6-1 1,-4 2-791,-8 4 1,-5 1-806,-3 6 1533,-13 7 0,-16 8 0,-16 8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27.775"/>
    </inkml:context>
    <inkml:brush xml:id="br0">
      <inkml:brushProperty name="width" value="0.08571" units="cm"/>
      <inkml:brushProperty name="height" value="0.08571" units="cm"/>
    </inkml:brush>
  </inkml:definitions>
  <inkml:trace contextRef="#ctx0" brushRef="#br0">1 14 8227,'0'-8'557,"0"3"-413,0 10 1,0 3-1,2 8 1,1 3 16,2 5 1,6 9 0,-2 7-1,6 8 26,4 10 1,-3 9-1,3 13 1,-3 9-148,-2 9 1,-4 1 0,-6-47-1,0 0 1,4 46-68,0-9 0,0-22 1,3-1-1,-1-17-269,1-9 1,0-17 0,0-1-1,-1-4 104,1-7 0,-4 3 0,-3-4-415,-2 3 0,-2-4 268,0 1 1,-2-9-1,-1-1 114,-2-8 1,-4-1 0,4-4 0,0-5 224,-1-2 0,-2-4 0,-7-5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27.997"/>
    </inkml:context>
    <inkml:brush xml:id="br0">
      <inkml:brushProperty name="width" value="0.08571" units="cm"/>
      <inkml:brushProperty name="height" value="0.08571" units="cm"/>
    </inkml:brush>
  </inkml:definitions>
  <inkml:trace contextRef="#ctx0" brushRef="#br0">288 41 8131,'0'-15'-156,"0"1"0,-1 6 0,-2 5 0,-4 8 209,-1 9 1,-1 8 0,-6 12 0,-1 4 79,-3 4 1,3 6-1,-5 0 1,1-2 31,-4-1 0,3-7 0,2-1 0,3-3-186,1-7 1,1 0-1,1-8 1,3-1-470,6-2 1,-3-7-810,2 1 1299,1-7 0,4 4 0,0-7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06.274"/>
    </inkml:context>
    <inkml:brush xml:id="br0">
      <inkml:brushProperty name="width" value="0.08571" units="cm"/>
      <inkml:brushProperty name="height" value="0.08571" units="cm"/>
    </inkml:brush>
  </inkml:definitions>
  <inkml:trace contextRef="#ctx0" brushRef="#br0">18 1 8061,'-2'19'-61,"-2"1"-20,-3-1 0,3 1 0,10 0 137,8-1 1,3-6-1,3 0 1,-1 0-420,1-2 0,2 7 363,4-5 0,-5 4 0,8 3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28.212"/>
    </inkml:context>
    <inkml:brush xml:id="br0">
      <inkml:brushProperty name="width" value="0.08571" units="cm"/>
      <inkml:brushProperty name="height" value="0.08571" units="cm"/>
    </inkml:brush>
  </inkml:definitions>
  <inkml:trace contextRef="#ctx0" brushRef="#br0">1 172 8131,'24'-23'-61,"-2"4"0,1 3-66,-1 2 0,2 1 0,5 2 0,1 3 239,4 2 0,-2-4 1,4 4-1,0-1-37,-4 1 0,3-4 0,-3 5 0,-4 1-178,-2-3 1,-4 6 0,2-4 0,-6 5-221,-7 5 0,-3-2 0,-5 6 0,2 3 109,-2 0 1,-3 3 213,-4-1 0,-4 0 0,-7 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28.336"/>
    </inkml:context>
    <inkml:brush xml:id="br0">
      <inkml:brushProperty name="width" value="0.08571" units="cm"/>
      <inkml:brushProperty name="height" value="0.08571" units="cm"/>
    </inkml:brush>
  </inkml:definitions>
  <inkml:trace contextRef="#ctx0" brushRef="#br0">21 202 8131,'-14'8'310,"8"-1"-188,6-7 1,8-7 0,11-2-1,6-6-141,7-4 1,5 2 0,6-6 0,1 1 39,-1-1-21,0-1 0,13-4 0,3-1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29.792"/>
    </inkml:context>
    <inkml:brush xml:id="br0">
      <inkml:brushProperty name="width" value="0.08571" units="cm"/>
      <inkml:brushProperty name="height" value="0.08571" units="cm"/>
    </inkml:brush>
  </inkml:definitions>
  <inkml:trace contextRef="#ctx0" brushRef="#br0">0 374 8245,'10'0'210,"-1"0"0,-4-1 0,5-2 0,1-4-194,2-1 0,6-1 0,2-7 0,3-2-108,6-1 0,0-7 0,7 2 1,1-4 7,4-6 1,-7 4 0,7-4 0,-4 5-168,-1 5 1,-11 2 0,-2 6-820,-7 1 1070,-9 4 0,-14 18 0,-10 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0.050"/>
    </inkml:context>
    <inkml:brush xml:id="br0">
      <inkml:brushProperty name="width" value="0.08571" units="cm"/>
      <inkml:brushProperty name="height" value="0.08571" units="cm"/>
    </inkml:brush>
  </inkml:definitions>
  <inkml:trace contextRef="#ctx0" brushRef="#br0">317 1 8213,'-10'5'0,"2"1"67,2 2 0,-1 2 0,4 6 0,-1 1 161,0 2 1,1 9-1,0-1 1,-2 8-77,2 7 0,1-2 0,2 8 1,0-2-59,0 2 0,-4-7 0,-3 4 0,-1-3-97,-3-7 1,-2 2-1,-1-5 1,-1-4 11,1-2 1,0-4 0,-1 2 0,1-4-476,-1-4 1,1-7 0,0-1 0,-1-1-497,1-4 0,-1-2 962,1-1 0,5-6 0,-1-4 0,7-2 0,-4-3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0.221"/>
    </inkml:context>
    <inkml:brush xml:id="br0">
      <inkml:brushProperty name="width" value="0.08571" units="cm"/>
      <inkml:brushProperty name="height" value="0.08571" units="cm"/>
    </inkml:brush>
  </inkml:definitions>
  <inkml:trace contextRef="#ctx0" brushRef="#br0">0 0 8210,'15'0'85,"-1"2"1,1 1 0,-1 3 0,0 1 265,1-1 1,4 5 0,3-1-111,5 3 0,-1 1 0,9 0 0,-1 2-112,-1 4 0,3-3 0,-6 7 1,0 2-319,-3 1 0,-3-3 0,0-2 0,-4-1-476,-4-3 0,0-9 0,1-4 665,2-3 0,1-9 0,-6-1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0.966"/>
    </inkml:context>
    <inkml:brush xml:id="br0">
      <inkml:brushProperty name="width" value="0.08571" units="cm"/>
      <inkml:brushProperty name="height" value="0.08571" units="cm"/>
    </inkml:brush>
  </inkml:definitions>
  <inkml:trace contextRef="#ctx0" brushRef="#br0">122 115 8091,'-6'-8'167,"-2"-4"1,0 12-1,5-2 1,6 7-274,7 3 0,-2 1 0,1 6 0,1-1-221,-2 1 0,4-1 0,-2 0 164,3 1 0,-4-7 0,-1-2 1,0-1-10,0 0 0,-3-1 0,5-4 0,1-1 172,2-4 0,-4 2 0,1-7 0,1-1 0,2-2 0,1-1 0,1 0 0,-1-1 0,1 1 0,-1-1 0,-1 1 0,-2 0 31,-1-1 0,-1 1 1,5 1-1,-1 2 255,-3 1 1,1 5 0,-5-3 191,2 2-423,-4 1 0,2 7 0,-8 3 0,-2 6-206,-6 6 1,-3 1-1,-3 6 1,-3 2 104,-5 1 1,-3-3 0,-2 0 0,-1 1-75,-4 2 0,2 1 0,-5-3 0,2-2 79,3-3 0,2 0 0,3-6 0,1 0 343,2 1 0,11-7 55,-1-3 1,11-4-265,3-1 1,6-1 0,9-3 0,1-2-80,3-2 0,-3 0 0,5-3 0,-1 0-44,4-5 0,2 1 1,-1-4-1,-1 1 105,2-1 1,1 3 0,2-5 0,1 1-51,4-4 0,-4 1 0,2 1 1,-5 1-348,-3 4 1,-6 2-1,1 4-337,-3 1 149,-1 7 510,-7-3 0,-2 7 0,-6 4 0,-6-3 0,-2 4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1.280"/>
    </inkml:context>
    <inkml:brush xml:id="br0">
      <inkml:brushProperty name="width" value="0.08571" units="cm"/>
      <inkml:brushProperty name="height" value="0.08571" units="cm"/>
    </inkml:brush>
  </inkml:definitions>
  <inkml:trace contextRef="#ctx0" brushRef="#br0">15 0 8091,'0'23'-101,"-2"-4"0,-1-2-121,-2 3 1,0-4 0,5 3 0,0-2 354,0 3 1,5-3-1,2 6 1,-1-3-94,0-2 0,6 4 0,-4 1 0,0 1-64,-4 0 1,3 0-1,-2 4 1,-2 3-113,-2 2 0,1-7 0,1 3 0,2-4-273,-2-2 1,-1-3-35,-2-5 437,0-7 0,0 0 6,0-3 0,-2-4 0,-3 4 0,4-3 0,-12-9 0,11-1 0,-4-6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1.863"/>
    </inkml:context>
    <inkml:brush xml:id="br0">
      <inkml:brushProperty name="width" value="0.08571" units="cm"/>
      <inkml:brushProperty name="height" value="0.08571" units="cm"/>
    </inkml:brush>
  </inkml:definitions>
  <inkml:trace contextRef="#ctx0" brushRef="#br0">87 187 6122,'-2'8'119,"-3"-3"1,4 3-37,-4 2 1,-2 2-1,1 4 1,-2 2 221,-3 1 0,3 2 0,0-2 0,1 5-107,4 3 1,-3 4 0,1 1 0,2 1-179,1-1 0,2 0 0,2-1 0,1 1-167,2 0 1,4-10-1,-4 5 1,0-4-194,1-6 0,-2-7 321,5-5 0,1-4 1,3-2-1,-2-4-36,-2-5 1,-1-3 0,4-1 0,-3 0 27,2-1 1,2-1-1,1-1 1,1-4-60,-1-2 0,1 1 1,-1-4-1,0 2 58,1-1 0,-1-2 0,1-2 0,-1-1 40,0-4 0,2 2 0,2-6 0,1-2-34,-1-2 1,-2 4-1,-4 3 1,-2 3-135,-5 4 0,-4 9 0,-2 0 61,-4 3 1,-3 8-1,-8 3 1,-1 2 94,-3-2 0,1 4 0,5-4 8,-1 3 1,6 2 0,1 2 12,1 3 0,3 3 0,4 8 0,0 3 154,0 5 0,-5 3 1,0 2-1,2 1-9,1 4 0,2-2 0,0 4 0,0 0-36,0-4 0,-1-2 0,-3-1 0,0 0-59,0-1 1,3-4 0,1-1 0,0-3 35,0-2 0,0-5 0,0 0-129,0 3 1,0 1 0,1-4 47,4-3 1,-2 1-571,7-6 1,-5-1 300,4-4 0,-5-1 0,0-4 1,-2-5 242,-2-2 0,0 4 0,0-12 0,0 4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2.179"/>
    </inkml:context>
    <inkml:brush xml:id="br0">
      <inkml:brushProperty name="width" value="0.08571" units="cm"/>
      <inkml:brushProperty name="height" value="0.08571" units="cm"/>
    </inkml:brush>
  </inkml:definitions>
  <inkml:trace contextRef="#ctx0" brushRef="#br0">30 15 7226,'0'20'-253,"0"4"0,-2 0 1,-1 2-1,-2 1 387,2-1 1,-4-1-1,3 2 1,0-3 140,3-4 1,1-4 0,0-2-133,0 0 1,1-6-120,4-3 1,3-10 0,5-4 92,-3-4 0,1 3 0,-5 1-157,2-2-94,2-2 1,-1-2-1,1 1 1,-1 0-187,-1-1 0,5-1 0,-3-3 119,3-5 0,-1 3 0,0 2 0,-4 3 201,-2 2 0,-1-1 0,1-5 0,2-3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2.473"/>
    </inkml:context>
    <inkml:brush xml:id="br0">
      <inkml:brushProperty name="width" value="0.08571" units="cm"/>
      <inkml:brushProperty name="height" value="0.08571" units="cm"/>
    </inkml:brush>
  </inkml:definitions>
  <inkml:trace contextRef="#ctx0" brushRef="#br0">1 1 7910,'0'14'44,"0"-4"-272,0-1 1,0 1 0,0 4 0,0 1 237,0-1 0,0 0 1,0 1-1,0-1 151,0 1 1,0 4 0,0 0 0,0-1 34,0-3 0,0 0 0,1-1 1,3 1-104,0-1 1,8 0 0,-4 1-1,1-1-90,1 1 1,-5-6-1,4-1 1,1 0 23,-2 0 1,5-5 0,-4 2 0,4-3-421,1-2 1,1-7-1,-1-4 1,0-6 151,1-7 0,-1-4 0,1 0 0,-1-1 105,0 0 0,-4 5 0,-2 2 136,-2 1 0,6 2 0,-4 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07.063"/>
    </inkml:context>
    <inkml:brush xml:id="br0">
      <inkml:brushProperty name="width" value="0.08571" units="cm"/>
      <inkml:brushProperty name="height" value="0.08571" units="cm"/>
    </inkml:brush>
  </inkml:definitions>
  <inkml:trace contextRef="#ctx0" brushRef="#br0">0 57 8214,'9'-19'-208,"-7"5"-831,5 1 896,-5 9 0,-2-2 180,0 12 0,6 5 70,1 9 0,-1 6-73,-6 0 1,9 9 12,4-3-4,-4 5-109,8 3 1,-12-1-1,5-2 1,1-2-109,0-3 0,-4-6 169,6 7 5,-9-9 0,14 4 0,-7-8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2.740"/>
    </inkml:context>
    <inkml:brush xml:id="br0">
      <inkml:brushProperty name="width" value="0.08571" units="cm"/>
      <inkml:brushProperty name="height" value="0.08571" units="cm"/>
    </inkml:brush>
  </inkml:definitions>
  <inkml:trace contextRef="#ctx0" brushRef="#br0">432 0 8091,'-2'15'-35,"-1"-1"46,-2 1 0,1-1 0,4 0 0,0 1 169,0-1 0,-2 7 0,-1 3 0,-4 5 1,-1 4 1,-1 4 0,-6 6 0,-1 2-189,-3 3 1,0-2 0,-7 5 0,-1-1-137,2-4 1,-1-9 0,-1-8 0,1-8-82,2-5 1,7-8 0,-2-3 0,3-4-19,1-1 0,1-6 0,1-4 0,2-3-18,1-1 1,7-2 0,-3-2 0,1-2 259,0-3 0,0-1 0,5-5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2.890"/>
    </inkml:context>
    <inkml:brush xml:id="br0">
      <inkml:brushProperty name="width" value="0.08571" units="cm"/>
      <inkml:brushProperty name="height" value="0.08571" units="cm"/>
    </inkml:brush>
  </inkml:definitions>
  <inkml:trace contextRef="#ctx0" brushRef="#br0">1 15 8091,'20'-7'-13,"3"6"1,4-4-1,-1 3 198,-2 2 1,-1 0-1,8 0 1,2 2 174,6 3 0,-2 3 0,-1 6 0,1 2-26,0 3 1,1 4 0,2 4 0,-3-1-130,-3-2 1,-12-5-1,7 3 1,-4 0-901,-2 1 1,-3-10 0,-5-1 0,-1-2 694,1-2 0,5-5 0,3 4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3.295"/>
    </inkml:context>
    <inkml:brush xml:id="br0">
      <inkml:brushProperty name="width" value="0.08571" units="cm"/>
      <inkml:brushProperty name="height" value="0.08571" units="cm"/>
    </inkml:brush>
  </inkml:definitions>
  <inkml:trace contextRef="#ctx0" brushRef="#br0">1 216 9764,'14'0'179,"0"0"1,2-5 0,2-1 0,3-2-245,1-3 1,2-2-1,5-2 1,0-1-310,0-3 1,-2 3-1,-2-1 1,-4 4-229,-5 3 0,2 1 1,-9-6 601,4 1 0,-5 6 0,-2-5 0,-6 5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3.683"/>
    </inkml:context>
    <inkml:brush xml:id="br0">
      <inkml:brushProperty name="width" value="0.08571" units="cm"/>
      <inkml:brushProperty name="height" value="0.08571" units="cm"/>
    </inkml:brush>
  </inkml:definitions>
  <inkml:trace contextRef="#ctx0" brushRef="#br0">157 0 7076,'-8'7'543,"2"-4"1,6 6 0,-2 2-390,-2 2 1,2 2 0,-3 1-1,4 1-41,1 2 1,0 9 0,0-1 0,0 5-71,0 0 1,1 5 0,2 1 0,4 3 27,1 3 1,1 5-1,6 2 1,-1 2-198,0 0 0,1-7 0,-1 2 0,-1-3 2,-3-2 0,-2-9 1,-5-4-100,2-3-261,-1-9 145,-4-5 1,-1-12 171,-4 4 1,-3-10 0,-6-3-1,-1-1 101,1-1 0,-1 0 0,1-4 0,-2 0 104,-3-1 0,3 1 0,-5-2 0,2-2 169,0-1 1,0-6 0,6 2 0,2-1-112,1 0 1,5 0 0,-3-5 0,2 1-81,3-1 1,9-1 0,7-2 0,6-4-466,3 0 0,2 4 0,5-2 0,0 2 449,0-2 0,-2 4 0,-3-3 0,3 2 0,-5 2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4.040"/>
    </inkml:context>
    <inkml:brush xml:id="br0">
      <inkml:brushProperty name="width" value="0.08571" units="cm"/>
      <inkml:brushProperty name="height" value="0.08571" units="cm"/>
    </inkml:brush>
  </inkml:definitions>
  <inkml:trace contextRef="#ctx0" brushRef="#br0">1 174 8193,'19'-15'0,"2"1"14,1-1 0,-7 1 0,2 1 0,1 2 0,-1 1 272,4-1 1,-5 0 0,5 0-139,0 1 0,-4 6 0,7-4 0,2 0-158,1 0 1,-5 4 0,-2 0-1,-4 2-113,-2 2 0,-1 6 0,-4 4-86,-4 3 1,-3 3 0,-4 1 0,-4 4-8,-9 1 0,-1 2 0,-8 5 0,-1 0 169,-2 0 1,-2 0 0,0-1 0,0 1 14,1 0 0,-1-5 1,2-2-1,1 1 160,2-1 0,6-4 0,-1 1 798,3-3-736,8-8 1,10-3 0,11-10-177,4-5 25,9 4 0,-9-7 1,6 3-1,-1-2 7,1-3 0,1 1 0,3 1 0,-2 2-64,-1 1 1,-5 1 0,4-4 0,-2 2-691,-4 1 0,-1 5-731,-1-4 1439,-1 6 0,-12-10 0,-4 5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4.315"/>
    </inkml:context>
    <inkml:brush xml:id="br0">
      <inkml:brushProperty name="width" value="0.08571" units="cm"/>
      <inkml:brushProperty name="height" value="0.08571" units="cm"/>
    </inkml:brush>
  </inkml:definitions>
  <inkml:trace contextRef="#ctx0" brushRef="#br0">130 0 8193,'-11'13'0,"-2"-2"57,2-1 0,-4-1 0,7 7 1,-1 4 303,-1 3 0,2 5 0,-1 2 0,4 5 55,3 8 0,2 2 1,0 8-1,0 3-249,0 5 0,0 1 0,0 5 0,-1 2-182,-4 0 0,3-10 1,-3 6-1,2-7-107,-2-5 1,4-12 0,-4-1 0,3-8-472,2-9 1,0-6-1,2-4-624,3-4 0,-2-2 874,7-7 0,-7-7 1,2-2-1,-4-4 343,-1-1 0,2-1 0,3 1 0,-4 0 0,6-1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4.503"/>
    </inkml:context>
    <inkml:brush xml:id="br0">
      <inkml:brushProperty name="width" value="0.08571" units="cm"/>
      <inkml:brushProperty name="height" value="0.08571" units="cm"/>
    </inkml:brush>
  </inkml:definitions>
  <inkml:trace contextRef="#ctx0" brushRef="#br0">1 447 8110,'9'-16'4,"1"-3"1,0 1 0,4-6 0,0 0 0,2 0 186,4 0 0,2-3 0,7-5-165,-1 0 0,3 5 0,1-5 0,1 5-135,-1 3 0,-6 5 0,-4-4 0,-1 4-641,-3 6 1,-7 4 23,-1 4 726,-7 3 0,3-4 0,-12 12 0,-2 2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5.004"/>
    </inkml:context>
    <inkml:brush xml:id="br0">
      <inkml:brushProperty name="width" value="0.08571" units="cm"/>
      <inkml:brushProperty name="height" value="0.08571" units="cm"/>
    </inkml:brush>
  </inkml:definitions>
  <inkml:trace contextRef="#ctx0" brushRef="#br0">72 0 8137,'-1'15'19,"-4"-1"0,2 5 0,-5 2 0,0 1 228,0 4 0,5 3 1,-2 3-1,2 3-23,-2 2 1,3-4 0,-3 4-1,4 0 18,1-1 1,1-2 0,3 1-1,0-1-355,0-2 0,-3-8 1,-1 6-1,0 0-163,0 1 1,0-9 0,0 5-1,0-3-117,0-1 0,0-6 1,-1 3-823,-4-4 1020,3-8 0,-6-8 0,5-10 0,-2-3 101,2-1 1,1-1 0,2 1-1,0-2 102,0-3 0,0 3 1,0-3-1,2 1 88,3-1 0,-4 6 1,6-4-1,-2-1 182,-1 2 0,6 0 0,-4 2 0,1-1-153,-1 1 1,5 4 0,-3 1 0,2-3 111,0 0 0,1 4 1,6 3-220,3 3 1,-1 2-1,-5 2 1,1 3 31,-1 4 1,-6 4 0,-3 1 0,-4 1 2,-1-1 0,0 2 0,0 2 0,-1 1-18,-4-1 0,-1-1 0,-6 1 0,1 1-92,-5-2 0,5 1 0,-7 0 0,1 1 60,1-2 1,5-1-1,1-3 1,0-2 163,2-1 0,2-5 0,6 1-265,0-4 0,6-5 0,4-12 1,4-1-377,6-3 1,4-3-1,8-7 474,1 0 0,7-6 0,-3-2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5.902"/>
    </inkml:context>
    <inkml:brush xml:id="br0">
      <inkml:brushProperty name="width" value="0.08571" units="cm"/>
      <inkml:brushProperty name="height" value="0.08571" units="cm"/>
    </inkml:brush>
  </inkml:definitions>
  <inkml:trace contextRef="#ctx0" brushRef="#br0">101 87 8401,'15'-2'1,"-1"-3"0,0-3 166,1 0 1,-6-5 0,1 5 0,1-1-7,2-1 1,-3 7 0,-2-3 0,0 1 69,0 0-315,-5 0 1,2 7-1,-10 3 1,-6 4-451,-7 4 1,-6 9 0,-8 6-1,-3 5 534,-2 4 0,-1 1 0,-5 6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6.070"/>
    </inkml:context>
    <inkml:brush xml:id="br0">
      <inkml:brushProperty name="width" value="0.08571" units="cm"/>
      <inkml:brushProperty name="height" value="0.08571" units="cm"/>
    </inkml:brush>
  </inkml:definitions>
  <inkml:trace contextRef="#ctx0" brushRef="#br0">0 245 8249,'15'0'-15,"-1"0"0,1-2 0,-1-1 87,0-2 1,6-6 0,2 1 105,5-3 0,-5 2 1,10 0-1,2-3-192,1-2 1,-6 3-1,3-6 1,0 3-182,-2 1 0,-4 1 0,-4 0 1,-1 1-481,-3 3 0,-7 2 675,-2 3 0,-5-3 0,2-6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4:58.748"/>
    </inkml:context>
    <inkml:brush xml:id="br0">
      <inkml:brushProperty name="width" value="0.08571" units="cm"/>
      <inkml:brushProperty name="height" value="0.08571" units="cm"/>
    </inkml:brush>
  </inkml:definitions>
  <inkml:trace contextRef="#ctx0" brushRef="#br0">1 0 7574,'19'18'-221,"1"-5"0,-7 2 1,0-8 241,2-3 1,3 5 0,-1-1 0,-1 1-125,-3 0 0,-9 6 1,5-2 102,-1 5 0,-5 1 0,5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07.453"/>
    </inkml:context>
    <inkml:brush xml:id="br0">
      <inkml:brushProperty name="width" value="0.08571" units="cm"/>
      <inkml:brushProperty name="height" value="0.08571" units="cm"/>
    </inkml:brush>
  </inkml:definitions>
  <inkml:trace contextRef="#ctx0" brushRef="#br0">560 137 7800,'20'-13'-355,"0"0"0,-3 0 0,-2-4 1,-2 1 565,2 3 0,5 7 0,6-7 123,7-2-391,-14 6-201,8 0 31,-17 9 204,1 0 0,0 2 0,-6 5 57,1 6 0,-1 4 7,-12 3 1,-4 2-186,-9 4 120,1-4 0,-1 12 0,-1-5 34,-6 1-37,-3 3 1,-9 6-199,0 0-18,-9 9 176,6-15 0,-14 19 1,3-13 114,-3 3 0,-5-1-3,-5-2 0,14-6 147,0 0 1,15-16-118,4 3-88,18-14 54,-11 3-45,24-9 175,2 0 1,13-2 57,13-5-46,4-4-257,10-8 157,-1-1-9,9 1-549,-7-1 517,16-8 1,-9 4 5,4-9 1,7 7 7,-1-7-7,-8 9-933,25-13 915,-32 7-10,22-9 1,-15-1-1,9 1 0,-15 9 0,-7 4-484,-7 4 211,-12 11-14,-10 2 252,-8 9 170,0 0-264,-8 9 566,-3-7-458,0 15 0,-6-14 0,6 14 0,-9-6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6.623"/>
    </inkml:context>
    <inkml:brush xml:id="br0">
      <inkml:brushProperty name="width" value="0.08571" units="cm"/>
      <inkml:brushProperty name="height" value="0.08571" units="cm"/>
    </inkml:brush>
  </inkml:definitions>
  <inkml:trace contextRef="#ctx0" brushRef="#br0">101 1 8232,'-9'0'-181,"-1"0"138,-1 0 1,3 0 0,-1 0 64,-3 0 1,4 0 0,0 1 131,2 4 1,1 3 0,5 7 0,0 1 64,0 3 1,-5 3-1,1 7 1,0 1-19,3 4 0,1 3 0,0 6 0,0 2-109,0 3 1,1-4 0,3 3 0,0-6-106,0-2 1,-3-7-1,1 1 1,1-2-343,2-3 1,1-5 0,-3-4-109,2-3 0,0-6 0,-3-2 98,2-2 1,-2-3 0,3-8 131,-4-4 0,-1-4 0,0-1 114,0-1 1,0-1 0,0-1 0,0-3 118,0 3 0,5-1 0,0 1 0,0-3 42,1 3 1,-3 1 0,5 1 0,0 1 297,0 0 0,-3-1 1,5 1-3,1 0 0,-3 1 1,1 2-93,3 1 1,0 7 0,3-2-1,-1 3-210,1 2 1,-6 0 0,-1 2-469,-1 3 338,4 3 1,-10 8 0,4 1 0,-5 4-98,-5 2 0,-3 0 1,-8 5-1,-1-3 157,-2-1 1,-2-1 0,3 1 0,-1-4 375,1 1 1,4-10 0,4 4 35,6-2 0,4-7-463,4-1 0,6-5 0,8-5 0,1-5-208,-2-2 1,-1-3 0,-1 1-1,-1-1-77,1 1 0,-3 0 1,0-1-1,-4 1 370,-2-1 0,-1 1 0,-5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6.836"/>
    </inkml:context>
    <inkml:brush xml:id="br0">
      <inkml:brushProperty name="width" value="0.08571" units="cm"/>
      <inkml:brushProperty name="height" value="0.08571" units="cm"/>
    </inkml:brush>
  </inkml:definitions>
  <inkml:trace contextRef="#ctx0" brushRef="#br0">1 28 8042,'0'-14'-509,"0"6"1,0 3 508,0 10 0,0 3 0,0 6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7.152"/>
    </inkml:context>
    <inkml:brush xml:id="br0">
      <inkml:brushProperty name="width" value="0.08571" units="cm"/>
      <inkml:brushProperty name="height" value="0.08571" units="cm"/>
    </inkml:brush>
  </inkml:definitions>
  <inkml:trace contextRef="#ctx0" brushRef="#br0">42 1 8136,'0'14'-575,"0"1"1,0 1 320,0 3 1,0-1 0,0 4 0,2 0 253,2 1 0,-2 1 0,4 3 0,-1-2 45,0-1 0,6-6 0,-1 1 0,3-3 307,1-1 1,0-6 0,1 1-254,-1 1 1,-1 2 0,-3 1-1,-6 2-51,-2 3 0,-8-1 1,-4 6-1,-4 0-142,-6-2 1,3 4 0,-6-7 0,3-1-208,2-2 1,2-7-1,2-1 373,-1-1 0,7-4 419,4-8 0,4 2-356,4-7 1,4 7-1,7-2 1,1 5 218,3 5 1,0 1 0,8 6 0,5-3-186,3 2 1,5-3 0,7 0 0,4 0-128,5 0 0,5-5 1,9 1-1,2-8-300,5-5 0,-10-5 1,13-4 257,-4-1 0,0-7 0,-4 4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7.410"/>
    </inkml:context>
    <inkml:brush xml:id="br0">
      <inkml:brushProperty name="width" value="0.08571" units="cm"/>
      <inkml:brushProperty name="height" value="0.08571" units="cm"/>
    </inkml:brush>
  </inkml:definitions>
  <inkml:trace contextRef="#ctx0" brushRef="#br0">1 0 8237,'0'10'1042,"0"-1"-1207,0 2 1,0 2 0,0 2-1,0 1-1373,0 3 1538,0 3 0,6 7 0,2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7.602"/>
    </inkml:context>
    <inkml:brush xml:id="br0">
      <inkml:brushProperty name="width" value="0.08571" units="cm"/>
      <inkml:brushProperty name="height" value="0.08571" units="cm"/>
    </inkml:brush>
  </inkml:definitions>
  <inkml:trace contextRef="#ctx0" brushRef="#br0">1 318 8237,'8'-7'26,"3"4"1,-4-7 153,1-1 0,1-2 0,7-1 0,3 0-172,5-1 1,5 1-1,3-1 1,3 1-78,2 0 0,3-6 1,6 1-1,2 0 24,-1-2 1,-3 5-1,-2-3 1,-4 3-211,-4 2 0,-10 6 0,-5 3 255,-3 3 0,-8-4 0,-2-2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7.927"/>
    </inkml:context>
    <inkml:brush xml:id="br0">
      <inkml:brushProperty name="width" value="0.08571" units="cm"/>
      <inkml:brushProperty name="height" value="0.08571" units="cm"/>
    </inkml:brush>
  </inkml:definitions>
  <inkml:trace contextRef="#ctx0" brushRef="#br0">231 1 8221,'-13'21'-16,"4"1"1,-10 5 0,3 0 172,1 2 0,6-6 1,1 9-1,1 1 91,4 2 0,-3 4 0,1 4 1,0 2-36,-1 3 1,3-2 0,-7 5 0,0-1-365,2-4 0,-4-4 0,2-2 0,-1 0 120,1-5 1,-1-5 0,5-6 0,-1-5-28,1-3 1,1-6 0,7-2-307,2-2 1,0-1 0,5-5-85,2 0 1,-3-6 0,2-4-798,1-3 1245,-4-1 0,5-7 0,-4-1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38.594"/>
    </inkml:context>
    <inkml:brush xml:id="br0">
      <inkml:brushProperty name="width" value="0.08571" units="cm"/>
      <inkml:brushProperty name="height" value="0.08571" units="cm"/>
    </inkml:brush>
  </inkml:definitions>
  <inkml:trace contextRef="#ctx0" brushRef="#br0">1 115 8350,'0'10'246,"0"-1"0,0 1 0,0 4-312,0 1 1,5-1 0,1-1 0,0-2-333,1-1 0,4-1 0,-1 4 40,2-3 0,-2-4 0,0-6 223,1 0 1,1-2 0,1-2 0,-2-4 75,-1 0 0,-5-5 0,3 3 0,0-3 100,0-1 0,-5 0 0,3-1 237,1 1 0,-6 4 264,4 1-380,-3 6 1,-2-5 0,1 4 18,4 0 1,-2-1-508,7 5 0,0 0 90,4 0 0,-6 1 186,-3 4 1,1-2-38,-1 7 1,6-7-60,-1 2 1,3-3 0,1-4 145,0-3 0,1 4 0,-1-6 0,0 1-13,1-4 1,-1 2-1,1 0 1,1 0 32,3 0 0,-6 0 0,4-3 0,1 1 218,-2-1 0,0 3 1,-2 0 124,1 2 1,-6 1-192,1 5 1,-7 6-1,2 6 1,-5 5-130,-5 7 1,-3-1 0,-8 1 0,-3 3-84,-5 5 0,0 0 0,-3 4 1,-5 1-113,-4 0 0,3-5 1,-4 2-1,0-4 74,1-1 1,5-2-1,1-5 1,6-6 128,3-5 0,7-7 505,4 0 1,8-4-243,2-4 0,8-3 0,10-4 0,4 1-97,6-1 1,-1 2 0,11-4 0,2-3-111,2 0 1,2 0 0,3 0 0,2-2-53,3-1 0,-1-6 0,1 2 0,-4-1-394,-3 0 0,-8 7 0,-5-1 1,-6 5-113,-7 4 451,-10 6 0,4-10 0,-5 5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40.268"/>
    </inkml:context>
    <inkml:brush xml:id="br0">
      <inkml:brushProperty name="width" value="0.08571" units="cm"/>
      <inkml:brushProperty name="height" value="0.08571" units="cm"/>
    </inkml:brush>
  </inkml:definitions>
  <inkml:trace contextRef="#ctx0" brushRef="#br0">29 1 8068,'-6'14'-358,"4"-4"0,-3-1 355,4 3 1,-4 0-1,0 3 1,2 1-8,1 3 0,2-3 0,0 5-45,0 0 2,0-5 0,0 9 0,0-4 0,0 0 51,0-1 0,0 6 0,0-4 0,0 2 9,0 0 0,0 0 0,0 5 1,0 0 6,0 0 0,0-1 0,2 3 1,1 2 5,2 6 0,0-7 0,-4 0 0,2 0-15,2-2 1,0 0 0,-5-2 0,0-3-8,0-1 1,0-6 0,2 1 0,1-1-1,2 1 0,1-3 1,-3 3-1,2-3 2,-2-2 0,0 1 0,1-1 1,0 0-9,-1 1 0,-1-1 1,-2 1-1,0-1 38,0 0 1,0 1 0,0-1 0,0 1 24,0-1 1,0 0 0,0 1 0,0-1-41,0 1 0,-5-1 1,1 0 7,0 1 1,3-1 0,1 0 0,0 1-99,0-1 1,1-3-1,3 2 33,0 3 1,3 7-1,-4-4 1,2-2 41,-2-1 1,-2-1-1,-1-1 1,2 1 18,3-1 0,-4 0 0,4 1 18,-3-1 0,-2-4 1,0-1 44,0 2 1,0 2 0,0 2-79,0-1 1,0-4-1,0-1 1,0 2 1,0 2 0,0 2 1,0-1-1,0 0 27,0 1 0,0-1 1,0 1-1,0-1 14,0 0 1,0 1 0,0-1 0,0 0 22,0 1 0,0-6 0,0 1-54,0 1 0,0 2 0,0 1 1,0 1 7,0-1 1,0-3 0,0 2 19,0 3 1,0 2 0,1-4 0,3 1 22,0-1 1,1-3-1,-5 2-48,0 3 0,0 1 1,0-2-1,0-1-19,0 1 0,0-6 1,0 1-1,0 1-24,0 2 0,0 1 1,0 1-11,0-1 0,0 0 0,0 1-93,0-1-209,0-6 1,0 0 335,0-3 0,7-3 0,1 4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42.442"/>
    </inkml:context>
    <inkml:brush xml:id="br0">
      <inkml:brushProperty name="width" value="0.08571" units="cm"/>
      <inkml:brushProperty name="height" value="0.08571" units="cm"/>
    </inkml:brush>
  </inkml:definitions>
  <inkml:trace contextRef="#ctx0" brushRef="#br0">1 388 7480,'8'-7'-187,"4"4"0,-2-5 238,3 2 0,-2-4 1,2 4-1,3-2 184,0-4 1,6 0-1,4-4 1,6-4-32,6-3 1,1-5 0,2 1-172,4 3-16,8-3 1,-2 5-1,3-6 1,-3 3-79,-3 1 1,-11 6 0,3 1 0,-6 6-750,-7 6 0,-14 5-150,-4 5 960,-12 9 0,-11 2 0,-9 5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42.837"/>
    </inkml:context>
    <inkml:brush xml:id="br0">
      <inkml:brushProperty name="width" value="0.08571" units="cm"/>
      <inkml:brushProperty name="height" value="0.08571" units="cm"/>
    </inkml:brush>
  </inkml:definitions>
  <inkml:trace contextRef="#ctx0" brushRef="#br0">15 0 8017,'-5'15'-54,"1"-1"0,-1 2 1,5 2-1,0 4 9,0 5 0,0-4 0,0 7 0,1-1 147,4-4 0,-2-1 0,5 2 0,0-4-167,0-1 0,-4-2 1,0-4 84,-2-1-277,-2-6 0,0-3 0,0-10 119,0-4 0,5-1 0,0-3 1,-1-3 94,3 0 1,-1 0 0,5 2 0,-1-2-10,1-3 0,2 6 0,1-5 1,1 1 117,-1 1 1,2 5 0,2 3 0,1 0 238,-2 0 1,-1 3 0,0-3 0,2 1-19,1 4 1,0 2-1,-4 1-290,-1 0 1,-4 1 0,-2 4 0,-4 6 87,-5 7 1,-6-1 0,-9 6 0,-1-1-455,-2 0 1,-7-2 0,2 2 0,-1-3-10,1-6 0,-2 0 0,7-8 378,1-2 0,2-8 0,2-3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08.690"/>
    </inkml:context>
    <inkml:brush xml:id="br0">
      <inkml:brushProperty name="width" value="0.08571" units="cm"/>
      <inkml:brushProperty name="height" value="0.08571" units="cm"/>
    </inkml:brush>
  </inkml:definitions>
  <inkml:trace contextRef="#ctx0" brushRef="#br0">118 0 8180,'0'22'-134,"0"4"1,2 9 4,4 9 0,-1 14 0,6 17 0,0 7 344,-1 10-294,-5-5 0,10 6 0,-8-5 64,-3 1 1,-2-15 0,-2-2 0,0-11-6,0-9 0,0-4 10,0-9-143,0-8 128,0-3 0,-6-6 1,-1 2 15,3 2 1,-1-7 7,-1-6-41,4-8 41,-7 3-148,9-8 140,-9 0-4,7 0 0,-9-2-10,5-4 1,-3-5-173,-4-9-3,-5 1 192,16-1 1,-13 5-17,8-5 1,-6 12-11,7-12 1,-7 5-1,4-5 1,0 1 59,1-1 0,1 0 1,7 1-30,0-1 0,0 7 0,2 2 152,5 2 0,-3 1 1,9 3-1,2-1-92,3 1 1,2 3 0,-1 2 0,1 2-40,-1 5 0,-6-3 1,0 9-110,3 3 40,-8 1 1,1 5 45,-9 4 1,-2-4-1,-5 6 1,-3 0 74,-1 5 0,-7 4 162,5 2 1,-4 5-202,-3 8 0,1-4 0,-1 15 0,2 0-28,5-2 1,-2 2-126,9 3 0,-1-12 10,7 5 1,0-13 127,0-1 1,2-12-260,5-7-16,-5-13 223,15 5 0,-6-16-6,9 4 1,-5-6-78,5-6 290,-5-5-213,13 0 33,-8-6 0,0 8 0,1-6 21,5 2 0,-4 6 1,4-4-1,-4 3 0,-2 3 1,-3 1-1,-2 0 1,-2-3 49,3 3-55,-8 1-5,1 3 10,-9-8 0,2-1 1,5-4 1,-5-4-10,5 3-35,-5 6 33,-2-18 1,0 13-2,0-24 1,0 15 0,0-15 1,6 4-294,1-13-21,8-4 295,-13-9 1,9-4-34,-4-9-853,-5 1 886,15-25 1,-6 2 15,-1 39 1,0-1-48,1-38 60,1 29 0,2 0 0,1-27 13,1 33 0,1 1-53,7-34 114,-6 39 1,1 2 0,5-12-42,8 4 0,-14 28 102,1 5 0,-6 22-20,0 10-146,-4 14 47,-18 37 0,-2-1 51,-8 23-112,-9 3 1,-1 12-1,-6-5 30,3-4 0,8-15 0,-2 6 0,4-6-44,2-7 57,9-20-10,-6 12 0,15-38 41,-5 9 0,7-15-38,7 2 0,-3-10 870,9-3-855,0-9-8,7-2 1,-1-6 12,1 4 23,0-5 8,-1-1-125,1-1 86,-1 0 6,1-8-88,0 6 79,-1-6-4,1 0-2,-1 6-91,1-6 1,0 1 78,-1 1 0,1 0-7,-1 7 1,-5-1 38,-1 0 1,0 9 4,6 5 0,-8 6 18,-4 6 0,-5 10 117,-2 16 1,0 5-79,0 22 1,-9-4-1,-4 10 1,-4-2 102,-3 2 0,0-6-182,1 0 0,-1 0-8,1-7 1,-3-4 0,-4 0 0,-7-2-167,-4-1 0,-2 8 136,0-8 0,-3 1-34,-3-7 1,1-2 0,-6-4 0,2-7-84,4-4 1,12-11 0,6-5 0,4-4-123,2-2 1,7-2 0,2-6 0,0-12 265,1-11 0,5-6 0,-1-4 0,4-5 0,2-6 0,0 2 0,0 0 0,0 2-54,0 4 0,8 10 0,3 3 0,2 3 349,0 4 0,9 4 0,11 7 0,4 7 96,2 3 1,2 14 0,5 9 0,6 10-171,5 7 1,2 5-1,-1 1 1,1 5-164,0 2 1,-2-6-1,-3 2 1,-2-3 173,3 3 0,-3-11-232,7 4 0,-5-13 0,14 2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43.136"/>
    </inkml:context>
    <inkml:brush xml:id="br0">
      <inkml:brushProperty name="width" value="0.08571" units="cm"/>
      <inkml:brushProperty name="height" value="0.08571" units="cm"/>
    </inkml:brush>
  </inkml:definitions>
  <inkml:trace contextRef="#ctx0" brushRef="#br0">173 51 8017,'8'-6'14,"-4"-4"0,3 2 0,-2-1 502,-2-2-474,5 4 1,-7 7 0,4 11 47,-3 7 1,-2 0-1,0 4 1,0 0 9,0 1 1,5 1-1,-1 5 1,0-1-22,-3 1 0,1 1 0,1 2 0,2 2-32,-2-2 1,-1 5 0,-2 0 0,0 1-41,0 0 0,1-6 1,2 2-1,2-4 38,-2-1 1,-1-3 0,-2-1 0,-2 2-31,-2-1 1,0-7-1,-5 0 1,-1-1 9,2 1 1,-5-8-1,4 2 1,-6-3-239,-4-2 0,3-5 1,-3 0-1,2-6-61,-3-7 0,4-9 1,-3-5-1,3-5 274,2-4 0,-1-10 0,1-9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44.083"/>
    </inkml:context>
    <inkml:brush xml:id="br0">
      <inkml:brushProperty name="width" value="0.08571" units="cm"/>
      <inkml:brushProperty name="height" value="0.08571" units="cm"/>
    </inkml:brush>
  </inkml:definitions>
  <inkml:trace contextRef="#ctx0" brushRef="#br0">144 1 7998,'-14'0'212,"6"1"1,3 4-246,3 5 0,2 7 0,2 3 0,3-1-77,4 2 0,6-4 1,2 7-1,2 0-125,-1-2 0,-4 4 1,-2-7-1,-3-1 90,2-2 0,-4-2 1,-2 1-1,-4-1 145,-1 0 0,0-4 0,-1-2 0,-4 0 0,-5 0 0,-4 0 0,-4 3 0,-1-3 0,1-2 0,1 4 0,-1-4 0,-1 1 0,2-1 0,1 4 0,1-5-50,1-2 0,4-2 134,1-1 0,5-1 1,1-2-1,5-4 32,3-1 1,6 3 0,-2-4-86,4-2 1,2 3 0,-1 0-1,0 0 11,1 0 1,-1 0-1,0-3 1,1 1 26,-1-1 1,1 3-1,-1 0 6,0 1 0,1 3 0,-1 4-77,1 0 0,-6 0 0,1 1 10,1 4 1,-5 3-1,-1 6 15,-3 1 0,-2-1 0,0 0 1,-2 1-3,-3-1 1,2 2 0,-8 3-1,-3 5-16,-4 4 1,-3 2 0,4 2 0,-4 3-10,-2 2 1,-1 0 0,-3 3 0,2-4-45,1 0 1,6-3-1,-1-6 1,5-3-691,4-4 283,-3-5 349,12-7-10,-6-1 0,7-14 46,0-2 1,5-4-1,1 0 1,1 2 62,-1 2 0,5-1 1,-1-4 21,3-1 0,-4 6 1,1 1-1,1 0-24,2 0 0,-3 4 0,-1 0 0,2 2 119,2 2 1,-3 0 0,-2 2 0,-2 2 111,-3 6 1,4 8-1,-3 1 1,0 0-126,-3 2 1,-1-4 0,0 6-205,0-3 136,0 6 1,-1-10-1,-3 3-220,0-3 0,-3-3-33,2-3 1,4-6 223,-4-8 0,3-4 0,2-7 0,0 1 0,0-7 0,0-1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44.291"/>
    </inkml:context>
    <inkml:brush xml:id="br0">
      <inkml:brushProperty name="width" value="0.08571" units="cm"/>
      <inkml:brushProperty name="height" value="0.08571" units="cm"/>
    </inkml:brush>
  </inkml:definitions>
  <inkml:trace contextRef="#ctx0" brushRef="#br0">0 29 7983,'14'0'-286,"-4"0"0,0 0 353,1 0 1,-3 0 0,1 0-1,1 2 191,-2 3 0,3-2-394,-6 6 1,5-4 0,-4 3 322,2-1 1,-5-1-616,2-1 0,-2-4-150,2 4 1,-3-5 514,2-5 1,-2 2-1,0-6 1,1-3 62,2 0 0,-1-3 0,3 1 0,1-1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44.650"/>
    </inkml:context>
    <inkml:brush xml:id="br0">
      <inkml:brushProperty name="width" value="0.08571" units="cm"/>
      <inkml:brushProperty name="height" value="0.08571" units="cm"/>
    </inkml:brush>
  </inkml:definitions>
  <inkml:trace contextRef="#ctx0" brushRef="#br0">0 288 7983,'0'10'-376,"0"-1"233,0 2 1,0 2 0,0 2 0,0-1 172,0 0 0,0 1 104,0-1 1,0-4-436,0-1 1,2-6-125,3 2 0,-4-5 396,4-5 0,2-3 1,-1-6-1,2-2 29,3-3 0,-3 1 0,2-6 0,1-1 0,2-2 0,3-2 0,1 0 0,3 0 40,-3 0 1,1 1-1,-1 1 1,3 3 141,-3 4 0,1 4 0,-1 4 0,4 2 110,1 5 0,-4 2 1,1 0-1,-1-2-111,1 2 0,-3 1 0,3 4-232,-3 3 1,-8-2-1,-3 6 1,-3 4-242,-2 5 0,-2-1 0,-3 7 0,-4 2 83,-4 1 0,-2 2 0,1 0 1,0-2 125,-1-3 0,1-2 1,-1-4-1,3 1 83,2-1 0,-3-9 0,5 4 0,-6-5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44.969"/>
    </inkml:context>
    <inkml:brush xml:id="br0">
      <inkml:brushProperty name="width" value="0.08571" units="cm"/>
      <inkml:brushProperty name="height" value="0.08571" units="cm"/>
    </inkml:brush>
  </inkml:definitions>
  <inkml:trace contextRef="#ctx0" brushRef="#br0">274 0 7983,'-14'21'-51,"0"-3"0,-1 4 0,1-1 182,-1-4 0,6 1 1,-1 0-1,-1 2-19,-2 3 0,4-4 0,1 5 0,0 2 1,0 1-353,-4 1 0,0 1 0,-3 0 50,1 0 1,4 0-1,1-2 1,-3-3-38,0-5 1,2-8-120,1-1 270,5-7 1,-2 2-1,6-10-32,0-5 1,6-4 0,2-4-1,2-2 47,0-3 1,-1 4 0,4-3-1,-2-1 61,-1 1 0,-1-1 0,4 0 0,-2 2 40,-1 0 1,-1 8-1,4-4 1,-2 1-52,-1 4 0,0-2 0,4 6 0,0 0 406,1 3 1,-1 4 0,1 2 0,-1 4-27,0 5 1,1 7 0,-3 4 0,0 0-197,-3 0 1,1 3 0,4-7 0,1-3-47,-1-2 0,2-9 0,3 2 0,7-5-127,6-5 0,5-10 0,6-7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45.275"/>
    </inkml:context>
    <inkml:brush xml:id="br0">
      <inkml:brushProperty name="width" value="0.08571" units="cm"/>
      <inkml:brushProperty name="height" value="0.08571" units="cm"/>
    </inkml:brush>
  </inkml:definitions>
  <inkml:trace contextRef="#ctx0" brushRef="#br0">187 0 8219,'-4'10'-972,"-3"0"944,-1 1 1,5 2-1,-3 1 1,1 0 168,0 1 1,-1 1 0,2 1-1,-2 3-190,-2-3 0,3 6 1,-4-1-1,-1 2-269,2 0 1,-5-7 0,4 3-1,-4-3 318,-2 2 0,7-9 0,-11 9 0,3-11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45.445"/>
    </inkml:context>
    <inkml:brush xml:id="br0">
      <inkml:brushProperty name="width" value="0.08571" units="cm"/>
      <inkml:brushProperty name="height" value="0.08571" units="cm"/>
    </inkml:brush>
  </inkml:definitions>
  <inkml:trace contextRef="#ctx0" brushRef="#br0">15 1 8044,'0'21'0,"-1"1"0,-2 2-184,-2 0 0,0-5 0,5 4 0,0-1 204,0 0 0,0-2 0,0 4 0,0 0 0,2 0 1,1 0 75,2 1 1,-1-2-86,-4 1 0,2-2 0,1 2 0,2-5-314,-2-3 0,0-8-66,2-3 1,-2-10 368,7-5 0,6-9 0,6-3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45.628"/>
    </inkml:context>
    <inkml:brush xml:id="br0">
      <inkml:brushProperty name="width" value="0.08571" units="cm"/>
      <inkml:brushProperty name="height" value="0.08571" units="cm"/>
    </inkml:brush>
  </inkml:definitions>
  <inkml:trace contextRef="#ctx0" brushRef="#br0">360 76 8022,'14'-19'-21,"-1"0"0,-2 3-147,-1 5 1,-7 1 54,2 10 0,-10 5 1,-6 14-1,-7 5-105,-6 3 0,-4 3 0,-4 2 0,-3 2 89,-2-2 1,5-6-1,-2-4 1,2 0 128,-1 1 0,7-12 0,-3-2 0,10 1 0,-2-2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45.858"/>
    </inkml:context>
    <inkml:brush xml:id="br0">
      <inkml:brushProperty name="width" value="0.08571" units="cm"/>
      <inkml:brushProperty name="height" value="0.08571" units="cm"/>
    </inkml:brush>
  </inkml:definitions>
  <inkml:trace contextRef="#ctx0" brushRef="#br0">1 1 7402,'0'14'52,"0"0"0,0 1 1,0 1-1,0 3 247,0 5 0,5 10 0,0 4-145,-2 4 0,0-1 1,2-3-1,4-4-50,4-4 1,2-7 0,1-6 0,3-5-197,5-8 1,4-4-1,6-4 1,4-8-316,4-5 1,-4-1 0,-1-6-156,-2-1 414,5-3 1,-11 6 0,0 3 0,-7 3-736,-1 2 883,-11 6 0,9 1 0,-11 7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48.043"/>
    </inkml:context>
    <inkml:brush xml:id="br0">
      <inkml:brushProperty name="width" value="0.08571" units="cm"/>
      <inkml:brushProperty name="height" value="0.08571" units="cm"/>
    </inkml:brush>
  </inkml:definitions>
  <inkml:trace contextRef="#ctx0" brushRef="#br0">197 15 7206,'-14'14'-149,"4"0"1,2 1-1,2-1 218,2 0 1,3 1 0,1-1 0,0 1 14,0-1 1,6 0 0,2 1 0,2-2-196,-1-4 0,1 2 1,4-6-111,1-2 0,-1-1 0,0-2-115,1 0 265,-7 0 1,5-5-1,-5-1 1,1-2 70,1-3 0,-5-2 0,4-2 0,2 1 0,-3 0 0,2-1 0,0 1 47,-2-1 0,4 6 0,-2-1 1,3 1 59,1 1 0,-3-3 0,1 4 0,2 1-4,2-1 0,-3 1 0,6 3 0,-3-2 111,-2 2 1,1 1 0,-1 2-115,0 0 0,-4 2 1,-2 3-1,-2 4-105,-2 4 1,-4 1-1,-5 2 1,-5 2-70,-3 1 0,-3 7 0,-1-4 0,-4 2-62,-1 0 0,-4-3 0,-6 4 0,-3 3-93,-2-3 0,-1 1 1,-5 1-1,-1-2 199,1-1 1,5-6 0,1 1 0,0-3 191,1-1 0,13-7-136,-1-4 1,16-4 0,0-3 100,10-2 0,11-6 1,6 2-1,0-4-79,2-2 0,-4 6 0,7-1 57,2-1-82,1 5 1,2-7 0,-2 5 0,-1-2 10,-2 1 0,-5 1 1,5-3-1,1 1-49,3-1 1,0-2-1,0-1 1,-3-2-125,-1-4 0,-2 4 1,2-3-1,-4 3-15,-4 2 0,-8 4 0,-4 1-182,-2-3 336,-2 6 0,-13 0 0,-3 6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09.037"/>
    </inkml:context>
    <inkml:brush xml:id="br0">
      <inkml:brushProperty name="width" value="0.08571" units="cm"/>
      <inkml:brushProperty name="height" value="0.08571" units="cm"/>
    </inkml:brush>
  </inkml:definitions>
  <inkml:trace contextRef="#ctx0" brushRef="#br0">0 59 7815,'11'-20'-276,"6"7"0,-4 2 255,5 3 1,1 1 0,1 7 0,0 2 104,-1 5-84,1 4 0,-1 8 0,1 1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48.973"/>
    </inkml:context>
    <inkml:brush xml:id="br0">
      <inkml:brushProperty name="width" value="0.08571" units="cm"/>
      <inkml:brushProperty name="height" value="0.08571" units="cm"/>
    </inkml:brush>
  </inkml:definitions>
  <inkml:trace contextRef="#ctx0" brushRef="#br0">159 170 7960,'-5'14'-166,"0"0"1,0 1 0,5 1 180,0 3 0,-4 3 0,-1 9 0,2 2 113,1 6 1,7 4-1,1 3 1,1 2-140,-1-1 0,4-3 0,-4-2 0,0-4-113,1-4 1,-1-10-1,-3-5 29,2-3 0,5-6 48,-5-1 0,1-6-49,-1 2 0,-2-2 0,5 2 27,-2 5 1,-1-2 0,-5 1 24,0 2 0,-1 1-15,-4-3 1,3-4-69,-3-10 1,4 2-1,1-7 0,0-1 1,-2 0 77,-3 2 0,2 2 1,-6 7-1,-3 0 84,0 0 1,-3 0 0,1 0 68,-1 0 1,1 0 0,0 0-51,-1 0 0,6 0-12,-1 0 1,2 2 0,-2 3-1,4 4 58,0 4 1,3 3 0,-5 3 0,0 5 29,0 3 0,3 7 0,-3-1 1,1-1-65,4-1 1,2-2 0,1-2 0,0-2-67,0-1 0,0-11 0,1 0 0,4-5-26,5-5 1,-2-1-1,1-2-76,2 0 102,2 0 1,1-7 0,-1-2 0,-2-4-19,-1-2 0,0-4 1,4-2-1,2-1 14,3-3 0,-1-3 1,4-2-1,1-4-24,-1-4 1,2-4-1,5-1 1,-1-3-32,1-7 1,2 5 0,1-11 0,1-2 29,-1-4 0,0 4 1,-1-1-1,-1-2-10,-3 0 1,-1 3-1,-1 8 1,-4 2-175,-7 6 0,-4 20 0,-2 4 210,-8 7 1,-3 7-1,-10 17 1,-5 11 127,-2 9 0,0 8 0,-2 7 0,0 1-53,-1 1 1,6-6 0,-2 7 0,3-3 174,1-2 1,6-9 0,1-4 0,1-3-206,4-6 0,1-3 1,6-5-1,4-4-205,6-4 0,10-4 1,-2-2-1,2-4 66,0-4 1,-5 1 0,4 0-1,-2 0-14,-4 0 1,-1 3 0,-1-3-1,-3 0 65,-2 0 0,-2 3 1,-5-5 103,2-1 0,1 5 355,-1 1-288,-3 3 1,9 4 0,-6 3-1,-2 4-69,-1 4 0,-2 8 0,0 3 1,-2 3-1,-3 2 0,-8 6 1,-7 2-1,-3 3 4,-2 3 1,-3-8 0,0 7-1,-3-6-119,-2-4 0,1-3 1,-3-5-1,1-5-131,2-3 0,5-6 0,-7-2 1,5-2 48,5-2 1,4-9 0,5-5 0,1-3-422,0-1 562,-1-7 0,1-1 0,-1-7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49.134"/>
    </inkml:context>
    <inkml:brush xml:id="br0">
      <inkml:brushProperty name="width" value="0.08571" units="cm"/>
      <inkml:brushProperty name="height" value="0.08571" units="cm"/>
    </inkml:brush>
  </inkml:definitions>
  <inkml:trace contextRef="#ctx0" brushRef="#br0">0 0 7960,'19'15'-53,"2"-1"1,1 0 97,4 1 0,3 1 0,4 3 0,7 5 193,7 3 1,-1-3 0,4-2-1,-2 1 1,-4-2-52,3-1 1,-3 4 0,-4-4-495,-1-3 1,-10-1-1,1-3 1,0-3 162,1-6 144,-10-2 0,18-2 0,-8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49.439"/>
    </inkml:context>
    <inkml:brush xml:id="br0">
      <inkml:brushProperty name="width" value="0.08571" units="cm"/>
      <inkml:brushProperty name="height" value="0.08571" units="cm"/>
    </inkml:brush>
  </inkml:definitions>
  <inkml:trace contextRef="#ctx0" brushRef="#br0">0 159 8072,'2'-9'0,"1"-1"0,4-1-215,1-2 0,1-1 1,6-1-1,1 1 115,3-1 0,-3 6 1,3-1-1,-3 1-93,-2 1 0,1-4 0,-1 8 193,0 0 0,-6 3 0,5 1 0,-5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49.843"/>
    </inkml:context>
    <inkml:brush xml:id="br0">
      <inkml:brushProperty name="width" value="0.08571" units="cm"/>
      <inkml:brushProperty name="height" value="0.08571" units="cm"/>
    </inkml:brush>
  </inkml:definitions>
  <inkml:trace contextRef="#ctx0" brushRef="#br0">141 1 6490,'0'9'800,"0"1"-624,0 1 1,0 2 0,0 1 0,0 2-25,0 3 1,0 4 0,0 6 0,0-1-48,0 1 0,0 6 0,2 4 0,1 2-196,2 2 1,1 1 0,-1-1-1,3 0 16,0 0 0,3 2 1,-5 0-1,2 1-42,3 0 1,-4-9-1,-2 5 1,-4-4 45,-1-1 1,0-8 0,0 1 0,-1-1 15,-4-4 0,2-5 0,-7-3 0,-1-6 65,-2-6 0,4-3 0,-1-2 0,-1 0 15,-2 0 0,-1-7 1,1-4-1,2-5-53,1-3 0,5-5 1,-3 3-1,0-1-97,0-4 1,3 2 0,-4-3-1,-1-3-27,2-1 1,0-1 0,5 0 0,-2-4 45,2-6 0,-3 5 0,1-8 0,3 2 106,5 3 0,7-1 0,9-7 0,4-3 0,5-7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50.173"/>
    </inkml:context>
    <inkml:brush xml:id="br0">
      <inkml:brushProperty name="width" value="0.08571" units="cm"/>
      <inkml:brushProperty name="height" value="0.08571" units="cm"/>
    </inkml:brush>
  </inkml:definitions>
  <inkml:trace contextRef="#ctx0" brushRef="#br0">1 188 7713,'14'-23'-341,"1"4"1,-1 3 0,0 2 0,1-1 526,-1 1 1,7-1 0,1 1-1,2 0-65,0-1 1,2 6-1,6 1 1,3 1 2,2 4 0,-8 1 0,1 2 0,-3 0-48,-6 0 0,-4 4 1,-4 4-1,-3 8-98,-5 4 1,-4 0 0,-4 4 0,-5 3-168,-6 5 0,-10-5 0,0 5 1,-4 0 31,0-2 1,-3 2 0,1-1 0,-2-1 110,0-3 1,5-8-1,-7 2 1,5-2-12,5 1 0,4-6 0,5-6 356,1-2 0,6-2 1,5-9-203,6-5 1,5-3 0,6-1 0,2 0-99,3-1 0,-3 1 0,5-1 0,-2 1-35,1 0 1,4-1-1,-5 1 1,0-2-32,2-3 0,-4 7 0,6-2 1,-2 1-138,-4 0 0,-1 1 1,-3 1-1,-2 3-414,-1 1 618,-7 2 0,10-1 0,-5-2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50.442"/>
    </inkml:context>
    <inkml:brush xml:id="br0">
      <inkml:brushProperty name="width" value="0.08571" units="cm"/>
      <inkml:brushProperty name="height" value="0.08571" units="cm"/>
    </inkml:brush>
  </inkml:definitions>
  <inkml:trace contextRef="#ctx0" brushRef="#br0">44 0 8042,'-10'20'-83,"2"-3"0,2 2 216,2 2 1,-2-2-1,1 5 1,2 4 184,1 4 0,2 6 1,2 8-1,1 5-107,2 5 1,0 0 0,-4 10 0,3-1-175,0 1 1,1-4 0,-5 4-1,0-2-221,0-3 0,2-4 0,1-6 0,2-6-63,-2-5 0,3-13 0,1 0 0,-1-4-133,1-6 1,-3-5-89,-4-3 1,0-7 0,0-2 467,0-8 0,0-10 0,0-1 0,7-7 0,1 4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50.610"/>
    </inkml:context>
    <inkml:brush xml:id="br0">
      <inkml:brushProperty name="width" value="0.08571" units="cm"/>
      <inkml:brushProperty name="height" value="0.08571" units="cm"/>
    </inkml:brush>
  </inkml:definitions>
  <inkml:trace contextRef="#ctx0" brushRef="#br0">0 375 8042,'6'-21'-122,"-2"5"0,4-5 1,0 0-5,0-3 1,3 2-1,6 0 1,4-1 233,2 1 1,1 3 0,3-4 0,-2 1-111,-1 0 1,-1-1 0,1-1 0,-5 5-693,-3 3-228,-2 8 922,-6 2 0,-1 6 0,-7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51.084"/>
    </inkml:context>
    <inkml:brush xml:id="br0">
      <inkml:brushProperty name="width" value="0.08571" units="cm"/>
      <inkml:brushProperty name="height" value="0.08571" units="cm"/>
    </inkml:brush>
  </inkml:definitions>
  <inkml:trace contextRef="#ctx0" brushRef="#br0">1 0 8042,'0'15'-138,"0"-1"1,0 2-1,0 2 1,2 2 225,2 3 0,-2 2 1,4 7-1,-1 4-47,0 0 1,1 3-1,-2 2 1,0-1-63,0-1 0,-1-11 0,0 3 0,2-2 15,-2-4 1,0-6-1,0 0-9,2-3 0,0-6 0,-5 0-190,0 1 1,-2-3 0,-3 0-36,-4-2 1,1 4 183,-2-5 69,7-1 0,-3-5 0,7-4-24,4-5 1,-2-2 0,5-3-1,0 1-12,0-1 0,0 1 1,3 0-1,-1-1 91,1 1 1,-3-1-1,2 3 1,1 1 145,2 1 0,1 5 1,1-4-80,-1-3 0,0 6 0,1 1 1,-1 4-73,1 1 1,-6 0 0,-1 1-329,-1 4 0,-3 5 0,-5 7 1,-4 4 169,-5 1 1,-4 2 0,-4 3 0,-1-3 200,2-4 0,1 0 0,1 0 323,1-3-483,6-1 1,3-8-1,10-5 1,6-6 53,7-6 0,4-11 0,7-2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51.384"/>
    </inkml:context>
    <inkml:brush xml:id="br0">
      <inkml:brushProperty name="width" value="0.08571" units="cm"/>
      <inkml:brushProperty name="height" value="0.08571" units="cm"/>
    </inkml:brush>
  </inkml:definitions>
  <inkml:trace contextRef="#ctx0" brushRef="#br0">1 56 7997,'0'-14'-658,"0"0"0,2 4 436,2 1 1,0 5 221,5 0 0,-6 8 0,4 4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52.605"/>
    </inkml:context>
    <inkml:brush xml:id="br0">
      <inkml:brushProperty name="width" value="0.08571" units="cm"/>
      <inkml:brushProperty name="height" value="0.08571" units="cm"/>
    </inkml:brush>
  </inkml:definitions>
  <inkml:trace contextRef="#ctx0" brushRef="#br0">0 424 7997,'0'10'-778,"2"-2"644,3-2 0,-2 4 194,7-6 0,-1 1 0,6-6-127,-1-4 0,-4-3 0,-1-7 0,2-1-9,2-3 1,1 2-1,1-7 1,1 0 53,3 1 1,-6-4-1,3 3 1,0-3-26,0-2 0,-8 0 0,6 1 0,-1-1 36,0 0 0,-4 5 0,-1 2-61,-1 1 49,-2 2 0,-5 12 0,0 7-20,0 8 1,-2 5 0,-1 1 46,-2 1 1,0-1-1,5 1 645,0-1 0,0-4-682,0-1-103,0-6 1,2 4-1,3-7 36,4 0 0,-1 5 1,2-1 43,1 0 1,2-3 0,1-1 0,0 0 5,1 0 1,-1 0 0,1 0 21,-1 0 0,-4 0 0,-1 0 53,2 0-34,-4 0 0,-1 2 224,-6 3 1,0 3 0,-1 6-104,-4 0 1,2 6 0,-7 0-1,-3 3-91,-4 2 0,-1-1 0,-4 2-115,1-1 65,-5 6 0,10-10 0,-3 3 0,2-5-39,-3-3 0,9-2 0,-3-1-393,1-4 433,7-2 1,6-14 0,9-1-1,4-1 30,1-1 1,2 1 0,2-6 0,1 1-16,-1 0 1,-1 4 0,1 0 0,3-1 202,1-2 1,-4 4 0,1 1 0,-3 0-94,-2 0 1,1 5 0,-1-2-245,0 3 0,-6 4-168,-3 3 231,-3-4 1,-4 12 0,-3-3-1,-3 2-33,0 3 0,-4-6 1,2 1-1,-3 0 159,-1-2 1,1 0 0,2-5 0,1 2 29,-1-2 0,-2 5 0,-1 1 71,-1 4 0,1 1 1,1 1-1,2 1-21,2 3 0,-1 3 1,-3 9-1,2 1 199,1 1 0,2 7 0,-3-3 1,3 1-175,2 1 0,1-7 0,5 0 0,0-5-56,0-3 1,6-11 0,4 1-475,3-1 1,1-7 247,1-1 0,-7-5 1,-2-3-1,-1-3 7,0-2 0,-1-2 0,-2-3 0,1 2 66,2 1 1,1-4 0,-1-5 0,3 0-26,0-2 0,5 3 1,-4-6-1,6-3 10,4-5 1,-3 5 0,3-5 0,-1-2 64,1-1 0,-1 8 0,4-2 1,0 4 246,1 2 1,-4 7 0,3 8 0,1 2 47,-1 3 1,-8 1 0,2 4 0,-1 3-38,-4 4 0,-1 4 1,1 3-215,-2 3 0,-5-8 0,0 4 0,-2-3-328,-2 1 1,0 2 0,-2-1-1,-2 0 1,-6 1 1,-3 1 0,-1 1-1,-1 3 79,1-3 0,0-1 1,-1-3-1,2-2 119,4-1 0,-4-6 0,4 4-67,-4-1 0,-2-2 167,1-5 1,1-7 0,2-1 162,1 0 77,7-5 1,-3 13-1,6 0 1,-2 8 17,-3 5 1,4 3-1,-6 3 1,3 5-11,-1 4 0,-6 2 0,1 2 0,-3 3-297,-1 2 0,-5-5 0,-2 1 1,-2-1-156,-2 2 1,3-8 0,-2 1 0,0-5 8,1-4 1,-2-2 0,5-3 0,3-4-111,1-4 1,6-3 0,2-4 0,2-3 301,3-4 0,1-4 0,15-8 0,3-1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09.378"/>
    </inkml:context>
    <inkml:brush xml:id="br0">
      <inkml:brushProperty name="width" value="0.08571" units="cm"/>
      <inkml:brushProperty name="height" value="0.08571" units="cm"/>
    </inkml:brush>
  </inkml:definitions>
  <inkml:trace contextRef="#ctx0" brushRef="#br0">20 294 8029,'0'20'-339,"-2"2"1,-2 2 0,-3 2 90,3-2 0,1 0 0,3 0 0,0 2 241,0-2 1,0-2-1,0-3-109,0 1 0,0-7 119,0 0 0,0-11-8,0-2 0,7-9 1,0-10 13,-3-1-14,7 1 1,0-8 0,6-1 0,0 0 41,3-1 1,-5-3-1,11 3 1,-2 1 107,3 0 1,-4-5-1,10 7 1,2 0-22,2-2 0,4 6 0,3-6 0,4 1-68,2 1 0,2 0 0,5 9 0,-5 1 51,-6 3 0,-5 9 0,-4-2-453,-4 3 0,-14 12 0,-14 4 346,-10 5 0,-14 10 0,-12 2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52.768"/>
    </inkml:context>
    <inkml:brush xml:id="br0">
      <inkml:brushProperty name="width" value="0.08571" units="cm"/>
      <inkml:brushProperty name="height" value="0.08571" units="cm"/>
    </inkml:brush>
  </inkml:definitions>
  <inkml:trace contextRef="#ctx0" brushRef="#br0">0 1 7997,'23'1'0,"-4"4"0,2-2 0,-2 5 0,0-1 242,2-4 0,0 3 1,4-1-1,-1-2-55,2-1 1,1 3-1,2 0 1,-1-2-188,1-2 0,6-1 0,2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53.142"/>
    </inkml:context>
    <inkml:brush xml:id="br0">
      <inkml:brushProperty name="width" value="0.08571" units="cm"/>
      <inkml:brushProperty name="height" value="0.08571" units="cm"/>
    </inkml:brush>
  </inkml:definitions>
  <inkml:trace contextRef="#ctx0" brushRef="#br0">1 1 7943,'9'0'-478,"1"0"1,-5 0 269,4 0 1,-4 0 0,5 0 74,1 0 1,-5 1 0,-1 4 132,-3 5 0,-2 2 0,0 3 0,0-1 0,0 1 0,-7-1 0,-1 0-160,0 1 173,-5-1 1,5 1 267,-6-1 1,6-4-149,3-1 0,10-6 0,5 2 0,2-3-89,3-2 1,6-7 0,1-1 0,4-1-163,2-1 0,-7 1 0,8-6 0,-4 1-80,-2-1 0,-2 3 198,-7 2 0,7-3 0,1 5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53.558"/>
    </inkml:context>
    <inkml:brush xml:id="br0">
      <inkml:brushProperty name="width" value="0.08571" units="cm"/>
      <inkml:brushProperty name="height" value="0.08571" units="cm"/>
    </inkml:brush>
  </inkml:definitions>
  <inkml:trace contextRef="#ctx0" brushRef="#br0">71 78 7790,'-14'20'0,"0"0"-259,-1 3 1,6-6 0,1 4 212,1 0 1,4-7-150,8 1 1,3-7 0,6-8 0,1-2 136,-1-3 1,-3 2-1,2-6 1,3-3 29,0 0 1,0-3 0,-2 1 0,1-1 88,-1 1 1,0 1 0,1 2 0,1 1-40,3-1 0,-6-2 1,4-1-1,1 0 156,-2-1 0,0 6 1,-2 1 143,1 1-175,-1 3-240,0-3 6,-6 12 1,-4-3 0,-12 14 0,-8 4-38,-5 9 1,-5 0 0,-6 6 0,-1-1 155,1-1 1,0 2 0,1-4 0,1-1 38,3-3 1,8-8 0,0 1 24,3-4 1,9-8 0,7-4 0,8-2 1,7-8 0,2-4 0,2-1-83,-1 1 1,3-4-1,-1 1 1,3-4-17,2-1 0,-2 2 0,-1 2 1,1-1-23,-1 1 0,0-5 1,4-1-1,-2 4-165,1 5 1,-7 0 0,-2 5-607,-3-2 794,3 4 0,-21 4 0,3 8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53.755"/>
    </inkml:context>
    <inkml:brush xml:id="br0">
      <inkml:brushProperty name="width" value="0.08571" units="cm"/>
      <inkml:brushProperty name="height" value="0.08571" units="cm"/>
    </inkml:brush>
  </inkml:definitions>
  <inkml:trace contextRef="#ctx0" brushRef="#br0">433 1 7943,'-10'19'-4,"0"-1"0,1-1 65,1-1 1,1 2 0,6 1 0,-2 7 186,-2 6 1,0 4-1,5 9 1,0 3-89,0 5 0,-3 4 0,-5 6 0,-8 5-313,-5 8 1,-4-6 0,-9 4 0,-6-4-448,-6-6 600,1-10 0,-24 2 0,2-5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55.249"/>
    </inkml:context>
    <inkml:brush xml:id="br0">
      <inkml:brushProperty name="width" value="0.08571" units="cm"/>
      <inkml:brushProperty name="height" value="0.08571" units="cm"/>
    </inkml:brush>
  </inkml:definitions>
  <inkml:trace contextRef="#ctx0" brushRef="#br0">188 14 7984,'9'-4'-693,"1"-1"633,1 2 1,-3 1 186,2 2 0,-2 2 0,1 4-54,-4 8 0,-4 1 0,-1 6 0,-1-1-186,-4 4 1,-3 4 0,-8 0-1,-1 1-58,-3 0 1,-5-2 0,2-1 0,-1-4 85,0-1 0,7 0 0,-2-4 1,3 2-98,1-1 1,6-7-1,1-1 203,1 1 1,2-3 0,7 2 0,3 1 96,4 1 0,4 3 1,2 1-1,-1 3 1,0 5 1,1 3-1,-1 4 1,-1 2-26,-3 6 0,1 2 0,-6 1 1,-2-1-15,-2 2 0,-1-9 0,0 4 0,0-7 16,0-7 1,0-4-124,0-5 1,0-9-121,0-6 1,-4-1 0,-1-9-33,2-1 1,1-2 0,0-1 152,-2-1 0,2 1 1,-4 0-1,1-2 19,0-4 1,0 4 0,5-4 0,0 0-34,0 1 1,0-6 0,0 2 0,0-1-19,0 0 1,7 0 0,1-3 0,3 0 42,3-2 0,-3 8 1,9-6-1,-4 5 118,-2 4 0,5 2 0,0 3 0,-1 4 60,-2 4 1,-2 5 0,1 5 0,-3 6-56,-2 7 0,1 6 0,-6 8 0,-2 1-27,-1-1 0,-2 3 1,0-3-1,0-3-86,0-3 1,0-7-1,0 3 1,0-1-197,0-3 0,-2-2 1,-1-2-1,-3-1 94,-2-4 1,-2 4 0,-4-5 0,-1 0-15,1-3 0,4-3 0,1-2 1,-2-2 90,-2-3 1,3-1 0,2-7 0,0 0 61,0-3 1,5-3 0,-2 1 0,4-1-11,1 2 0,0-4 0,1 2 0,4 1-26,5 2 0,-4 7 1,0 1-1,-1 0 36,0 0 1,6 4 0,-3-2-4,0 0 1,5 2 0,-4-4-8,4 2 0,0-5 1,-2 3-1,-1-2-27,1 1 1,3-3-1,4-5 1,3-4 10,1-1 1,-3-2-1,4-5 1,-1 0-67,1 0 0,-4-1 0,3-2 0,0-2 106,1 2 0,-6 0 0,3 2 99,-4 1 48,-2-3-161,-6 16 0,-3 2 0,-10 11 0,-5 6-13,-2 7 1,2 2-1,0 3 1,-1 1 9,-2 3 0,5-3 0,4 3 1,2-3 28,2-2 1,0 1 0,0-1-1,0 1 22,0-1 1,6 2 0,2 2 0,2 1-26,0-2 1,1 6 0,6 1 0,3 3-51,-3 2 1,-6 1 0,-3 2-1,0 5-10,0 4 1,-4-4 0,0 8-1,-4-2-142,-4-3 1,-6-5 0,-9 2 0,-5-2-4,-3-3 0,-4-8 0,-1-5 0,-3-3 120,-2-1 1,5-7 0,0-4 0,7-4-9,6-4 0,3-6 0,3-9 1,3-3 50,5-1 0,5-4 1,7 5-1,6-2-46,4 0 1,9 0 0,-2-4 0,5 1 32,4-2 0,4 4 0,6-10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55.630"/>
    </inkml:context>
    <inkml:brush xml:id="br0">
      <inkml:brushProperty name="width" value="0.08571" units="cm"/>
      <inkml:brushProperty name="height" value="0.08571" units="cm"/>
    </inkml:brush>
  </inkml:definitions>
  <inkml:trace contextRef="#ctx0" brushRef="#br0">36 258 7925,'-15'0'95,"1"0"1,8-6 16,6-4 0,8 2 0,11 0 0,5 0-110,3 0 1,3 3-1,4-4 1,4-3-70,4 0 1,-4 0 0,-1 1 0,0-3-101,0-2 1,-4 3 0,2-6 0,-3 1-153,-5-1 0,-7 8 0,-1-3-78,-3 1 0,-10 6 397,-6 3 0,-6 8 0,-9 4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55.815"/>
    </inkml:context>
    <inkml:brush xml:id="br0">
      <inkml:brushProperty name="width" value="0.08571" units="cm"/>
      <inkml:brushProperty name="height" value="0.08571" units="cm"/>
    </inkml:brush>
  </inkml:definitions>
  <inkml:trace contextRef="#ctx0" brushRef="#br0">418 1 7925,'-10'13'0,"1"-4"1,-1 4 0,-3-4 0,2 4 0,2 3 59,-3 3 0,0 4 1,-3 6 50,1-1 0,-1 3 1,1 2-1,-2 7-114,-3 7 1,-4-1-1,-4 5 1,0 0-106,-2 1 1,9-6 0,-9 0 0,3-4-253,4-4 1,3-12 359,9-2 0,4-19 0,6-7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56.612"/>
    </inkml:context>
    <inkml:brush xml:id="br0">
      <inkml:brushProperty name="width" value="0.08571" units="cm"/>
      <inkml:brushProperty name="height" value="0.08571" units="cm"/>
    </inkml:brush>
  </inkml:definitions>
  <inkml:trace contextRef="#ctx0" brushRef="#br0">0 260 7925,'14'0'-1,"-4"0"0,-2 1 51,-2 4 1,-1 5 0,-3 7 0,1 6 79,2 4 1,0 0-1,-5 12 1,0 1-86,0 1 1,-2 4-1,-1 0 1,-2-1-22,2-2 1,0-8 0,-1-1 0,0-4 11,0-5 1,1-3 0,0-7-364,-2 0 0,0-4 1,4-2-155,-4-2 0,3-2 351,-2-9 1,2-3 0,2-7 0,0-1 16,0-3 0,0 2 0,0-6 0,0-1 30,0-3 0,2 2 0,1-11 0,2 1 83,-2-3 0,0 1 0,0-1 0,4-2 0,1-2 0,1-1 0,4 1 0,-2 2 0,-1 2 0,-1 1 0,6-1 0,-1 4 226,1 4 0,-1 6 0,0 3 1,-1 4 117,-3 4 0,3 2 0,-4-2 1,4 3-229,1 5 1,1 4 0,-1 2-38,0 4 0,-4 5 0,-2 7 0,0 6 63,0 4 0,0 5 0,2 11 0,-6 2 17,-2 3 0,3 0 0,0 8 0,-2 3-41,-2 0 1,-1 0 0,0-3 0,0-1-136,0-3 0,5-5 1,0-1-1,0-6-46,1-6 1,-4-10-1,3-5 1,-4-3-136,-1-2 0,0 1 0,0-1-58,0 0 0,-1-4 0,-4 0-8,-5 1 1,-3-5 0,-1-1-1,0-3 75,-1-2 0,1 0 0,-1 0 0,1-2 139,0-3 1,-1-8 0,2-7 0,2-3 9,2-2 0,-1-9 1,-4-3-1,1-1 5,3-1 0,-1 1 1,6-2-1,2 3 1,0 5 8,-2 0 0,5 2 86,0 6 0,2 5 0,7 9 0,3 4 60,0-1 0,3 6 1,-1-4-1,0 3-10,1 2 1,-1 2 0,1 1-95,-1 2 1,-4 1 0,-1-2-57,2 0 1,-3 3 0,0-2-59,-1 4 1,-2 4 138,-5 1 0,-2 1 0,-3-1 0,-3 2 63,0 3 1,-5-3 0,4 4 0,-2-4 2,1-2 0,-1-4 1,4-2-1,1 0 102,0 0 0,2-7-429,9-1 0,5-8 1,9-11 219,5-5 0,3-10 0,2-2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57.456"/>
    </inkml:context>
    <inkml:brush xml:id="br0">
      <inkml:brushProperty name="width" value="0.08571" units="cm"/>
      <inkml:brushProperty name="height" value="0.08571" units="cm"/>
    </inkml:brush>
  </inkml:definitions>
  <inkml:trace contextRef="#ctx0" brushRef="#br0">188 0 7781,'13'2'-803,"-4"3"721,-4 4 0,-4 4 0,-1 1 0,0 2-79,0 4 0,-1-3 0,-2 6 0,-4-3 111,-1-2 1,0-2-1,-3-3 1,3-2 159,2-1 0,-1-7 0,3 2 1,2-5 0,-1-4 0,4-2-67,4-2 0,6 3 0,-1-3 0,3 0 16,1 0 0,0 3 1,1-3-18,-1 2 1,1 1 53,-1 5 1,-4 7-1,-2 2 1,-2 4-68,-3 1 1,-8 7 0,-4 5-101,-4 6 36,-8 4 1,-1 3 0,-5-2-1,1-1-56,2 1 0,7-5 0,-3-2 0,4-7-163,2-9 288,6-3 0,8-9 0,11-8 0,5-9 85,3-4 0,2 0 1,-2 4-1,4 1-35,-1 0 1,5-1 0,-3 1-1,3 0-15,2-1 0,-5 1 1,0-1-1,0 1-25,-1 0 1,2-1-1,-6 1 1,-1-1-345,-2 1 0,-2 1 0,-1 2 0,-2 1-516,-1-1 815,-7 5 0,-3-1 0,-10 9 0,-2 3 0,2 1 0,2 5 0,0-1 59,0 1 1,3 2 0,-3 1-1,2 1 135,3-1 1,-4 5 0,1 2 0,0 2 3,-1 2 0,-4 2 0,3 4 0,-3 2-65,-4 6 1,7-3-1,-9 1 1,-2 0-174,-2 0 0,2 1 0,-5 2 1,-2-3-42,-1-4 0,-2-12 0,0 3-357,1-6 262,-1-4 0,5-6 1,1-3-1,3-5-297,2-5 0,4-3 473,4-6 0,4-7 0,6-1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57.681"/>
    </inkml:context>
    <inkml:brush xml:id="br0">
      <inkml:brushProperty name="width" value="0.08571" units="cm"/>
      <inkml:brushProperty name="height" value="0.08571" units="cm"/>
    </inkml:brush>
  </inkml:definitions>
  <inkml:trace contextRef="#ctx0" brushRef="#br0">0 360 7896,'15'-2'-77,"-1"-2"0,1 2 1,-1-3-1,0 4 120,1 1 0,1 4 1,1 3-1,4-1 151,1 1 0,-2 4 1,4-2-216,1 4 1,-9 1 0,-1 1 0,-3-1-99,1 1-249,-5-1 0,0-6 201,-3-3 1,-2-10 0,5-5 0,0-2-25,0-3 1,-3-6-1,5-1 1,-1-3 132,-1-4 1,5 6 0,-5-9 0,1 0 57,1 2 0,-5-4 0,3-1 0,0-5 0,0 0 0,-5 0 0,3-3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09.856"/>
    </inkml:context>
    <inkml:brush xml:id="br0">
      <inkml:brushProperty name="width" value="0.08571" units="cm"/>
      <inkml:brushProperty name="height" value="0.08571" units="cm"/>
    </inkml:brush>
  </inkml:definitions>
  <inkml:trace contextRef="#ctx0" brushRef="#br0">79 60 7322,'0'10'-856,"2"-1"818,5-9 1,-3-6 0,9-3 66,2-2 1,3 4 0,1-3 45,1 1 1,2-4-1,2 6-14,2 3 0,0 2 0,-6 2 1,-1 0-47,1 0 0,-7 0 0,-2 2 0,-3 4 5,-3 8 1,-3 5 0,-2 5 0,0 4-7,0 3 0,0 2 0,0 6 1,0 0-4,0 0 1,-2-4 0,-3 0 0,-1 2 10,2-2 0,1 2 0,3 4 0,0 3 7,0-1 1,0-6 0,0 9 0,0-5-29,0-2 0,7-4 1,2 2-1,-1 3-4,1-6 0,4 6 1,-4-10-1,0 3-22,-1-1 0,5-1 0,-6 2 0,-1-7-88,3-5 0,-7-1 0,3 0 72,-10-1 1,-6-1-1,-8-5 1,-1-5-29,1 1 1,-8-7-1,-1 5 1,0-5 18,0-2 1,-1 0-1,3-2 1,-4-7 22,-1-10 0,-4-3 1,9-11-1,0-2 124,-2-2 1,12-2 0,-1 0-1,6 0-4,7-1 1,2 8 0,4 1 0,4 1-56,7-1 1,7 5 0,6-2-1,9 2-246,9 2 0,8-2 208,13-14 0,14 1 0,10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58.078"/>
    </inkml:context>
    <inkml:brush xml:id="br0">
      <inkml:brushProperty name="width" value="0.08571" units="cm"/>
      <inkml:brushProperty name="height" value="0.08571" units="cm"/>
    </inkml:brush>
  </inkml:definitions>
  <inkml:trace contextRef="#ctx0" brushRef="#br0">141 136 7896,'14'-29'-102,"1"2"-95,-1 3 1,-4 13 319,-1 16 1,-6 9 0,2 14 0,-3-3 83,-2-1 1,0 0 0,1 2-1,3-4-14,0-3 1,8-11 0,-3 5 0,4-5-155,1-5 1,1-3 0,1-5 0,3-6-178,5-6 0,-2-1 1,2-6-1,2-2-97,1-1 1,-3-2 0,0 2 0,0 3-97,-2 5 0,-6 3-217,-6 2 0,-8 7 361,-2 7 0,-7 5 0,-7 6 187,-1-1 0,6-5 0,-1 3 0,-1 0 0,-2 0 0,4-3 0,-1 3 0,0 0 9,2 0 1,-4 0-1,4 3 1,-2-2 136,0 2 1,6 7 0,-4 3 0,0 1 162,0 4 1,3 1 0,-3 3 0,0 6-15,0 7 0,3-3 1,-5 6-1,-1 0-48,-2-1 1,2-3 0,-1-2 0,-6 1-158,-3-1 1,2-5 0,-5 2 0,-2-2-354,-1-3 0,-2-6 0,2-5 0,2-5-79,1-8 1,11-5 0,0-5-1,4-4-36,1-8 1,4-2 0,1-8 0,5-2 377,3-1 0,4-2 0,-4 0 0,-2 0 0,5-6 0,0-2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58.239"/>
    </inkml:context>
    <inkml:brush xml:id="br0">
      <inkml:brushProperty name="width" value="0.08571" units="cm"/>
      <inkml:brushProperty name="height" value="0.08571" units="cm"/>
    </inkml:brush>
  </inkml:definitions>
  <inkml:trace contextRef="#ctx0" brushRef="#br0">0 15 7896,'10'-2'-329,"-1"-1"387,2-2 1,2 1-1,2 4 1,1 1 210,3 4 1,5 3 0,9 6-1,6 2-41,2 4 1,-1-3 0,2 6 0,1-1-159,-3 0 1,3-3 0,-8 4 0,1-2-532,-3-4 0,-6-2 461,7-6 0,-4 4 0,-1-5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58.719"/>
    </inkml:context>
    <inkml:brush xml:id="br0">
      <inkml:brushProperty name="width" value="0.08571" units="cm"/>
      <inkml:brushProperty name="height" value="0.08571" units="cm"/>
    </inkml:brush>
  </inkml:definitions>
  <inkml:trace contextRef="#ctx0" brushRef="#br0">28 114 6791,'-8'7'-1047,"-3"-4"1552,6 6 1,2-5 0,8-1 0,6-5-310,6-3 1,1-6 0,6 3-1,1-1-147,3-1 0,-3 0 0,1-2 0,1 0-126,-1 3 0,-6 4 1,3-3-1,-2 0-67,-4 0 0,-1 5 1,-2-4-236,1 1 0,-6 4 52,1-2 1,-8 4 0,-4 4 326,-11 6 0,-1 9 0,-20 10 0,4 8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58.931"/>
    </inkml:context>
    <inkml:brush xml:id="br0">
      <inkml:brushProperty name="width" value="0.08571" units="cm"/>
      <inkml:brushProperty name="height" value="0.08571" units="cm"/>
    </inkml:brush>
  </inkml:definitions>
  <inkml:trace contextRef="#ctx0" brushRef="#br0">15 274 7612,'-5'24'-671,"0"0"0,0-10 1266,5 5 0,2-12 0,3 2-427,4-5 0,4-6 0,1-3 0,2-4-246,4-4 0,2-2 0,7 0 0,-1-3 68,1-1 1,0-5 0,0 3 0,0 0-24,-1 0 0,-5 1 1,-4 4-1,-3-2-309,-2 0 1,1 6-1,-1-8-7,0 4 0,-6 7 0,-3-1 151,-3-1 1,-2 3 197,0-1 0,-7-1 0,-1-4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2:59.823"/>
    </inkml:context>
    <inkml:brush xml:id="br0">
      <inkml:brushProperty name="width" value="0.08571" units="cm"/>
      <inkml:brushProperty name="height" value="0.08571" units="cm"/>
    </inkml:brush>
  </inkml:definitions>
  <inkml:trace contextRef="#ctx0" brushRef="#br0">202 58 6812,'-6'-8'-143,"4"0"534,-3 4 0,-1 4 0,1 0-193,2 8 0,-3 6 1,-1 7-1,1 8-103,-1 7 1,-4 3-1,3 4 1,-1 6-64,-1 6 1,0 2-1,-4-1 1,0-1-76,-1-3 0,2-7 0,2-2 0,3-7-210,2-6 1,-4-8-1,6-2-588,0-5 529,3-7 1,1-3 0,0-10 233,0-4 1,0 1 0,0-2-1,1-1 74,4-2 1,-3-1 0,4 0 0,-1-1-13,0 1 1,6-1 0,-2 1 162,4 0 0,2 1 0,-1 3 1,0 5 68,1 4 1,-1 1 0,2 0 140,3 0-251,-3 0 0,7 1 0,-6 3 0,4 0 18,2 0 1,-6-1-1,2 0 1,-3 2-48,-1-2 1,-1-3-1,0-5 1,1-4-293,-1-4 0,-1-2 1,-2 1-1,-1 0 15,1-1 1,-5 1 0,-1-1-1,-3 0 161,-2-5 0,1 3 1,3-6-1,0 1-44,0 0 0,-1-2 0,0-5 0,2-2 27,-2-2 1,3 3-1,-1-6 1,0 3-35,1-1 1,-4 1-1,3 5 1,-4 4 222,-1 5 0,-1 13 24,-4 11 0,3 9 1,-4 15-1,1 0-30,0-1 0,1 1 0,2-2 1,-1-1 57,-2-2 0,0-5 0,5 3 1,0-1-220,0-3 1,0-2-1,0-2-110,0 1 1,0-1 0,-1-1-135,-4-4 208,3-2 0,-3-15 1,9-5-1,2-6-4,2-4 1,6-1 0,6-4 0,-1-1 36,2 0 0,-6 0 0,6 1 0,-2-1 68,1 0 0,4 5 1,-5 2-1,0 1 103,2 3 1,-5 4 0,3 4-1,-3 5 75,-2 4 0,1 1 0,-1 0 0,-1 1-100,-4 4 0,3 3 0,-8 7 1,0-1-190,-3 0 1,-1 1-1,0-1 1,0 1-469,0-1 1,0 0-1,-1 1 257,-4-1 0,2 1 0,-7-1 290,-1 0 1,3-4 0,-2-2 136,-1-2 1,3 1 0,-1-2-7,-3 4 0,1-1 1,0 2-1,1 1-19,-1 2 0,3 1 1,-1 2-1,-4 3-102,-5 5 1,1 3-1,-6 4 1,1 4 26,-1 8 0,-1-3 1,-4 6-1,-1 1 21,0-2 0,2-5 0,3-5 0,5-5-5,3-8 0,3-9-248,3-3 0,6-13 0,8-2 0,8-8-298,5-6 1,-1 1 493,3-6 0,4 0 0,-1-4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00.003"/>
    </inkml:context>
    <inkml:brush xml:id="br0">
      <inkml:brushProperty name="width" value="0.08571" units="cm"/>
      <inkml:brushProperty name="height" value="0.08571" units="cm"/>
    </inkml:brush>
  </inkml:definitions>
  <inkml:trace contextRef="#ctx0" brushRef="#br0">0 44 7978,'10'-6'-80,"-1"-4"1,-4 4-1,3 3 124,-1 6 1,-3 6 0,-2 9 0,1 3 213,2 1 0,6 2 0,-3 3 0,2-1-53,-1-2 0,3-7 0,7 1 0,5-7 1,5-6-468,4-3 1,4-4-1,8-4-291,3-9 1,-2-12 0,5-11 552,-1-4 0,4-14 0,-3-3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00.463"/>
    </inkml:context>
    <inkml:brush xml:id="br0">
      <inkml:brushProperty name="width" value="0.08571" units="cm"/>
      <inkml:brushProperty name="height" value="0.08571" units="cm"/>
    </inkml:brush>
  </inkml:definitions>
  <inkml:trace contextRef="#ctx0" brushRef="#br0">246 1 7948,'6'8'232,"-4"0"-23,2-3 1,-4 3 0,-4 6 0,-6 0-155,-3 1 0,-1 1 0,-2 3 0,-2 5-411,-1 3 0,-2-3 1,4 0-1,-4 0 43,-1-2 0,4 4 0,-1-7 1,4-1 11,6-2 0,-2-7 287,6 1-37,0-7 1,5 5-1,0-3 175,0 5 1,2 2 0,1 4 0,2 5 231,-2 8 1,-2 1 0,-1 7 0,2-2-158,3-3 1,-4 0 0,4-1-1,-2-1-88,2-3 0,-3-3 0,3 0 0,-4-5-207,-1-3 1,2-6-175,3-1 1,3-7-1,6 0 158,0-6 0,-2-8 0,0-1 1,4-6-135,0-4 1,2-1-1,1-6 1,5-2 50,3-2 0,-1-1 0,1 3 1,3-1 194,1 1 0,6-5 0,-1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00.629"/>
    </inkml:context>
    <inkml:brush xml:id="br0">
      <inkml:brushProperty name="width" value="0.08571" units="cm"/>
      <inkml:brushProperty name="height" value="0.08571" units="cm"/>
    </inkml:brush>
  </inkml:definitions>
  <inkml:trace contextRef="#ctx0" brushRef="#br0">418 99 7962,'32'-14'-29,"-3"-1"0,-9 1 0,3 1 0,-3 2 477,-2 1 0,-7 2-72,-1-1 0,-9 4 0,-1 11-420,-8 9 1,-11 6 0,-5 7 0,-4 3-239,-6 2 1,-3 4 0,-6 6 0,-2 0 65,-3 1 1,8-8 0,-1-2 0,2-4-106,3-1 1,2-2 0,-3-4 50,2-9 1,14-8 0,12-12 269,5-8 0,11-7 0,1-8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00.827"/>
    </inkml:context>
    <inkml:brush xml:id="br0">
      <inkml:brushProperty name="width" value="0.08571" units="cm"/>
      <inkml:brushProperty name="height" value="0.08571" units="cm"/>
    </inkml:brush>
  </inkml:definitions>
  <inkml:trace contextRef="#ctx0" brushRef="#br0">0 29 7962,'15'0'46,"-1"0"1,0 2 0,-1 3 0,0 4 341,1 4 1,-2 6 0,7 2 0,-3 1-52,-2 4 0,2 1 0,2 0 0,1-1-172,-1-2 1,2-7-1,1 1 1,1-7-31,4-6 1,1-3 0,2-6-1,1-4-504,4-6 1,-2-12 0,5-1-1,-1-5-582,1 0 0,-8 2 0,3 1 951,0 0 0,6-6 0,-1-2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05.775"/>
    </inkml:context>
    <inkml:brush xml:id="br0">
      <inkml:brushProperty name="width" value="0.08571" units="cm"/>
      <inkml:brushProperty name="height" value="0.08571" units="cm"/>
    </inkml:brush>
  </inkml:definitions>
  <inkml:trace contextRef="#ctx0" brushRef="#br0">1 115 8327,'0'-9'179,"0"-1"1,0-1-2,0-2 1,1 3-1,4 1 1,5-2-220,3-2 0,6 3 0,2 2 0,1 2-144,3 3 1,-2 1 0,-1 5-1,1 7 130,-1 9 0,-9 10 1,0 9-1,-5 10 0,-5 7 1,-2 8 0,-1 5 0,0 4 66,0 4 1,-6 4-1,-4 8 1,-2 3-29,-3 5 0,1-6 0,-1-2 1,3-4 75,2-5 1,-1-4 0,6-8 0,5-6-4,8-8 0,3-18 0,13-2 1,3-10-56,5-7 0,0-3 0,5-4 0,-2-4-27,-3-4 1,-1-1-1,-4 2 1,-2 1-23,-1 2 1,-6 5 0,1-4-1,-1 2-18,1 3 0,-8 4 0,4 1 0,-3 1 4,1 1 1,1-5-1,1 7 1,-1 0 11,1-1 0,-7 2 0,-2-2 0,-1 5 90,0 3 1,-1 2 0,-4-1 0,0 3-51,0 2 1,0 4 0,-1 5 122,-4-4-102,3 4 0,-9-6 0,5 8 1,-1 0 44,1 4 1,1-1 0,5 2-1,0 1-27,0 1 0,0-5 0,0 13 0,0 1-23,0-1 1,5-5-1,1 10 1,1 3 17,-1 0 1,-1-7 0,-3-1 0,1 0 18,2 0 0,1-8 0,-3 4 0,4-6-37,1-3 1,-4-7 0,4 6 0,0-2-19,0-3 0,-4-3 0,0 2 0,-2 6 5,-2 5 1,0-5-1,-2 11 1,-1-4 0,-2-1 0,-1-7 0,3 2 0,-2 0 3,2-1 0,1-5 1,2-3-1,0 0 4,0-1 1,5-4-1,1-1 1,1-9 1,-1-7 0,1-6 0,-3 1 98,6-5-70,-4-4 1,2 1 57,-3 3 0,-2-4-72,7 4 0,0-4 0,2 1 0,0 1-28,-3 2 1,1 5 0,4-6-17,0 0 0,1 2 0,-1-1 15,1-2 1,-6-1 0,1-2 0,1 1 1,2 4 1,-4-3-1,1 2 7,1-2 0,2-2 1,1 2 2,1 2 0,-6-2 0,1 3 1,1-2 6,2 2 1,-3-2 0,-1 5 0,2 0-5,2 0 1,-3 3-1,-1 7 1,1 3-4,-2 1 0,3 4 1,-5 4 22,2-1-18,-4 9 0,7-14 0,-5 8 1,2-3 8,3 0 1,-3-9 0,0 9 0,0-2-4,0 0 0,0 7 0,2 0 0,-4-2 0,1-2 1,-4-1-1,5 0 1,0 1-14,0 4 0,-3-7 0,3 3 1,0-1-3,0-4 0,1-4 0,6 0 1,-1-2-5,0-1 0,1-5 0,-1 6 0,1-3 4,-1-2 0,0 2 0,-1 2 0,-2 2-2,-1 3 1,0 1 0,4 3 104,0-3-105,7 3 0,-3-11 0,6 2 0,3-5-3,5-4 1,-2-6-1,5 4 1,-1-2-22,0-1 0,1 3 0,-5-4 0,2 3 7,0 2 0,-10 2 0,7 4 1,-2 2 0,1 3 1,-4-1 0,0 4 0,0 1 14,-2-1 0,5 2 0,-4 5 0,-1 1 51,-3 4 0,2-2 1,0 8-1,-1 6 31,1 10 1,0 5-1,-3 11 1,1 5-79,-2 1 1,-1 7 0,-3-7 0,0 0-2,1-1 1,-3-18-1,9 2 1,-3-8 9,2-7 1,-1-4 0,4-1 0,-1 4 0,-3 0 0,3 6 1,-2 0-1,-3 3-83,-5 4 0,0-8 0,-4 6 0,-1-4-216,0-1 0,-1-14 0,-5 0 1,0-5-116,0-6 1,-5-4 0,-1-9 405,-2-4 0,-2-2 0,-4-7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10.297"/>
    </inkml:context>
    <inkml:brush xml:id="br0">
      <inkml:brushProperty name="width" value="0.08571" units="cm"/>
      <inkml:brushProperty name="height" value="0.08571" units="cm"/>
    </inkml:brush>
  </inkml:definitions>
  <inkml:trace contextRef="#ctx0" brushRef="#br0">294 38 8133,'9'-11'-157,"-5"-4"51,9 8 0,-8 3 0,1 10-2,-4 8 1,-10 14 0,-8 9 0,-5 9-139,-5 4 1,-9 8 0,2 8 0,-6-3 245,-7-2 0,-4 6 0,-9 3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06.584"/>
    </inkml:context>
    <inkml:brush xml:id="br0">
      <inkml:brushProperty name="width" value="0.08571" units="cm"/>
      <inkml:brushProperty name="height" value="0.08571" units="cm"/>
    </inkml:brush>
  </inkml:definitions>
  <inkml:trace contextRef="#ctx0" brushRef="#br0">137 209 8201,'-20'0'0,"1"0"-56,2 0 1,1 0 0,1 0 0,1 0-126,-1 0 0,6 0 328,-1 0 0,9 0 0,2 0 17,12 0 0,3 0 0,10 0 0,2-2-40,4-3 0,10 2 1,1-6-1,8-3-75,5 0 0,8-4 1,3-2-1,5-3 38,5-1 1,-2-1 0,7-1-1,-2 5-338,-5 3 1,-11 10-1,-20 6 1,-10 11-47,-15 11 1,-9 4 0,-13 14 0,-7 3-965,-9 4 1261,-7 0 0,-9 3 0,-2 1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07.034"/>
    </inkml:context>
    <inkml:brush xml:id="br0">
      <inkml:brushProperty name="width" value="0.08571" units="cm"/>
      <inkml:brushProperty name="height" value="0.08571" units="cm"/>
    </inkml:brush>
  </inkml:definitions>
  <inkml:trace contextRef="#ctx0" brushRef="#br0">12 1050 8067,'-8'-6'-33,"5"-4"1,9-2 143,13-3 1,5 1-1,16-1 1,5 1 20,6 0 0,7-1 0,3 1 1,-1 0-211,-4-1 0,2 1 0,-9 1 0,1 2-105,-2 1 1,-11-1-1,6-7 1,-2-1 7,1 2 1,-4-6 0,-1-1 0,-2-3-19,-3-2 1,4-1 0,-5 0 0,-3-2 52,-8 0 0,-5 4 1,-6-4-1,-4 7 137,-3 6 0,-4 3 0,-3 1 0,-4 1 26,-4 0 0,-3-1 0,-2 1 0,-2-2-36,-3-3 0,4 1 0,-3-6 0,1-2 85,3-1 1,2-2 0,2 1 0,1-1 124,4 0 0,2 0 0,7 2-68,0 3 1,2 5 0,3 9 104,4 6 0,9 2 0,1 2 0,0 2-97,2 2 1,3 3 0,8 4-1,3-1-22,2 1 1,-4 2 0,4 1 0,-2 2-108,-3 3 0,-6 0 0,-5 9 0,-5 4-106,-8 3 1,-7 9-1,-6 9 1,-7 5-24,-11 4 1,-9 0 0,-14 9 0,-4 1-1282,-1-4 1402,11-8 0,-14-4 0,9-5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08.378"/>
    </inkml:context>
    <inkml:brush xml:id="br0">
      <inkml:brushProperty name="width" value="0.08571" units="cm"/>
      <inkml:brushProperty name="height" value="0.08571" units="cm"/>
    </inkml:brush>
  </inkml:definitions>
  <inkml:trace contextRef="#ctx0" brushRef="#br0">538 22 8411,'-8'-10'-585,"3"1"1,-1 7 783,1 2 0,0 6 1,5 10-1,0 3-54,0 5 0,0 7 1,0 6-1,0 7-81,0 6 1,0 4 0,0 9 0,0 2-4,0 1 0,0 6 1,0-5-1,0 0-148,0-6 0,-2-13 1,-1-5-1,-2-10-352,2-7 1,3-12 0,5-10 193,5-8 0,2-5 1,1-10-1,-2-7 108,-1-6 0,0 0 0,4-5 0,-1 1 137,-4-1 0,4-2 0,-5-4 0,2 2-12,-1 2 1,-1-4 0,3 3-1,-3-5 122,-1-1 1,-1 9 0,-3-6 43,2 2-54,0 5 0,-5 3 0,0 9 142,0 5 1,0 11-1,0 8-47,0 8 0,0 11 0,0 6 1,0 7-2,0 7 0,0 4 1,0 3-1,0 2-58,0-1 1,0-1-1,0-1 1,0 0-160,0-4 0,0-6 1,-2 2-1,-1-3 4,-2-7 0,1-3 0,2-8 0,-1 0-503,-2-3 1,-6-9 0,1 1 0,-3-3 212,-1-2 0,-7 0 1,-3 0-1,-3-2 309,-2-3 0,1-3 0,-1-8 0,0-1 0,0-2 0,0-9 0,1 1 0,0-5 19,5 0 1,2 3 0,6 5 0,1 5 213,0 3 1,4 7 0,2 2-125,2 6 0,1 4 0,5 11 0,0 2-86,0 3 0,6-3 0,4 2 0,4-7-54,5-6 1,-1-3 0,6-2 0,3-2 10,5-3 1,5-3 0,4-6 0,-1-1-58,-1 1 1,-4 3 0,5 0 0,3-4 67,2-1 0,-8 8 1,3-4-1,-5 2-13,-3 2 1,-5 5 0,5-4 0,-7 3 24,-5-1 1,-4 0 85,-2 5 1,-6 6-1,-5 4 1,-6 3-27,-7 1 0,-2 2 0,-4 2 0,-2 3 42,-1 1 0,-7-3 0,1 5 1,-7 3-28,-7 5 0,1-5 1,-4 5-1,-6 2-229,-6 1 0,1-1 0,-9 2 0,-2 3 106,2 2 1,4-5 0,-4 5-1,4-4 229,5-5 0,10-8 0,11-7 182,7-5 0,14-8 0,15-8-247,14-6 1,9-3 0,7-3 0,6-1-47,6-2 1,2-7 0,8 2 0,5-3-126,3-2 1,0 0 0,4 0 0,3-1-287,-3-4 0,-2 3 1,4-6-1,2 0-124,-3 0 1,-8 2 0,-12-5-1,-2-2 462,-6 3 0,-1-1 0,3-4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08.791"/>
    </inkml:context>
    <inkml:brush xml:id="br0">
      <inkml:brushProperty name="width" value="0.08571" units="cm"/>
      <inkml:brushProperty name="height" value="0.08571" units="cm"/>
    </inkml:brush>
  </inkml:definitions>
  <inkml:trace contextRef="#ctx0" brushRef="#br0">346 185 7491,'4'-29'0,"1"0"-182,-2 0 1,4 6 0,-2 0 0,-2 2 960,-2 4-603,-1 7 1,0 7 0,-1 11-24,-4 6 1,-3 6 0,-5-1 0,2 3-74,1 0 1,1 6-1,-4-6 1,2 2 14,1 0 0,6-6 0,-4 1 1,1-3-267,4-2 0,1 1 1,2-1 79,0 0 1,2-4-1,3-2 1,6-2-22,7-2 0,-1-8 0,7-4 0,2-3 18,1-5 0,2-1 0,-1 2 0,1 1 16,0-1 1,-5 6-1,-2 1 1,-1 1 68,-3 4 0,-2 2 1,-4 2 193,-2 4 1,-4 5-1,-7 9 1,-2 5 83,-2 3 1,-11 2 0,0-1 18,-5 1-233,-3 6 0,-1-3 1,-1 5-1,-3 0-69,-1 0 1,1-5 0,-8 3-1,0 0-9,1 3 0,2-6 0,-4 0 0,-1 0-391,3-1 1,0-6 0,8-4-29,-1-5 0,11-5 1,6-12 441,4-4 0,-4-10 0,4-7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09.007"/>
    </inkml:context>
    <inkml:brush xml:id="br0">
      <inkml:brushProperty name="width" value="0.08571" units="cm"/>
      <inkml:brushProperty name="height" value="0.08571" units="cm"/>
    </inkml:brush>
  </inkml:definitions>
  <inkml:trace contextRef="#ctx0" brushRef="#br0">1 0 8314,'14'0'117,"0"0"0,1 0 0,1 0 154,3 0 1,5 7 0,8 2-1,3 4-269,2 1 1,-4 6 0,4-1 0,0-2-195,0-1 0,-4-3 0,6-2 0,-1-3-128,-1-1 0,0-3 0,-5-4 0,3 0 0,1 0 0,-4 0 1,0 0-1,-6 0 320,-7 0 0,-3 0 0,-8 0 0,-1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09.336"/>
    </inkml:context>
    <inkml:brush xml:id="br0">
      <inkml:brushProperty name="width" value="0.08571" units="cm"/>
      <inkml:brushProperty name="height" value="0.08571" units="cm"/>
    </inkml:brush>
  </inkml:definitions>
  <inkml:trace contextRef="#ctx0" brushRef="#br0">84 259 8307,'-24'8'-423,"1"-3"340,3-4 1,7-2 0,10-4 0,6-5 270,6-2 1,6-3-1,2 1 1,4-2 28,2-3 0,1 3 0,4-3 0,3 3-90,2 1 1,1 1-1,6-1 1,1 1-160,-1 0 0,2-1 1,4 2-1,2 2-21,-1 2 1,-3 5 0,-2 0 0,-2 2-25,-2 2 1,-11 2 0,1 2-1,-8 8 55,-7 5 1,-5 6-1,-8 5 1,-1 1 8,-4 0 1,-3 1 0,-8 1 0,-2 1-103,-1 0 0,-7-5 0,2 5 0,-3-5-82,-1-3 0,4-5 1,0 2-1,0-3-77,1-6 1,-2-2-1,5-1-219,3-4 423,-6-3 0,7-2 1,-3 0-1,3-2 70,2-3 0,0-7 0,-1-7 0,1-7 0,-1 4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09.501"/>
    </inkml:context>
    <inkml:brush xml:id="br0">
      <inkml:brushProperty name="width" value="0.08571" units="cm"/>
      <inkml:brushProperty name="height" value="0.08571" units="cm"/>
    </inkml:brush>
  </inkml:definitions>
  <inkml:trace contextRef="#ctx0" brushRef="#br0">346 0 8270,'0'15'-248,"-2"-1"0,-1 0 0,-3 2 0,-2 2 378,-3 1 0,-2 12 0,-3-1 0,-2 5-104,-1 5 1,-7 2 0,1 2-198,-7 4 0,0-1 0,-3 1 171,4-8 0,-7 4 0,8-13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10.632"/>
    </inkml:context>
    <inkml:brush xml:id="br0">
      <inkml:brushProperty name="width" value="0.08571" units="cm"/>
      <inkml:brushProperty name="height" value="0.08571" units="cm"/>
    </inkml:brush>
  </inkml:definitions>
  <inkml:trace contextRef="#ctx0" brushRef="#br0">476 0 8304,'8'2'547,"-5"4"-564,-6 9 1,-5 7-1,-8 11 1,-4 6-81,-4 2 1,-4 6 0,-6 2 0,-4 7-60,-4 3 1,-1-4-1,3 2 1,3-9-211,4-8 0,10-9 1,-4-9-1,5-1 366,4-4 0,9-7 0,-4-4 0,5-6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10.827"/>
    </inkml:context>
    <inkml:brush xml:id="br0">
      <inkml:brushProperty name="width" value="0.08571" units="cm"/>
      <inkml:brushProperty name="height" value="0.08571" units="cm"/>
    </inkml:brush>
  </inkml:definitions>
  <inkml:trace contextRef="#ctx0" brushRef="#br0">0 15 8259,'14'-2'-67,"1"-3"0,-4 4 0,3-4 168,7 3 1,-2 2 0,1 0 0,-4 3 5,-2 7 1,0 1 0,-1 13 0,-3 5-102,-6 8 1,-2 1 0,-2 12 0,-2-1-134,-2 4 1,0-2 0,-5-1 0,-1-4-315,2-4 0,-3-10 0,6-4 168,2-7 1,2-13 0,1-8 0,1-9 272,4-9 0,3-11 0,6-8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11.123"/>
    </inkml:context>
    <inkml:brush xml:id="br0">
      <inkml:brushProperty name="width" value="0.08571" units="cm"/>
      <inkml:brushProperty name="height" value="0.08571" units="cm"/>
    </inkml:brush>
  </inkml:definitions>
  <inkml:trace contextRef="#ctx0" brushRef="#br0">256 58 8092,'0'-14'-393,"0"0"1,-2 4 0,-3 2 423,-4 2 1,-1 1-1,-3 7 1,-4 2-54,-4 6 0,2 9 0,-5 3 0,-2 2 100,-1 0 0,3-1 0,2 1 1,3-5 225,6-3 1,8-3-247,15-4 0,1-2 0,14-7 1,4 0-41,3 0 0,8-7 0,-3-1 0,0-1-29,-4-1 0,2 5 1,-1-3-1,0 2-9,1 3 0,-6-4 0,1 3 1,-5 0-447,1 3 0,-5 1 466,-2 0 0,-3 6 0,-2 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10.473"/>
    </inkml:context>
    <inkml:brush xml:id="br0">
      <inkml:brushProperty name="width" value="0.08571" units="cm"/>
      <inkml:brushProperty name="height" value="0.08571" units="cm"/>
    </inkml:brush>
  </inkml:definitions>
  <inkml:trace contextRef="#ctx0" brushRef="#br0">0 20 8133,'20'-11'-958,"-7"3"774,0 8 0,-9 11 0,5 10 1,-2 14 364,-1 9 1,1 12 0,-5 3-189,4 11 30,-4 6 1,9 2-1,-6-1 1,3-3-120,3-2 0,-6-22 0,3 0 0,-1-4-334,-1-5 430,10-17 0,-5-7 0,8-17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11.581"/>
    </inkml:context>
    <inkml:brush xml:id="br0">
      <inkml:brushProperty name="width" value="0.08571" units="cm"/>
      <inkml:brushProperty name="height" value="0.08571" units="cm"/>
    </inkml:brush>
  </inkml:definitions>
  <inkml:trace contextRef="#ctx0" brushRef="#br0">173 42 8233,'-16'6'0,"-2"6"-87,-1 5 0,0 2 0,5 9 0,-1 2 214,1 0 1,-1 7 0,3 0 0,0 0-39,3-4 1,6-2-1,-2-3 1,3 1-94,2 0 0,0-5 0,0-2 0,0-1-314,0-3 0,0-2 182,0-2 0,2-6 1,3-5 47,4-6 0,4-7 1,1-7-1,2-4-142,4-1 0,-4-2 1,3-3-341,-3 3 564,-2-4 1,-4 6 0,-1-7 0,2 0 41,2 1 0,-3 4 1,-1 0-1,1-2 11,-2-1 0,5 0 1,-5 3-1,1 3 69,1 0 1,-5 4 0,4-6 332,3 2 1,0 4-149,3 7 1,-6 5 0,-1 10 0,-1 8-48,-4 9 1,-1 4-1,-2 12 1,-2 4-64,-3 4 0,4 7 0,-6 9 0,2 7-10,1 6 1,-8 2 0,4 5 0,-1 1-267,-1 0 0,2-13 0,-3 7 1,3-8-19,2-10 1,2-19 0,9-7 0,5-7-2903,3-10 3005,7-10 0,3-6 0,6-8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12.077"/>
    </inkml:context>
    <inkml:brush xml:id="br0">
      <inkml:brushProperty name="width" value="0.08571" units="cm"/>
      <inkml:brushProperty name="height" value="0.08571" units="cm"/>
    </inkml:brush>
  </inkml:definitions>
  <inkml:trace contextRef="#ctx0" brushRef="#br0">231 1 8540,'8'1'-371,"-3"4"0,-5 5 0,-5 9 0,-6 7 154,-7 6 0,-6 0 1,-8 6-1,-3 2 217,-2 1 0,-1 3 0,-5-1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12.265"/>
    </inkml:context>
    <inkml:brush xml:id="br0">
      <inkml:brushProperty name="width" value="0.08571" units="cm"/>
      <inkml:brushProperty name="height" value="0.08571" units="cm"/>
    </inkml:brush>
  </inkml:definitions>
  <inkml:trace contextRef="#ctx0" brushRef="#br0">42 1 8345,'13'22'0,"-2"-1"-266,-2-1 1,-1 3 0,4 7-1,-3 5 355,2 9 0,-4 2 1,-2 10-1,-5 5-51,-5 3 1,-3-2 0,-7 0 0,-1-4-150,-3-7 1,3-9 0,-3-1 0,5-10-346,4-11 1,5-13-164,10-12 619,3-3 0,13-26 0,1 4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12.510"/>
    </inkml:context>
    <inkml:brush xml:id="br0">
      <inkml:brushProperty name="width" value="0.08571" units="cm"/>
      <inkml:brushProperty name="height" value="0.08571" units="cm"/>
    </inkml:brush>
  </inkml:definitions>
  <inkml:trace contextRef="#ctx0" brushRef="#br0">0 231 8496,'19'-22'-97,"1"1"1,2 2-183,4-1 1,-1 1-1,1 5 1,3-1 407,1 1 0,-3 5 0,7-1 0,-4-1-153,-1-2 0,-5 3 0,-2 2 0,-1 2-953,-3 3 977,-9 1 0,4-4 0,-5-2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13.224"/>
    </inkml:context>
    <inkml:brush xml:id="br0">
      <inkml:brushProperty name="width" value="0.08571" units="cm"/>
      <inkml:brushProperty name="height" value="0.08571" units="cm"/>
    </inkml:brush>
  </inkml:definitions>
  <inkml:trace contextRef="#ctx0" brushRef="#br0">346 1 8117,'-13'9'-419,"4"1"1,-4 0 0,3 4-1,-3 2 363,-1 3 1,-2 3-1,-3 7 1,-5 2 52,-3 2 1,3-2 0,0 2 0,0-4-64,1-5 0,3-3 19,5-7 1,9-8-1,6-6 17,8-7 1,5-6 185,1-2 0,0 3-113,1 2 0,-7 5 208,-3 10 1,-4 3-1,-1 8 1,0 3 95,0 5 1,-1 10 0,-4 4 57,-5 4-322,4 1 1,-7 8-1,3 3 1,-2 5 62,-3 2 0,2-10 1,2 5-1,3-5-127,2-4 0,-4-4 0,5-6 0,2-8-578,2-9 0,2-10 1,2-4 34,2 1 1,5-7 282,-5 0 0,-1-7 1,-4-7 141,0 0 1,0-1 0,2 1 0,1-2 98,2-3 0,0 1 0,-5-4 0,0-1 0,0 1 0,1-4 0,3-6 0,0-3 0,0-2 0,-1 4 0,0-4 0,3 0 0,2 0 0,-3 4 0,5-4 0,1 2 0,2 3 0,1 3 0,1 4 0,1 1 26,3-2 1,-3 5 0,5 2 0,-2 2 62,0-3 0,5 3 0,-3-4 0,-1 2 3,1 1 1,3 7 0,-5-5 0,-1 6 9,-2 4 0,-6 1 1,-2 7-119,-2 3 1,-1 7-1,-5 9 1,0 2 54,0 2 1,0 2-1,0 2 1,0 0 49,0 0 0,0-1 0,0 1 0,0 2 86,0 2 0,0-1 0,0 5 0,0 1-47,0 4 0,0-2 0,0 9 0,-2 3-21,-3 5 0,2-3 0,-5 7 1,0 0-154,0-2 1,3 0 0,-3-6 0,2-7-237,3-7 0,1-17 0,4 1 74,3-11 0,-2-7 0,5-10 0,0-4-74,0-4 1,-3-8 0,3-1 0,0-4 281,0-3 0,-5 9 0,2-9 0,-4 2 0,6-1 0,1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13.481"/>
    </inkml:context>
    <inkml:brush xml:id="br0">
      <inkml:brushProperty name="width" value="0.08571" units="cm"/>
      <inkml:brushProperty name="height" value="0.08571" units="cm"/>
    </inkml:brush>
  </inkml:definitions>
  <inkml:trace contextRef="#ctx0" brushRef="#br0">42 58 8288,'-14'-6'-1302,"1"3"1240,4-7 1,4 7 74,10-2 1,4 3 0,9 2 0,3 0-92,1 0 0,-3 0 1,3-1-1,1-2 18,-1-2 1,-3 0-1,4 5 1,-2 0-294,-4 0 353,-7 0 0,3-6 0,-5-2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13.697"/>
    </inkml:context>
    <inkml:brush xml:id="br0">
      <inkml:brushProperty name="width" value="0.08571" units="cm"/>
      <inkml:brushProperty name="height" value="0.08571" units="cm"/>
    </inkml:brush>
  </inkml:definitions>
  <inkml:trace contextRef="#ctx0" brushRef="#br0">0 58 7619,'15'-6'-1304,"-1"-2"1307,0-7 0,2 7 0,2 3 1,1 2 35,-1-2 1,3 4 0,-1-4 0,1 3-116,0 2 0,-2 0 0,-5 0 0,1 2-81,-1 3 1,-6-2 156,-3 7 0,-3-1 0,-4 4 0,-3-2 0,-4-1 0,-4-1 0,-8 6 0,-1-1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13.872"/>
    </inkml:context>
    <inkml:brush xml:id="br0">
      <inkml:brushProperty name="width" value="0.08571" units="cm"/>
      <inkml:brushProperty name="height" value="0.08571" units="cm"/>
    </inkml:brush>
  </inkml:definitions>
  <inkml:trace contextRef="#ctx0" brushRef="#br0">108 1 8496,'-16'22'-196,"-3"-2"1,6-6-1,-3-3 1,2-3-1141,2-2 1388,1 6 0,5-11 0,6 4 0,8-5-14,5-5 0,3 2 0,1-5 0,2 2-72,-1 2 0,3-2 0,-2 1 0,-1 0 0,-2 1-16,-2-1 1,0 0-1,1 5-199,-1 0 0,0 0 249,1 0 0,-1 0 0,-6 0 0,-1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3:14.118"/>
    </inkml:context>
    <inkml:brush xml:id="br0">
      <inkml:brushProperty name="width" value="0.08571" units="cm"/>
      <inkml:brushProperty name="height" value="0.08571" units="cm"/>
    </inkml:brush>
  </inkml:definitions>
  <inkml:trace contextRef="#ctx0" brushRef="#br0">66 287 8496,'-14'0'-86,"-1"0"1,1 0 0,1-2 49,3-3 0,10 2 0,12-5 0,7 2 300,10 3 0,6-5 1,10 0-1,3-2-63,4 0 1,6 1 0,4-6 0,5 1-127,4 0 1,2-1 0,2 1 0,2-1-190,-2 1 1,-1 0-1,-4-1 1,-1 1-230,-2-1 0,-11 1 1,0 1-1,-6 2-694,-9 2 0,-11 5 1037,-10 0 0,-11 8 0,-2 4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12.586"/>
    </inkml:context>
    <inkml:brush xml:id="br0">
      <inkml:brushProperty name="width" value="0.08571" units="cm"/>
      <inkml:brushProperty name="height" value="0.08571" units="cm"/>
    </inkml:brush>
  </inkml:definitions>
  <inkml:trace contextRef="#ctx0" brushRef="#br0">1 135 8191,'0'-19'-129,"0"-1"0,0 1 113,0-1 0,0 7 1,0 0 632,0-2-450,0 6 0,0 2 1,0 14-38,0 6 0,0 13 0,2 7 1,2 6-62,3 7 1,2 6 0,-5 11 0,3 2-8,-3-1 1,5 5-1,-1 1 1,1 2-61,0 0 0,4-5 0,-7 9 1,1 5-4,2 0 1,-7-7 0,4-5 0,-3 3 12,-3 4 1,2-10 0,2 3-1,3-10-39,-3-7 1,-2-15 0,0 3 0,3-6 48,1-3 0,3-1 0,-5-6 0,3 3-16,-3-3 1,5-1-1,0 1 1,-1 5 10,1 1 0,0 3 1,-5 4-1,5-2-39,2-3 0,-7-1 0,3 4 155,-5-3-128,6-8 0,-5 11 1,5-9-26,1-2 13,-7-2 1,7 0 0,-9 2 0,0 2-139,0-2 1,2-2-1,2-3 1,3 1-381,-3-1 0,-2-5-213,-2-1 1,0-7-314,0 7 1230,0-8 1016,0 3-573,0-8 0,0 2-312,0 5 0,0 4 0,3 8-128,3 1 1,-4 0 0,5-1 0,-5 1-166,-2-1 1,7 1 0,-1 0-1,1-1-77,1 1 1,-5-1 0,5 3-1,-1 2-112,-1 2 1,3 9 0,-5-2 0,3 4-9,-3 2 0,5 0 0,-2 0 1,-1 1-169,3-1 348,-7-9 0,15-10 0,-6-11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10.719"/>
    </inkml:context>
    <inkml:brush xml:id="br0">
      <inkml:brushProperty name="width" value="0.08571" units="cm"/>
      <inkml:brushProperty name="height" value="0.08571" units="cm"/>
    </inkml:brush>
  </inkml:definitions>
  <inkml:trace contextRef="#ctx0" brushRef="#br0">529 206 8133,'40'-42'-124,"-1"-4"1,-9 14 0,-4-1 0,-4 9 94,-2 5 0,-3 10 0,-4 9 20,-6 11 0,-7 15 0,-7 4 0,-8 5-30,-9 4 1,0-2 0,-9 16 0,-1 1-2,-3 3 1,-3-1 0,1-3 0,0-6-209,0 1 0,0-11 0,-1 5 0,1-5 196,0-9 0,0-4 0,2-4 0,2-3 52,2-4 0,3-4 0,-1-11 0,9-5 0,7-6 0,11-13 0,-3-7 0,5-4 0,2-2 0,0-9 0,9-2 0,2-9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13.230"/>
    </inkml:context>
    <inkml:brush xml:id="br0">
      <inkml:brushProperty name="width" value="0.08571" units="cm"/>
      <inkml:brushProperty name="height" value="0.08571" units="cm"/>
    </inkml:brush>
  </inkml:definitions>
  <inkml:trace contextRef="#ctx0" brushRef="#br0">412 29 8083,'0'-19'537,"0"10"1,0 11-376,0 15 0,0 12 1,0 12-1,-2 7-146,-4 11 0,-5 10 1,-9 12-1,-2 4-145,-4 4 0,2-8 1,-8 12-1,-3-5-218,-2-6 1,4-21 0,3 0 0,1-15-364,5-16 0,3-6 710,1-4 0,0-9 0,1-2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13.427"/>
    </inkml:context>
    <inkml:brush xml:id="br0">
      <inkml:brushProperty name="width" value="0.08571" units="cm"/>
      <inkml:brushProperty name="height" value="0.08571" units="cm"/>
    </inkml:brush>
  </inkml:definitions>
  <inkml:trace contextRef="#ctx0" brushRef="#br0">1 0 7488,'15'18'0,"7"-3"112,6-2 1,-2 0 0,7 7 0,2 2 301,2 4 0,4-9 0,3 7 1,1-2-235,-1-7 1,-3 5-1,-2-9 1,1 2-424,-1 0 1,0-9-1,-2 3 1,-2-5-1544,-2-2 1786,-1 0 0,7-18 0,1-3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13.747"/>
    </inkml:context>
    <inkml:brush xml:id="br0">
      <inkml:brushProperty name="width" value="0.08571" units="cm"/>
      <inkml:brushProperty name="height" value="0.08571" units="cm"/>
    </inkml:brush>
  </inkml:definitions>
  <inkml:trace contextRef="#ctx0" brushRef="#br0">38 236 8116,'-13'2'910,"0"5"-745,8-5 0,-1 0 0,14-11 1,10-1-73,6-6 0,4-1 1,-2-1-1,7 3-56,4 2 0,-4 0 0,-1-7 0,1 1-298,-3-1 0,5 7 1,-9 2-1,-2 0-397,-2 1 0,-2 5 1,-1-1 657,1 3 0,-9-5 0,-2-3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14.098"/>
    </inkml:context>
    <inkml:brush xml:id="br0">
      <inkml:brushProperty name="width" value="0.08571" units="cm"/>
      <inkml:brushProperty name="height" value="0.08571" units="cm"/>
    </inkml:brush>
  </inkml:definitions>
  <inkml:trace contextRef="#ctx0" brushRef="#br0">342 0 7945,'-8'20'-118,"-5"0"1,2-7-1,0 0 1,2 2 289,5 2 0,2-3 1,2-1-1,0 2 3,0 2 1,0 3 0,2-1 0,2 3-60,3 4 1,6-2 0,-5 7-1,1-1-118,0 1 0,-3 1 0,-6 8 0,0-1 52,0 0 1,0 0-1,0 0 1,0 1-217,0-1 0,0-6 0,-2-3 0,-2-2-248,-3-4 0,-6-2 1,5-5-1,-1-1 151,0-3 0,-6 0 0,2 6 0,-5 1 263,-1 0 0,-3-3 0,-2-2 0,-2-2 0,2 3 0,0-6 0,0 4-22,-2 1 0,0-6 371,6-3 1,11-4 74,9-2 1,3-6 0,10-1-1,4 3-151,7 2 1,7-7 0,8-2 0,2-4-80,5-5 1,-3 3-1,10-14 1,3-1-195,7-5 0,7-7 0,9-15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14.711"/>
    </inkml:context>
    <inkml:brush xml:id="br0">
      <inkml:brushProperty name="width" value="0.08571" units="cm"/>
      <inkml:brushProperty name="height" value="0.08571" units="cm"/>
    </inkml:brush>
  </inkml:definitions>
  <inkml:trace contextRef="#ctx0" brushRef="#br0">1 114 8138,'0'-20'-324,"0"0"1,0 1 560,0-1 0,0 7 55,0 0 1,2 9 0,2-1-171,3 10 1,1 3 0,-3 8 0,4-3 32,1 2 0,4-4 1,5 2-1,1 0-128,-1-2 0,1 0 0,0-7 0,1 3-106,5-3 0,-4 0 1,4 1-1,-4 1-216,-2-1 1,-1-3 0,1-2 183,-1 0 1,-5 0 0,-1 0-1,2-2-205,2-5 0,-4-4 0,0-8-958,3-1 1274,-8 0 0,1 1 0,-9-1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14.951"/>
    </inkml:context>
    <inkml:brush xml:id="br0">
      <inkml:brushProperty name="width" value="0.08571" units="cm"/>
      <inkml:brushProperty name="height" value="0.08571" units="cm"/>
    </inkml:brush>
  </inkml:definitions>
  <inkml:trace contextRef="#ctx0" brushRef="#br0">57 334 7823,'-19'19'-115,"-1"1"0,9-7 597,5 0 1,6-8 0,6 1-391,7-4 0,11-2 0,5 0 0,1-2-110,5-4 0,-5-5 0,3-11 0,2-2 61,2-2 1,2-7 0,0 5 0,0-3-371,1-3 1,-8 3-1,-1 1 1,-3 1-495,-4 5 1,-4 3 820,-7 1 0,-5 9 0,-8-6 0,0 6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15.157"/>
    </inkml:context>
    <inkml:brush xml:id="br0">
      <inkml:brushProperty name="width" value="0.08571" units="cm"/>
      <inkml:brushProperty name="height" value="0.08571" units="cm"/>
    </inkml:brush>
  </inkml:definitions>
  <inkml:trace contextRef="#ctx0" brushRef="#br0">157 1 7150,'-6'13'0,"-1"0"30,3 2 1,-5 2 0,3 3-1,1 0 166,3-1 1,2 3-1,0 2 1,0 2-134,0-2 0,-2 6 0,-2 1 1,-3 4-255,3 4 0,-5-4 0,0 11 0,-2-5-105,-4-2 0,4-6 1,0-3-1,0-1 296,1-6 0,5-1 0,-3-2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15.452"/>
    </inkml:context>
    <inkml:brush xml:id="br0">
      <inkml:brushProperty name="width" value="0.08571" units="cm"/>
      <inkml:brushProperty name="height" value="0.08571" units="cm"/>
    </inkml:brush>
  </inkml:definitions>
  <inkml:trace contextRef="#ctx0" brushRef="#br0">0 430 8138,'13'-13'55,"0"0"0,0 6 0,7-4 183,-1 2 0,-5 3 0,-1 6-430,2 0 1,-4 2 0,2 2 18,2 3 0,-4-1 0,2-6 22,2 0 0,-4 0 0,2-2 0,0-4-148,-2-7 1,4-5 0,-6-1-1,0-3 299,0-4 0,-1 4 0,-3-4 0,1 2 0,-2-2 0,-1 2 0,-3-7 0,0 3-44,0 4 1,0 2 384,0 3 1,2 1-48,4 5 0,-3 7 1,3 12-1,-2 9-128,3 9 0,-5 0 0,5 7 0,-5-1-60,-2 1 0,0-7 0,0 2 0,0-4-198,0-3 0,0 1 0,0-1 0,0 1-658,0 0 1,0-7 244,0 0 1,0-7 504,0 7 0,-9-8 0,7-5 0,-7-11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15.718"/>
    </inkml:context>
    <inkml:brush xml:id="br0">
      <inkml:brushProperty name="width" value="0.08571" units="cm"/>
      <inkml:brushProperty name="height" value="0.08571" units="cm"/>
    </inkml:brush>
  </inkml:definitions>
  <inkml:trace contextRef="#ctx0" brushRef="#br0">9 353 7945,'11'-39'-253,"4"13"0,-8 2 469,-3 0 0,5 0 0,-1 5 0,1-1 31,0 0 1,6 3-1,-2 2 1,4 2-15,3-3 0,6-1 0,3-3 1,1 3-128,5 4 0,-5-2 1,1 8-1,-3 3-240,-4 2 0,-11 10 0,-6 7 1,-5 12-196,-2 12 0,-11 4 0,-6 14 0,-10 4 25,-3 0 1,-3-4 0,-6-5-1,0 0 123,0-4 0,6-11 1,3 4-1,1-6 291,5 0 0,2-13 106,3-3 0,10-12 0,9-3-111,11-8 1,6-7 0,3-6 0,0 1-352,-1 3 1,1 2-672,-1-2 917,-8 5 0,7 8 0,-7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16.459"/>
    </inkml:context>
    <inkml:brush xml:id="br0">
      <inkml:brushProperty name="width" value="0.08571" units="cm"/>
      <inkml:brushProperty name="height" value="0.08571" units="cm"/>
    </inkml:brush>
  </inkml:definitions>
  <inkml:trace contextRef="#ctx0" brushRef="#br0">158 40 7930,'-20'31'-247,"0"-5"0,7-5 0,3-1 0,-1 2 784,0 4 0,6 2 0,-1 7 0,2-2-208,-3 2 0,5 4 0,-5 2 0,5 3-127,2-1 0,0-6 0,0 9 1,-2-2-112,-5 1 0,5-5 0,-4 1 1,1-6-457,-1 0 0,4-7 0,-5-2-248,5-4 167,2-11 0,0-11 0,0-13 0,0-5 262,0-1 0,2-3 0,2-2 0,3-4 84,-3-3 0,7 5 0,0-7 0,2-2 43,0-2 1,0-2-1,5 0 1,-1 0 124,3 0 0,-9-3 1,13-1-1,0-5 228,-3-2 0,3 4 0,0-2 1,2 5-127,-2 6 0,0 10 1,0 1-1,2 7 92,-2 6 1,-8 4 0,-6 11 0,1 5 36,0 6 0,0 6 0,2 5 0,-4 5-152,0 1 0,-5-4 1,9 7-1,0 2-82,-2 2 1,6-2 0,-6-1 0,2 3-34,0-2 1,-2 2 0,5 5-86,-3-3 94,-9 13 1,11-19-1,-8 12 1,-1-1-241,3 2 0,-7-11 0,5 2 0,-5-7-434,-2-6 1,0-2-1,-2-3 228,-5 1 0,-4-7 0,-8-2 239,-1-2 1,0-3-1,1-6 1,-3-2-6,-4-4 1,2-3 0,-6-6-1,-1-1 28,1-5 0,1-1 1,-8-11-1,-4-2 54,-1-2 0,1-2 0,2 0 1,2 0 180,4-1 0,5 3 0,10 5 1,5 6 90,7 4 0,12 4 0,7 3 0,7 4-19,6 3 0,-2 1 0,9 7 1,2 0-42,2 0 0,2 0 1,-2 0-1,-4 0-120,-7 0 0,-2 7 0,-3 1 0,1 3-50,-4 4 1,-12-2-1,1 5 1,-5 4 29,-2-1 1,-2 10 0,-5-1-1,-8 3 109,-9 0 0,2-5 1,-4 7-1,4 2 86,3-2 0,-1-7 0,0 3 0,3-3 374,4-4-398,-4-2 0,23-14 1,1-8-1,10-13-114,9-11 0,5-13 0,10-11-40,5-2 0,4-11 0,9-8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10.944"/>
    </inkml:context>
    <inkml:brush xml:id="br0">
      <inkml:brushProperty name="width" value="0.08571" units="cm"/>
      <inkml:brushProperty name="height" value="0.08571" units="cm"/>
    </inkml:brush>
  </inkml:definitions>
  <inkml:trace contextRef="#ctx0" brushRef="#br0">1 105 8133,'19'-26'-503,"1"0"128,0 2 1,-10 9 419,-3 2 1,-5 17-1,-2 3 1,0 10-31,0 9 0,0 0 0,0 11 0,2 5 67,5-1 0,-3 9 0,7 2 1,0 5-39,0 2 1,-5 0 0,7 2 0,1 2 22,-4 2 1,8 0 0,-7-8 0,0-5 12,-5-6 0,5-7 0,4-6-111,9-7 1,-2-13 0,6-8-97,1-10 77,1-14 1,12-12 0,3-8-1,8-3-215,3-3 0,5 3 1,4-3 264,7 3 0,5-6 0,1-2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17.379"/>
    </inkml:context>
    <inkml:brush xml:id="br0">
      <inkml:brushProperty name="width" value="0.08571" units="cm"/>
      <inkml:brushProperty name="height" value="0.08571" units="cm"/>
    </inkml:brush>
  </inkml:definitions>
  <inkml:trace contextRef="#ctx0" brushRef="#br0">118 97 8207,'0'-20'-215,"3"0"1,1 1 191,2-1 166,1 9 0,-7 5 1,0 12-1,-2 9-158,-5 9 1,-1 0-1,-8 7 1,3-1-67,-2 1 1,0-7 0,0 2 0,4-4-40,2-3 0,-4 1 1,6 0-107,3-1 153,2-8 1,17-4 0,5-12-1,4-4 184,4-1 0,-4-3 1,6-5-1,1 3-53,-1 2 1,-6 6-1,2-4 1,-4 3-113,-2 3 0,-3 5-13,-4 7 0,-4-1 0,-11 12 1,-5 4-129,-6-1 0,-4 3 0,-3 0 0,1 2 138,-1-2 0,0-8 0,1-3 0,-1 0 126,1-2 1,-1 6 0,3-4-18,4 4 0,-3-3 0,10-1 0,-1 2 245,-1 2 1,5 12-1,-3 1 1,4 5 38,2 4 0,0-2 1,0 13-1,0 2-47,0 5 1,6-2-1,1 12 1,-1 1-117,3 3 0,-7-1 0,5 0 0,-5-1-86,-2 1 1,0-13-1,2-3 1,2-8-528,3-9 0,-1-4-209,-6-1 0,7-14 275,-1-18 0,3-9 0,-4-11 0,1-1 43,-2-5 0,5-1 0,-2-10 0,-3-4 193,-2 0 0,5-3 0,-1 0 0,-1-3 138,-3-3 0,-2-3 0,0-6 0,0 1 0,0-1 0,2 0 0,2 0 0,3 0 61,-3 1 0,5 8 1,0 6-1,2 7 199,4 4 1,-4 9 0,2 0 0,2 9 61,2 9 1,3 6 0,-3 6 0,-1 9-98,-3 9 0,-2 9 0,4 11 0,-4 4 5,-3 2 1,-1-5 0,-7 8 0,2 1-109,5 3 1,-5-7-1,4-2 1,-1-3-102,1 1 1,-4-7-1,5-8-675,-5-3 528,-2-2 1,0-6-1,0-1 1,0 1-181,0 0 1,0-7 0,-2 0-174,-5 2 1,3-6 0,-9-3 221,-2-4 1,-3-4 0,-1-4 0,1-7 144,5-5 1,-4-10 0,6-5 0,-2-4 111,0-2 0,0-9 0,-7-2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17.993"/>
    </inkml:context>
    <inkml:brush xml:id="br0">
      <inkml:brushProperty name="width" value="0.08571" units="cm"/>
      <inkml:brushProperty name="height" value="0.08571" units="cm"/>
    </inkml:brush>
  </inkml:definitions>
  <inkml:trace contextRef="#ctx0" brushRef="#br0">1 642 8207,'0'33'-37,"0"0"1,0-9-1,0 2 1,0-2 280,0 2 0,6-4 0,1 4 0,-3-4-34,-2-3 1,-2 1-1,3-1 38,3 1 0,-2-9-404,10-5 1,-8-12-1,5-7 1,0-7-131,0-6 1,2 2-1,6-8 1,1-3 96,0-2 0,1-3 1,3 1-1,5-2 213,1-5 1,3 3-1,4-7 1,-2-1 59,-3 1 1,-6-2 0,7-7 0,2 0-134,2 1 1,-7 8-1,-3 6 1,-8 7-181,-6 4 1,0 18 190,-13 2 1,-4 24 0,-18 9 0,-2 4-5,-2 4 1,-2-6 0,4 4 0,-4-7 1,-3-6 1,7-2 0,-2-6-1,4 1-29,3-1 0,-1-12 0,0-6 0,3-5-34,4-1 1,-2-1 0,6 1 123,-2-1 1,7 11 0,-1 12-36,10 14 0,6 5 0,8 10 0,1 3 430,-1 2 1,8-4 0,1-3 0,0 1-141,0-1 0,7-12 0,-4 1 0,-1-1-221,-4-1 0,-4-6 0,-2-4 0,-1-3-208,1 3 0,-9-3 38,-5 9 1,-12 0-1,-7 9 1,-5 2-5,-1 2 0,-7 2 0,-3-4 1,1 2 31,0-2 0,-1-4 0,8-5 0,-3-4-88,0-2 0,13-3 1,-9-6 17,3 0 1,2-8 0,-1-6 0,5-3 74,3-3 0,1 7 1,5 3-52,-5 1 0,5 4 391,-4 12 1,10 4 0,5 11 0,2 2 208,4 2 0,2 6 0,3-5 1,0-4-67,-1-1 1,1-2 0,2-3 0,2-1-407,2-3 0,6-9 0,-3 2 1,1-6-293,5-6 1,4-7 0,5-11 296,1-2 0,10-26 0,-5-1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20.775"/>
    </inkml:context>
    <inkml:brush xml:id="br0">
      <inkml:brushProperty name="width" value="0.08571" units="cm"/>
      <inkml:brushProperty name="height" value="0.08571" units="cm"/>
    </inkml:brush>
  </inkml:definitions>
  <inkml:trace contextRef="#ctx0" brushRef="#br0">236 203 8248,'10'-20'0,"-1"3"0,-2 1-40,-1 3 1,3 2 0,-5-4 184,3 2 0,6 7 35,-7-7 0,-1 10-259,-12 3 1,3 9 0,-9 11 0,-2-1 119,-3 1 1,-1 0 0,-1-1-556,0 1 201,-8-1 1,6 1-1,-2 0 1,5-1 139,-1 1 1,11-7-1,-8 0 1,4 0 225,2-2 1,4 6 0,-3-4-34,1 5 1,2 1 0,10 3 0,1 4 117,2 7 0,10 6 0,-5 5 0,2 4-16,0 2 1,-7-5-1,5 5 1,-2-2-124,-5-4 1,5-9 0,-3-5 0,-1-1-27,-3-12 0,0-11 1,2-12-1,3-7-6,-3-5 0,-1 3 0,-3-2 0,0-5-185,0 0 0,0-2 1,0 0-1,0-4 180,0-2 1,0 3 0,2-3 0,2 2 17,3 4 0,1 2 0,-3 2 0,1 1 101,-1-1 1,5 9-1,4 5 118,3 3 1,0 6 0,-1 5-1,-6 10-117,-1 6 0,4 2 0,-6-7 0,-1 1 1,3 0 0,-7-1 1,5 1-1,-3-3-121,3-4 0,-5-2 1,7-6-118,-1 1 0,-3-2 0,8-10 0,0-7 15,-2-5 0,6-1 0,-6-1 1,2 1 108,0-1 1,0-2-1,7-2 1,-1-4 23,1-2 0,0-3 0,-1-6 1,3-1 8,4 1 1,-2-9 0,9-4-1,-1-4 127,-1-3 1,-1 6-1,-8 6 1,0 3-29,-5 7 1,-12 22-56,-5 8 0,-11 22 0,-13 18 0,-2 6-2,2 7 0,2-5 1,4 3-1,3-7 273,2-4 1,7-7-1,-5 4 13,2-1-271,3 5 0,6-12 0,2 4 0,4-2-37,7 2 0,5-2 0,3 7 0,3 2-79,3 4 1,-1-3 0,-7 14 0,-1-2-58,-5 0 1,-2 8-1,-7-4 1,3 3-74,-3-1 0,-11-13 0,-6 2 0,-4-1 42,-3-6 1,-8-5-1,-2 1 1,-3-1-43,0-6 1,1-9 0,-6-8 0,4-4 34,1-2 1,7-2 0,-5-4 312,3-8-41,2-12 0,15-2 0,5-5 1,3 5-24,3 0 0,9-1 0,4-5-97,5 1 0,19 0 0,4-6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22.382"/>
    </inkml:context>
    <inkml:brush xml:id="br0">
      <inkml:brushProperty name="width" value="0.08571" units="cm"/>
      <inkml:brushProperty name="height" value="0.08571" units="cm"/>
    </inkml:brush>
  </inkml:definitions>
  <inkml:trace contextRef="#ctx0" brushRef="#br0">266 1 7489,'-11'19'441,"4"3"-439,5 4 0,-7-4 0,7 15 1,-7-5-1,3 6-10,-1 1 1,-6 0 0,7-2 0,-1-4-103,-1-7 0,5-4 116,-3-3 0,4-10 0,4-9-51,4-11 0,3-9 0,6-4 0,-2-4-5,3-2 1,1 3 0,3-3-1,-1-1-148,1 1 1,-1 4-1,1-5 1,0 3 161,-1 4 0,1 2 0,-3 3 0,-1 1 113,-3 5 0,0 5 52,6 8 0,-1 8 1,-5 5-1,-7 5-35,-4 1 0,-2-6 0,0 0 0,-2 1-16,-4-4 1,4 1-13,-5-4 0,5-3-141,2 9 1,0-6 0,2 4 54,5-3 1,-5 8 0,4-3-268,-4 4 1,-2 3-1,-2-3-38,-4-4 240,4 5 15,-7-16 0,9 4 72,0-12 0,2-3 1,2-6-1,5 2 40,2-2 1,-4 4 0,6-2 95,2-3 0,-6 5-142,-3-2-19,-4 9 0,-4-3 0,-4 14 14,-8 6 0,6-2 1,-1 2-1,3 2 83,-1 3 1,-6 3 0,4 6-1,-2 7 74,-4 10 1,4 2 0,-2 13 109,-2 8-160,-3 7 0,5 4 1,3-1-1,1-3 23,4-2 1,3-22 0,2-2 0,0-7-18,0-6 1,2-18-388,5-4 0,2-11 111,4-8 1,2-5 0,-8-9-1,-3 1 49,-2-1 0,-2 1 0,0-1 0,0 0 21,0 1 0,0-7 0,0-3 0,2-1 163,5-5 1,-5-2 0,7-2 0,-3 0 67,1-1 1,8-1 0,-2 0 0,4-3 62,3 1 1,0 8 0,-1-4 0,1 10 32,-1 8 1,1 10 0,0 4 0,-1 5-79,1 2 1,-7 15 0,-2 7-1,0 6-10,0 7 0,-7 2 0,2 0 1,-3-2-88,-3-2 1,0-9 0,0 2-1,0-5 13,0-1 0,0-7 0,-3 0-391,-3 2 1,2-4 0,-9 0 0,-3-2-172,-1-5 0,4 1 0,0-1-197,-3 3 498,-1-1 0,-3-6 0,1-2 128,-1-5 1,9 3 0,5-9-1,4-2 83,2-3 0,0-1 1,0-1-51,0 0 1,0 1 25,0-1 1,-3 9 0,-3 5 19,-7 4 1,-5 4 0,1 4 74,4 7 0,-2 5 0,8 1 116,3 1 0,4-7 0,6-2-139,7-2 0,5-3 1,1-6-1,1 0 44,0 0 0,-1 7 1,1-1 72,-1-1 1,-8 6-90,-4 2 0,-5 4 0,-2 3 0,-2-3-120,-5-4 0,-4 7 1,-8-3-1,-3 7-268,-4 0 0,2 0 0,-9 2 0,-2 7 138,-2 4 1,-4-2 0,-5 2 0,-4 6 160,0 5 0,-4-4 0,8 1 0,5-3 96,6-3 0,6-11 0,12-6 150,4-7 1,13-10 0,15-1 0,9-8 26,9-9 1,4-5 0,2-1 0,2-3-66,5-4 1,2 2-1,7-7 1,-3 1-30,2-1 1,3-1-1,4-5 1,2 2-55,2 2 1,1 0 0,-8-4 0,1 5-265,0 6 1,-9 0-1,-6 4 1,-9 6-328,-9 6-8,-13 3 0,-7 7 0,-12 2 0,-10 5-1164,-7 6 1638,1-4 0,-15 8 0,6-6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22.597"/>
    </inkml:context>
    <inkml:brush xml:id="br0">
      <inkml:brushProperty name="width" value="0.08571" units="cm"/>
      <inkml:brushProperty name="height" value="0.08571" units="cm"/>
    </inkml:brush>
  </inkml:definitions>
  <inkml:trace contextRef="#ctx0" brushRef="#br0">0 0 8106,'0'33'87,"0"0"0,3 1 115,3 3 1,-4-4 0,5 0 0,-3 4-49,3 6 1,-5 1 0,4 6 0,-3-2-337,-3-5 1,0-1-1,0-3 1,0-2-458,0-4 1,0-12 104,0-7 0,0-12 159,0-2 1,0-16 374,0-10 0,8-8 0,3 3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22.783"/>
    </inkml:context>
    <inkml:brush xml:id="br0">
      <inkml:brushProperty name="width" value="0.08571" units="cm"/>
      <inkml:brushProperty name="height" value="0.08571" units="cm"/>
    </inkml:brush>
  </inkml:definitions>
  <inkml:trace contextRef="#ctx0" brushRef="#br0">1 59 8106,'0'-20'10,"2"3"242,4 4 0,5 4 0,9 13 0,-1 9 45,1 14 0,2 16 0,2 12 0,2 10-172,-2 13 0,-2 12 0,-13-39 0,-1 2 1,-1 4-1,-1 2-305,-2 4 0,-1 2 0,-1-2 0,0 0-212,1 9 0,1 0 1,-4-9-1,2 0 0,2 5 1,0-1-1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23.316"/>
    </inkml:context>
    <inkml:brush xml:id="br0">
      <inkml:brushProperty name="width" value="0.08571" units="cm"/>
      <inkml:brushProperty name="height" value="0.08571" units="cm"/>
    </inkml:brush>
  </inkml:definitions>
  <inkml:trace contextRef="#ctx0" brushRef="#br0">20 0 8204,'-11'0'191,"2"2"-75,9 5 1,2-3 0,5 9 0,6 0-388,4-2 0,1 7 1,-3-7-1,-2 2-56,2 0 1,3 0-1,1 6 101,1 1 226,-9-1 0,6 1 0,-6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23.619"/>
    </inkml:context>
    <inkml:brush xml:id="br0">
      <inkml:brushProperty name="width" value="0.08571" units="cm"/>
      <inkml:brushProperty name="height" value="0.08571" units="cm"/>
    </inkml:brush>
  </inkml:definitions>
  <inkml:trace contextRef="#ctx0" brushRef="#br0">0 0 8203,'20'0'-299,"-7"0"0,-2 3 123,-3 3 1,8-4 0,-3 7 69,4 0 1,3-5 0,-1 9 105,1 2 1,-1-4-1,1 2 1,0 3 10,-1 1 1,1 3 0,-3 1-1,-4 6-35,-6 5 0,-5 5 0,-2 2 0,-2 3 58,-5 4 0,-4-5 0,-8 5 1,-1-7 205,1-6 0,6-5-136,-1-9 1,10-12 0,0-11-90,8-14 0,9-14 1,11-1-1,2-6-231,-2-7 1,5 5 0,-3-5 0,0 4-193,2 3 1,-10 0 407,8 0 0,-9-9 0,11-2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23.840"/>
    </inkml:context>
    <inkml:brush xml:id="br0">
      <inkml:brushProperty name="width" value="0.08571" units="cm"/>
      <inkml:brushProperty name="height" value="0.08571" units="cm"/>
    </inkml:brush>
  </inkml:definitions>
  <inkml:trace contextRef="#ctx0" brushRef="#br0">24 373 8183,'-11'-2'-483,"5"-4"1,-1 1 599,7-8 1,5 2 0,14-4 0,3 2-58,4-2 1,-2-3 0,9-1 0,2-1-103,2 1 1,2-1 0,0 0 0,-2 1-129,-4-1 1,-3 1-1,-6 1 1,2 3-245,-2 2 0,-2 0 414,-2-7 0,-9 1 0,-3-1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24.041"/>
    </inkml:context>
    <inkml:brush xml:id="br0">
      <inkml:brushProperty name="width" value="0.08571" units="cm"/>
      <inkml:brushProperty name="height" value="0.08571" units="cm"/>
    </inkml:brush>
  </inkml:definitions>
  <inkml:trace contextRef="#ctx0" brushRef="#br0">118 20 8180,'-11'-11'61,"1"3"23,3 8 1,5 8-1,-5 5 1,5 7-1,2 4-71,0 2 1,-2 2 0,-2-1 14,-3 5 0,1-1 0,6-1 0,0-1-111,0-5 0,0-1 0,0 1 1,0 3-204,0-3 1,0-3 0,0 1-1,0 2-130,0 2 1,0 2 0,-3-4 415,-3 3 0,-14 16 0,-10-2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11.363"/>
    </inkml:context>
    <inkml:brush xml:id="br0">
      <inkml:brushProperty name="width" value="0.08571" units="cm"/>
      <inkml:brushProperty name="height" value="0.08571" units="cm"/>
    </inkml:brush>
  </inkml:definitions>
  <inkml:trace contextRef="#ctx0" brushRef="#br0">1 315 8094,'13'-14'-121,"0"1"119,2-2 0,-4 4 0,4 0 0,5 1-43,4-1 0,11 4 1,-3-4-1,7 0 155,7 0 0,-4-2 0,3-4 0,-1 2-362,2 2 1,-12 0-1,3-7 1,-6 0-294,-7 1 1,-11 6 544,-6 0 0,-5 0 0,-2-7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24.258"/>
    </inkml:context>
    <inkml:brush xml:id="br0">
      <inkml:brushProperty name="width" value="0.08571" units="cm"/>
      <inkml:brushProperty name="height" value="0.08571" units="cm"/>
    </inkml:brush>
  </inkml:definitions>
  <inkml:trace contextRef="#ctx0" brushRef="#br0">1 294 7154,'8'-17'367,"5"4"0,7 4-266,6 0 1,7 0-1,10-6 1,5 2-85,2-2 1,3-3 0,5-1 0,-1-1-79,-5 1 1,-2-1 0,-8 0 0,-1 1 2,-4-1 1,-17 9 57,-1 5 0,-12-5 0,2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24.665"/>
    </inkml:context>
    <inkml:brush xml:id="br0">
      <inkml:brushProperty name="width" value="0.08571" units="cm"/>
      <inkml:brushProperty name="height" value="0.08571" units="cm"/>
    </inkml:brush>
  </inkml:definitions>
  <inkml:trace contextRef="#ctx0" brushRef="#br0">40 1 8138,'-9'28'0,"4"-4"0,-5 7 0,1-1 90,5 1 0,1-5 1,3 4-1,0 1 157,0-1 0,0 3 1,0 4-1,0-2-187,0-3 1,0-8 0,0 5 0,0-3-86,0 0 1,0-6 0,3-10-101,3-1 1,-2-2 0,9-7 120,3 0 1,-5-3 0,2-3-246,2-7 0,2-7 0,3-4 0,-3-2-12,-4 2 0,5 0 1,-7 0-1,2-2 87,0 2 1,-7-4 0,5 2-1,0 2 33,0 2 0,-7 2 1,5 1-1,-2-1 262,-1 1 1,3 6-1,-5 0 404,3-3 1,2 8-1,-3 1-73,7 5 0,-2 11 1,2 4-1,0 4-244,-2 3 0,6 6 0,-6 0 1,2 0-474,0 2 0,-2 1 1,5 6-1,-3-5-1511,2-2 1776,-6-2 0,17 3 0,-4 1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24.846"/>
    </inkml:context>
    <inkml:brush xml:id="br0">
      <inkml:brushProperty name="width" value="0.08571" units="cm"/>
      <inkml:brushProperty name="height" value="0.08571" units="cm"/>
    </inkml:brush>
  </inkml:definitions>
  <inkml:trace contextRef="#ctx0" brushRef="#br0">0 39 8138,'13'-13'-702,"0"0"702,-8 9 0,12-5 0,-6 9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07.818"/>
    </inkml:context>
    <inkml:brush xml:id="br0">
      <inkml:brushProperty name="width" value="0.08571" units="cm"/>
      <inkml:brushProperty name="height" value="0.08571" units="cm"/>
    </inkml:brush>
  </inkml:definitions>
  <inkml:trace contextRef="#ctx0" brushRef="#br0">318 0 7919,'11'9'152,"-4"4"0,-5 7 1,-2 6-1,0 7-270,0 4 1,-9 13 0,-6 6 0,-9 12-60,-9 8 1,-2-2 0,1 9 0,1-7 118,-2-4 1,5-18-1,-1-1 1,5-12 35,8-8 1,5-12 0,11-10 88,2-2 1,7-11 0,17-13-1,4-7 20,3-4 1,1-3 0,10 3-1,1-6-22,3-5 0,2-3 0,-3 1 0,8 0 55,3 0 1,-3-7-1,-1 0 1,2 3-139,3 1 1,-11 12 0,-5 4-1,-4 4-49,-9 2 0,-4 7-1586,-4 0 1653,-9 9 0,-11 4 0,-11 11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08.118"/>
    </inkml:context>
    <inkml:brush xml:id="br0">
      <inkml:brushProperty name="width" value="0.08571" units="cm"/>
      <inkml:brushProperty name="height" value="0.08571" units="cm"/>
    </inkml:brush>
  </inkml:definitions>
  <inkml:trace contextRef="#ctx0" brushRef="#br0">1 0 7934,'0'20'19,"0"0"1,0-1-1,0 1 1,0-1-28,0 1 1,0 8 0,0 5 0,2 4 39,4 2 1,-1 9 0,6 4 0,0 5 27,0 2 0,-7 2 0,2 2 0,-3 4-65,-3 3 1,0-11-1,0 2 1,0-2-85,0-5 1,0-13 0,0 1 0,0-5-138,0-9 0,0-4 1,0-4-1,2-3-711,4-4 937,-4 5 0,7-8 0,-9 10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08.346"/>
    </inkml:context>
    <inkml:brush xml:id="br0">
      <inkml:brushProperty name="width" value="0.08571" units="cm"/>
      <inkml:brushProperty name="height" value="0.08571" units="cm"/>
    </inkml:brush>
  </inkml:definitions>
  <inkml:trace contextRef="#ctx0" brushRef="#br0">1 18 8009,'13'0'-40,"0"-2"49,2-5 1,-4 5-1,2-5 1,2 7 158,3 7 0,-5 4 0,0 9 0,2-1-181,3 1 0,-5 1 0,0 3 0,0 3-101,-2-3 0,4-3 0,-6-1 0,-1 0-191,1-1 0,0-6 305,-3 0 0,-4 0 0,7 7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09.009"/>
    </inkml:context>
    <inkml:brush xml:id="br0">
      <inkml:brushProperty name="width" value="0.08571" units="cm"/>
      <inkml:brushProperty name="height" value="0.08571" units="cm"/>
    </inkml:brush>
  </inkml:definitions>
  <inkml:trace contextRef="#ctx0" brushRef="#br0">1 1 7956,'0'28'-84,"0"-4"0,0 9 1,0 2-71,0 2 0,0 4 1,0 7-1,0 8 186,0 8 0,6 10 0,1-5 0,-1 5 71,3 5 0,-5-14 1,7 7-1,0-9-83,0-4 1,-7-13 0,5-3 0,-2 1 43,-1-3 0,1-8 0,-7-7-329,0-4-64,0-3 0,0 1-344,0 0 673,0-10 0,-9-1 0,-2-9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09.483"/>
    </inkml:context>
    <inkml:brush xml:id="br0">
      <inkml:brushProperty name="width" value="0.08571" units="cm"/>
      <inkml:brushProperty name="height" value="0.08571" units="cm"/>
    </inkml:brush>
  </inkml:definitions>
  <inkml:trace contextRef="#ctx0" brushRef="#br0">1 587 7629,'20'-20'-161,"-1"0"1,-4 5 0,3-2-1,6-5 257,4 0 1,5-8 0,6-3 0,2-4 7,5-2 0,4-3 1,7-1-1,-3-3-20,-2 3 0,-6 3 0,4 8 0,-2 6 13,-4 4 1,-9 9 0,-3 2-74,3 2 1,-11 5 0,-2 10 0,-3 7 7,-3 5 1,-6 4 0,6 4 0,1 6-6,-2 5 1,1 5 0,1 4 0,-2 8-23,-2 9 0,0 2 0,5 12 0,-3 5-48,-2 6 1,0-1 0,5 8 0,-10-45 0,-1 1 29,0-1 0,-1 0 0,7 43 1,4-8-1,-1-4 53,-3-5 0,0-19 1,4 8-1,-4-8-21,-6-9 1,2-9 0,-3 4 0,-2-6 0,-1-4 0,-3-7 0,0 5 0,0-3-70,0-4 1,-3-2 0,-1-3 0,-5-1-123,-2-5 1,-2-5-1,-6-8 4,-1 0 1,-2-2-1,-2-4 1,-4-9-108,-2-9 0,4-7 0,-7-8 275,-2 0 0,-11-18 0,-4-4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13.724"/>
    </inkml:context>
    <inkml:brush xml:id="br0">
      <inkml:brushProperty name="width" value="0.08571" units="cm"/>
      <inkml:brushProperty name="height" value="0.08571" units="cm"/>
    </inkml:brush>
  </inkml:definitions>
  <inkml:trace contextRef="#ctx0" brushRef="#br0">1 521 6767,'2'-18'181,"5"3"1,6 4-28,4 2 1,5-6 0,2 2 0,4-4-70,3-3 1,1-2-1,7-2 1,3-2-40,4 2 0,-3-6 0,7-1 0,-2 1-56,-4 4 0,-3-3 0,-2 3 0,-2 0-128,-4-2 1,-5 13 0,-10-5 0,-3 5-334,-2 4 1,-9 0-166,3 4 636,-14 5 0,-4 2 0,-8 11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14.235"/>
    </inkml:context>
    <inkml:brush xml:id="br0">
      <inkml:brushProperty name="width" value="0.08571" units="cm"/>
      <inkml:brushProperty name="height" value="0.08571" units="cm"/>
    </inkml:brush>
  </inkml:definitions>
  <inkml:trace contextRef="#ctx0" brushRef="#br0">274 0 8079,'-10'13'-273,"1"-2"0,2 0 72,1 0 0,-1-5 0,7 8 1,0 1 296,0 2 0,0-4 0,0 0 1,0 3-10,0 1 0,2 9 0,3 2 1,4 3-18,1 4 0,1-3 0,5 5 0,-3 7-69,2 4 1,-4 0-1,2 6 1,0 3 17,-2-3 1,4 3-1,-6 4 1,-1 0 6,1-5 0,-2-8 0,-7 2 1,0-2 58,0-4 0,0-9 1,0-5 14,0-1 1,-3-5-70,-3-11 0,2-5-62,-9-8 1,6-2 0,-4-4-49,2-7 0,-4 2 0,7-2 0,-1-5 11,-1-6 1,3 0 0,-8-6-1,-2-1-204,-3 1 1,1-3 0,2-6-279,2 0 488,0 0 1,-7-1 0,3 1 0,1 0-8,3 0 0,9 6 0,-3 3 1,5 1 177,2 5 1,0 3 12,0 1 1,0 11 0,0 9 14,0 11 0,0 9 0,0 4 0,0 2-65,0-2 0,0 4 0,-2 0 0,-2 1-124,-3-1 1,-6 5-1,4-5 1,1 2-205,-1 5 1,0-4 0,3 1 0,-7 3 255,-5 2 0,-1 11 0,-1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4:59.264"/>
    </inkml:context>
    <inkml:brush xml:id="br0">
      <inkml:brushProperty name="width" value="0.08571" units="cm"/>
      <inkml:brushProperty name="height" value="0.08571" units="cm"/>
    </inkml:brush>
  </inkml:definitions>
  <inkml:trace contextRef="#ctx0" brushRef="#br0">0 20 6210,'13'-11'1470,"0"4"-1613,2 5 0,-4 11 0,2 6 0,0 9-13,-2 9 0,7-3 0,-7 1 0,-1-1 125,-3 1 1,2-7 0,-3 2 0,1-4-29,2-3 0,-7 1 0,4-1 11,-4 1 0,-8 0 1,-3-3 47,-2-4 0,-11 13 0,-8-4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11.688"/>
    </inkml:context>
    <inkml:brush xml:id="br0">
      <inkml:brushProperty name="width" value="0.08571" units="cm"/>
      <inkml:brushProperty name="height" value="0.08571" units="cm"/>
    </inkml:brush>
  </inkml:definitions>
  <inkml:trace contextRef="#ctx0" brushRef="#br0">60 1 8011,'0'19'-104,"-3"1"0,-1 0 0,-3 1 61,3 5 0,-5 7 1,3 11-1,-1 6 98,-1 6 0,5 1 0,-3 13 0,4-3 70,2-4 0,0-8 0,2-7 0,7-5-164,10-6 1,1-11-1,8-2 1,-2-6-54,0-5 1,3-9-1,-5 3 1,4-7 118,2-7 1,-6-4 0,3-10 0,-6-3-21,-1-3 1,6-7 0,0 3-1,-2-2-329,-2 1 1,-3 8-1,-1-4 1,-3 1 150,-2 1 0,-6 0 0,4 7 171,-3-1 0,-1 7 0,-9 2 0,-5 2 0,3 3 0,-9 6 0,0-9 0,-7-2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14.443"/>
    </inkml:context>
    <inkml:brush xml:id="br0">
      <inkml:brushProperty name="width" value="0.08571" units="cm"/>
      <inkml:brushProperty name="height" value="0.08571" units="cm"/>
    </inkml:brush>
  </inkml:definitions>
  <inkml:trace contextRef="#ctx0" brushRef="#br0">0 588 8079,'2'11'-49,"5"-4"1,4-5 0,11-2 61,4 0 1,-2-9-1,8-6 1,5-9 72,7-9 1,8-6-1,11-7 1,5-8-274,2-9 0,-34 27 0,2 0 187,4-7 0,1 1 0,1 1 0,1 1 0,4-3 0,0-1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15.474"/>
    </inkml:context>
    <inkml:brush xml:id="br0">
      <inkml:brushProperty name="width" value="0.08571" units="cm"/>
      <inkml:brushProperty name="height" value="0.08571" units="cm"/>
    </inkml:brush>
  </inkml:definitions>
  <inkml:trace contextRef="#ctx0" brushRef="#br0">0 334 7705,'9'-17'435,"2"1"-363,0 3 0,6 7 1,-6-7-1,4-3 2,5-1 1,-5-3 0,11 1-1,-2-1 8,2 1 0,2-3 1,7-2-1,-2-2-125,2 2 1,-7 2 0,-2 5-1,-4 4-79,-2 6 0,-7 5 26,0 2 0,-9 2 1,0 7-270,-8 10 330,-7 1 1,-2 10 0,0-6 0,-2 5-118,-3 1 1,-1 1 0,-1 1-1,1-3 98,-1-1 1,7-4 0,2 6 0,0 1 108,0-1 0,7-6 1,-3 2-1,5-2-55,2 2 0,2-4 0,5 4 0,6-4 72,4-2 1,3-7 0,2 0 0,2 2 39,2 3 1,0-5 0,-9 0 0,-1 2-42,-3 2 0,-2-4 1,2 0 51,-7 3 1,-4-5-1,-2 2-122,0 2 0,-8 0 1,-5-2-73,-5-6 4,-1 4 0,-1-9 0,0 4 1,1-3-41,-1-3 0,1 0 0,-1 0 0,0 0-55,1 0 0,-1-9 0,1-4 0,-1-7-38,0-6 1,7 2-1,0-6 1,-2-1 134,-2 1 0,4-3 0,2-6 0,2 2 39,5 4 0,1-2 1,3 9-1,0 0-32,0-2 0,0 12 0,3-1 369,3 6 1,5 7-1,9 10-65,-1 7 1,-6 7 0,-2 6 77,-2 7-219,6 12 1,-11-1-1,7 8 1,0 3 43,0 1 1,0-1 0,4 4-1,-4 8 16,-2 7 1,4 7 0,-7 1 0,-1 6-129,-3 1 0,-2-6 0,0 2 0,0-7-219,0-6 0,0-13 1,0-16-1,0-8-395,0-9 0,0-11 416,0-2 1,0-17-1,0-2-70,0-10 0,7-5 1,-1-3-1,1-5 231,1-1 0,-6 6 0,7-22 0,-9 5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15.777"/>
    </inkml:context>
    <inkml:brush xml:id="br0">
      <inkml:brushProperty name="width" value="0.08571" units="cm"/>
      <inkml:brushProperty name="height" value="0.08571" units="cm"/>
    </inkml:brush>
  </inkml:definitions>
  <inkml:trace contextRef="#ctx0" brushRef="#br0">196 212 8129,'9'-37'0,"4"2"0,4 3 0,-4 8 0,1-2 0,1 4-76,2 2 1,3 9 0,-3 7 210,-4 8 1,-2 7 0,-7 11 0,3 4 12,-3 7 1,-1 6 0,-3 7 0,0 6-26,0 5 1,-3 4 0,-3 2 0,-5 4-79,0 3 0,-6 4 0,4 9 1,-7 4-64,-6 2 0,4-11 1,-6 5-1,2 0-42,0-2 0,-1-14 1,8-8-1,1-7-441,5-11 1,-4-10 324,4 2 0,2-18 1,0-4-198,2-13 0,3-9 0,6-9 0,0-2 78,0-4 0,0-4 295,0-9 0,-9-1 0,-2 1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15.943"/>
    </inkml:context>
    <inkml:brush xml:id="br0">
      <inkml:brushProperty name="width" value="0.08571" units="cm"/>
      <inkml:brushProperty name="height" value="0.08571" units="cm"/>
    </inkml:brush>
  </inkml:definitions>
  <inkml:trace contextRef="#ctx0" brushRef="#br0">1 0 8121,'19'0'-171,"1"3"1,0 1 200,-1 2 1,1 3 0,2-2 0,4 4 329,6-1 0,1 8 0,4-5 0,4 4-46,1 3 0,1 0 0,1-1 0,4 3-301,2 4 1,-7-9-1,3 5 1,-4-2-269,-3-5 0,-2-2 0,-5 0 0,-5-4-597,-6 0 1,-1-7 851,0 4 0,-1-3 0,1-3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17.043"/>
    </inkml:context>
    <inkml:brush xml:id="br0">
      <inkml:brushProperty name="width" value="0.08571" units="cm"/>
      <inkml:brushProperty name="height" value="0.08571" units="cm"/>
    </inkml:brush>
  </inkml:definitions>
  <inkml:trace contextRef="#ctx0" brushRef="#br0">0 314 7521,'3'-11'765,"1"2"-670,2 0 1,10 5-1,-3-7 1,6 0-92,7 0 1,-4-2 0,7-4 0,-1 2-118,4 1 0,-1 1 1,2-6-1,-1-1-158,-1 1 0,4-1 0,-9 3 0,-2 1-707,-2 3 978,-3 0 0,1-6 0,-1-1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17.648"/>
    </inkml:context>
    <inkml:brush xml:id="br0">
      <inkml:brushProperty name="width" value="0.08571" units="cm"/>
      <inkml:brushProperty name="height" value="0.08571" units="cm"/>
    </inkml:brush>
  </inkml:definitions>
  <inkml:trace contextRef="#ctx0" brushRef="#br0">0 0 7395,'11'13'-219,"-2"0"0,-3 3 293,1 1 0,8 13 0,-2 10 0,5 10-59,1 6 0,-1 5 1,-3 3-1,-2 3-34,2 3 0,-4-14 0,2-1 0,2-10-12,3-7 1,-5-19-1,0-1 3,2-8 1,3-10 0,-1-10-1,-2-6 20,-2-5 0,0-3 0,7 2 0,2-2 29,4-2 1,-4 0 0,4 6 0,-4 0 65,-3 1 0,3-1 0,2 1-26,2-1 1,0 7-1,-6 2 26,-1 2 0,1 3-30,-1 6 0,-5 0 1,-4 2-32,-1 4 1,4 5-1,-6 9 1,-1 0 5,3-1 1,-7 3 0,7 4 0,-3 5 25,1-1 0,2 7 0,-5-6 0,3 1-33,-3 1 0,-2 0 1,-2 6-1,0 2-51,0 5 1,0-5 0,0 5 0,0-5-61,0-1 0,-2-1 1,-2-2-1,-5-2 30,-2-3 1,0-8 0,-4 2 0,2-4-42,-2-2 1,-5-1-1,-4 1 1,-2 0-40,2-1 0,-7-8 0,1-2 0,-5-3 85,-4 1 1,4-1-1,-11-8 1,5-2 58,2-3 0,0-8 0,1 2 0,6-2 170,6 2 1,4-5 0,4 5 367,5-4-386,5-3 1,8 7-1,2 0 1,7-2-83,10-3 1,3-8-1,13-2 1,4-5-271,5-8 1,14-3 0,3-12 191,9-5 0,-22 21 0,2-1 0,-4 1 0,-1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18.117"/>
    </inkml:context>
    <inkml:brush xml:id="br0">
      <inkml:brushProperty name="width" value="0.08571" units="cm"/>
      <inkml:brushProperty name="height" value="0.08571" units="cm"/>
    </inkml:brush>
  </inkml:definitions>
  <inkml:trace contextRef="#ctx0" brushRef="#br0">0 255 8180,'11'-8'89,"7"3"0,-5-6-18,4 3 0,3-8 1,-1 6-1,3-3-262,4-1 1,-2 1-1,7-6 1,-3-1-28,-4 1 0,-2 6 0,-3-1 1,1-1 217,0-2 0,-1-3 0,1 1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18.680"/>
    </inkml:context>
    <inkml:brush xml:id="br0">
      <inkml:brushProperty name="width" value="0.08571" units="cm"/>
      <inkml:brushProperty name="height" value="0.08571" units="cm"/>
    </inkml:brush>
  </inkml:definitions>
  <inkml:trace contextRef="#ctx0" brushRef="#br0">37 1 8138,'-11'0'71,"-6"0"0,15 2 63,-5 4 0,11 5 0,3 9 0,-1-1-22,3 1 0,-4 2 1,5 6-1,1 11-86,0 11 1,0 7 0,4 4 0,-2 4-3,3 7 0,1 0 1,3 2-1,-1 2-166,1-2 1,-7-8 0,0-3-1,2-4 41,3-1 0,-7-12 0,-3 4 0,-1-11 67,-1-6 0,1-9 0,-7 2 0,0-4-44,0-2 0,-9 6 0,-4 0 0,-4-2-15,-3-2 0,3-3 0,-1-1 0,1-3 40,-5-2 1,5-9 0,4 3 0,-3-7-22,-1-7 1,4-4 0,2-10 0,0-3-10,0-3 1,7-7 0,-3 1-1,5-4-9,2-2 0,0 0 0,0 2 0,0 2 96,0 2 0,0 7 0,2-5 0,3 1 130,1-1 1,7 7 0,-4-4 0,2 0-21,4-5 1,9 3 0,4-3 0,3-2-23,4-2 0,-3-2 1,5 0-1,5-3 65,-1-3 1,3 3-1,-1-3 1,5 3-27,2 3 1,-6 0-1,1 0 1,-5 2-159,-8 4 1,-1 5-444,-5 8-163,-4 0 147,-3 10 0,-10 3 1,-9 14 485,0 6 0,-7-3 0,-1 1 0,-3-2 0,-2-2 0,-7-7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19.214"/>
    </inkml:context>
    <inkml:brush xml:id="br0">
      <inkml:brushProperty name="width" value="0.08571" units="cm"/>
      <inkml:brushProperty name="height" value="0.08571" units="cm"/>
    </inkml:brush>
  </inkml:definitions>
  <inkml:trace contextRef="#ctx0" brushRef="#br0">275 1 8134,'-3'19'-308,"-3"1"0,4-7 0,-5 0 0,5 2 516,2 3 1,0 3-1,0 3 1,0 5 4,0 1 0,2 9 0,3 9 1,3 5-192,3 7 1,-6 1 0,1 9 0,-4 0-52,-2 0 1,2-12-1,3 1 1,1-7-92,-1-10 0,-3-14 0,-2-2 1,2-6-87,5-7 1,-5-7 0,6-12 43,1-7 1,0-7 0,6-4 0,-2-4 54,2-3 0,-4 5 1,2-4-1,3 1 144,1 6 0,3 1 0,-1 2 0,1 1-20,-1-1 0,1 3 0,0 3 305,-1 8 1,1 4 0,-1 2-52,1 0 1,-7 11 0,-2 6-1,-2 9-66,-5 5 1,-2 1 0,-2 8 0,0-1-54,0 0 0,-9 2 0,-4 3 0,-4 4-110,-3 2 0,-8 2 1,-2 3-1,-3-5-144,0-5 1,1-5 0,-8 8 0,1-5-169,0-6 1,0-11-1,0-2 1,-1-6 122,1-5 1,9-9 0,4 3-1,2-7-279,-2-7 1,4-4 0,-2-11 0,6-4 425,5-6 0,9-1 0,-3-4 0,5-5 0,2 1 0,0 0 0,0 4 0,2 2-57,5 2 0,4 7 0,11-2 0,4 4 4,6 6 0,8 12 1,3-1-1,7 5 410,7 2 0,-7 0 1,13 0-1,2 0 56,3 0 0,-3 0 0,5 0 0,-3 0-433,-3 0 1,-3 0 0,-5 2 0,-1 3-660,-3 1 1,-15 3 678,2-3 0,-4 5 0,4 9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19.750"/>
    </inkml:context>
    <inkml:brush xml:id="br0">
      <inkml:brushProperty name="width" value="0.08571" units="cm"/>
      <inkml:brushProperty name="height" value="0.08571" units="cm"/>
    </inkml:brush>
  </inkml:definitions>
  <inkml:trace contextRef="#ctx0" brushRef="#br0">0 452 7665,'11'-20'9,"6"7"0,-3 0 0,5-2 264,7-3 1,7-4-1,10-4 1,5-4-52,2-1 1,3-4 0,3 9-1,-1 0-216,-3-2 0,-8 13 0,-1-5 0,-8 5-793,-9 4 1,-6 0 29,-7 5 1,-7 3 756,-12-3 0,-5 4 0,-9 2 0,1 0 0,-1 0 0,1-3 0,-1-1 0,0-2 0,1 1 0,-7 1 0,-1-1 0,4-1-55,1 2 0,-4 1 0,-1 1 0,4-2-60,1-3 1,2 1 0,1 6 196,-1 0 0,0 0 212,1 0 0,6 0-119,0 0 0,8 9 0,-1 4 0,4 4 13,2 3 0,6 8 0,3 5 1,2 6 56,4 7 0,-4 6 1,2 11-1,2 7-67,3 6 1,1 2-1,-1 16 1,-3 2-174,-2-3 1,-7-6 0,7 1 0,1-6-165,-4-6 0,8-19 0,-7-5 0,2-10-130,0-10 0,-7-5-292,7-14 1,-8-7 316,1-12 0,-3-5 0,-3-11 0,0-4 131,0-7 1,0 3 0,0-3 0,0-2 132,0-2 0,-9-2 0,-2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12.110"/>
    </inkml:context>
    <inkml:brush xml:id="br0">
      <inkml:brushProperty name="width" value="0.08571" units="cm"/>
      <inkml:brushProperty name="height" value="0.08571" units="cm"/>
    </inkml:brush>
  </inkml:definitions>
  <inkml:trace contextRef="#ctx0" brushRef="#br0">353 1 8094,'-13'17'0,"3"-2"-204,1-2 1,0 1-1,5 5 336,-3 1 1,-6-1-1,7 3 1,1 2-101,3 2 0,2 9 0,0-2 0,0 4 79,0 2 0,0 9 0,2 4 0,5 7-30,6 6 0,-2 3 0,2 6 1,2 0-4,2 6 0,-3-6 0,-4 9 1,1-2-152,0-7 0,-4-5 0,4-12 0,0-5-251,-1-6 1,-5-7 0,1-6-1,-1-9-12,1-9 1,-4-8 216,5-14 0,-5-4 0,-2-8 1,0-1 33,0 0 0,-6 1 0,-3-1 1,0-2 22,0-4 1,-6 9 0,2-7 0,-4 0 22,-3 2 1,-2 0 0,-2 3 0,-4-3 63,-2-4 0,-1 11 0,-4-5 1,5 3-14,1-1 1,1 7 0,4 5 0,-2 4 122,2 2 0,9 0 0,4 2 140,2 4 1,3-1 0,6 8 0,2 0-170,4-2 1,5 0 0,9-7-1,2 3-207,4-3 1,0-13 0,9-8 0,4-9 109,2-5 1,-4-10-1,11-11-142,0-5 6,-6-11 0,8 3 0,-5-11 1,5-5-55,1 1 1,-1-1-1,-9 7-27,-2 9 0,13-9 0,-10 13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19.921"/>
    </inkml:context>
    <inkml:brush xml:id="br0">
      <inkml:brushProperty name="width" value="0.08571" units="cm"/>
      <inkml:brushProperty name="height" value="0.08571" units="cm"/>
    </inkml:brush>
  </inkml:definitions>
  <inkml:trace contextRef="#ctx0" brushRef="#br0">765 37 8082,'0'-13'-104,"0"0"244,0 9 0,-2-3 0,-5 16 0,-6 8-125,-4 7 0,-5 11 0,-4-2 1,-7 4-138,-4 2 0,-4 2 0,-3 3 0,-4 2-183,-2-3 0,-2-8 0,-5-5 1,5-1 110,6-5 1,3-9-1,1-4 1,3-2 193,9-5 0,6-2 0,4-19 0,1-5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20.100"/>
    </inkml:context>
    <inkml:brush xml:id="br0">
      <inkml:brushProperty name="width" value="0.08571" units="cm"/>
      <inkml:brushProperty name="height" value="0.08571" units="cm"/>
    </inkml:brush>
  </inkml:definitions>
  <inkml:trace contextRef="#ctx0" brushRef="#br0">0 392 7944,'27'-17'0,"-1"1"0,-2 3-289,-3-2 0,6-2 1,1-1 302,2 5 1,5-2 0,9 6 0,6 1 285,6-1 0,-6-4 1,14 4-1,1-2-2,2-4 1,5 4 0,5 0 0,-3 0-145,-3 0 1,-14 5 0,2-5 0,-5 2-298,-4 5 1,-2 2 0,-11 2 0,-2 0-246,-2 0 0,-9 0 0,2 0-43,-4 0 0,-9 0 1,0-2 157,2-5 0,-6 3 0,-3-9 0,-4-3 273,-2-1 0,-8-11 0,-3-3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20.280"/>
    </inkml:context>
    <inkml:brush xml:id="br0">
      <inkml:brushProperty name="width" value="0.08571" units="cm"/>
      <inkml:brushProperty name="height" value="0.08571" units="cm"/>
    </inkml:brush>
  </inkml:definitions>
  <inkml:trace contextRef="#ctx0" brushRef="#br0">0 1 6542,'20'2'201,"2"2"-201,4 3 0,4 8 0,10-4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20.847"/>
    </inkml:context>
    <inkml:brush xml:id="br0">
      <inkml:brushProperty name="width" value="0.08571" units="cm"/>
      <inkml:brushProperty name="height" value="0.08571" units="cm"/>
    </inkml:brush>
  </inkml:definitions>
  <inkml:trace contextRef="#ctx0" brushRef="#br0">1 98 8084,'8'-19'-228,"-5"-1"1,5 3 242,1 4 1,-5-3 0,9 10-1,3 1 13,1 3 0,3 2 1,1 0-1,3 0-147,3 0 0,1 9 1,-4 4-1,2 4-11,-2 3 0,-2-7 1,-3 0-1,1 2-62,-1 3 1,-8-5-1,-4 0 192,-5 2 0,-2 11 0,0 5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21.029"/>
    </inkml:context>
    <inkml:brush xml:id="br0">
      <inkml:brushProperty name="width" value="0.08571" units="cm"/>
      <inkml:brushProperty name="height" value="0.08571" units="cm"/>
    </inkml:brush>
  </inkml:definitions>
  <inkml:trace contextRef="#ctx0" brushRef="#br0">0 627 8169,'11'-8'-393,"-2"-3"328,-1 0 1,3-7 0,11 5 0,4-4 190,7-3 1,13-2-1,8-4 1,9-9-16,9-8 1,4-1-1,0-6 1,1 2-37,1 5 1,-17 1 0,7 5-1,-7 5-548,-7 6 1,-17 4 0,-4 4 472,-9 5 0,-5-4 0,1 6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21.304"/>
    </inkml:context>
    <inkml:brush xml:id="br0">
      <inkml:brushProperty name="width" value="0.08571" units="cm"/>
      <inkml:brushProperty name="height" value="0.08571" units="cm"/>
    </inkml:brush>
  </inkml:definitions>
  <inkml:trace contextRef="#ctx0" brushRef="#br0">18 0 8086,'-3'20'-2,"-3"-1"0,4 3 0,-5 2 0,7 4 186,7 3 0,-3 4 1,9 11-1,0 6-113,-2 4 0,4 14 0,-8 6 0,-3 11-43,-2 9 1,-2-2 0,0-43 0,0 0 0,0 45-235,0-5 0,-6-14 1,-1-3-1,3-9 27,2-8 0,2-18 0,0-2 1,2-7-145,5-6 1,-3-8-1,9-6-58,2-1 381,-6-20 0,8-10 0,-6-19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21.516"/>
    </inkml:context>
    <inkml:brush xml:id="br0">
      <inkml:brushProperty name="width" value="0.08571" units="cm"/>
      <inkml:brushProperty name="height" value="0.08571" units="cm"/>
    </inkml:brush>
  </inkml:definitions>
  <inkml:trace contextRef="#ctx0" brushRef="#br0">196 96 8169,'20'-26'-278,"-1"0"689,1 2-790,-9 11 1,-11 6-1,-13 14 146,-5 6 0,-1 2 0,-1 0 310,0-2-67,1-8 0,-1 12 0,1-6-276,-1 0 266,-8 15 0,-3-13 0,-8 15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22.024"/>
    </inkml:context>
    <inkml:brush xml:id="br0">
      <inkml:brushProperty name="width" value="0.08571" units="cm"/>
      <inkml:brushProperty name="height" value="0.08571" units="cm"/>
    </inkml:brush>
  </inkml:definitions>
  <inkml:trace contextRef="#ctx0" brushRef="#br0">0 137 8169,'13'0'0,"0"0"0,3 0-284,1 0 1,-4 0 0,-2 2 0,0 5 253,0 6 0,-5 7 0,5 6 0,0 6 185,0 5 0,-7 9 1,3 2-1,-5 2 31,-2 5 0,7-5 1,-1 0-1,-2 2-96,-1 5 0,-3-9 0,0 8 0,0-6-6,0-6 0,0-9 0,2-5-91,4-2 0,-1-4 0,8-11-107,2-6 1,2-11 0,1-7 0,-3-5 51,-2-5 0,0-3 1,7 2-1,-1-2 9,1-2 0,0-9 0,-1 5 0,1-3 85,-1 0 0,8-2 1,1-8-1,2-5-37,5-2 1,-4 11 0,-1-5 0,1 1-91,-1 1 0,-6 3 0,0 6 0,-7 7-425,-3 4 215,-10 3 1,-4 10 0,-13 9 0,-5 11 304,-1 6 0,-7-4 0,0 1 0,-1 1 0,-1 2 0,6-4 0,-6-2 0,2-2-21,0-5 1,0 5 0,6-3-1,0-1 82,1-3 0,6-2 294,0 0 1,8-9 0,1-4-243,8-4 0,9-3 1,11 1-1,5-1-82,1 0 1,-4-1 0,5-3 0,-1-2-66,1 2 1,-7 2-1,2 4 1,-4 3-327,-3 2 1,1 0 0,-1-7 101,1 1 0,-7 6 258,0 0 0,-9 0 0,5-7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22.279"/>
    </inkml:context>
    <inkml:brush xml:id="br0">
      <inkml:brushProperty name="width" value="0.08571" units="cm"/>
      <inkml:brushProperty name="height" value="0.08571" units="cm"/>
    </inkml:brush>
  </inkml:definitions>
  <inkml:trace contextRef="#ctx0" brushRef="#br0">60 0 7996,'-9'11'-263,"5"-2"1,-9-9 328,-3 0 1,8 2 96,1 5 1,5-3-1,2 9-82,0 2 0,0 5 0,2 6 0,3 7 24,1 4 0,16 4 1,-3 3-1,5 4-74,5 2 0,-5-11 0,6 4 0,1 1 26,-1-3 1,1-6-1,1-4 1,-3-3-199,-1-4 0,-6-2 0,4-3 0,-4-1-109,-3-5 0,-6-2 0,0-7-158,3 3 1,-8 1-19,-1-1 0,-7-5 426,-7 5 0,-4 3 0,-8 1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22.387"/>
    </inkml:context>
    <inkml:brush xml:id="br0">
      <inkml:brushProperty name="width" value="0.08571" units="cm"/>
      <inkml:brushProperty name="height" value="0.08571" units="cm"/>
    </inkml:brush>
  </inkml:definitions>
  <inkml:trace contextRef="#ctx0" brushRef="#br0">20 1 8123,'-11'9'-26,"2"-5"63,9 9 1,2-9-1,5 3 1,6-5 228,4-2-266,3 0 0,17 9 0,4 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12.327"/>
    </inkml:context>
    <inkml:brush xml:id="br0">
      <inkml:brushProperty name="width" value="0.08571" units="cm"/>
      <inkml:brushProperty name="height" value="0.08571" units="cm"/>
    </inkml:brush>
  </inkml:definitions>
  <inkml:trace contextRef="#ctx0" brushRef="#br0">1 98 7299,'0'-13'-99,"2"2"201,4 2 0,5-4 1,11 7-1,2-1-124,2-1 0,7 5 1,-5-5-1,3 1-98,3 1 0,-3-1 1,-1 7-1,-1 0-357,-5 0 0,-3 0 477,-1 0 0,0 0 0,-1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23.903"/>
    </inkml:context>
    <inkml:brush xml:id="br0">
      <inkml:brushProperty name="width" value="0.08571" units="cm"/>
      <inkml:brushProperty name="height" value="0.08571" units="cm"/>
    </inkml:brush>
  </inkml:definitions>
  <inkml:trace contextRef="#ctx0" brushRef="#br0">292 255 8098,'13'0'-148,"0"0"1,-6 0 0,3 2 163,-1 5 0,-2-1 0,-7 12 0,0 6-6,0 4 0,-9 5 0,-6 6 1,-7 2-89,-4 5 1,-2-2 0,1 6 0,-3-2-7,-1-5 1,-3-1-1,7-5 1,4-3 48,1-1 0,4-9 0,3 0 1,4-7 12,2-3 0,5-10 0,11 2 52,6-3 0,11-3 1,4 0-1,2 0-4,5 0 1,-2-7 0,2-2-1,2 1 59,-2-1 0,0-4 0,4 6 0,-2 1-19,-5-3 1,3 7-1,-9-5-24,-2 5 0,-11 4 1,-6 5-1,-7 6 10,-7 4 1,-12 12-1,-14 3-294,-4 5 145,-2 11 0,0-4 1,0 6-1,-1-2 7,1-5 1,6-8 0,5-4 0,2-3-21,2-4 1,13 4 0,-8-2 8,1-2 0,9-8 69,3-3 1,12-9 0,8 0 84,3-8 0,3 0 1,-1-7-1,1 0-45,-1 0 0,7 5 0,1-8 1,-1 1 110,2 2 1,-4-4-1,9 7 1,-1-1-216,-1 0 0,-1 3 0,-6 6 54,2 0 1,-8 4-1,-12 7 33,-3 8 1,-6 14 0,-5 0 0,-10 4 73,-6 2 0,-2 0 0,7 0 0,-1-2 55,0-4 0,7-2 1,2-8 218,3 4-241,1-1 1,16-18 0,4-8 30,4-10 1,-4-8 0,0-1 0,3-1-157,1 0 1,-4 1 0,-2-1 0,0-2-123,0-4 1,-5 2 0,5-6 0,0-1-80,0 1 0,2-5 0,7-11 1,-1-6 65,1-5 0,0-6 0,-1-6 1,3-12 103,4-6 0,-4-7 0,-9 44 0,0 0 1,-2 0-1,0 0 125,8-46 1,1 7 0,0-3 0,-1 3 96,1 8 1,-7 21-1,-2 5 1,0 9 599,-1 9-664,-5 20 1,3 2-1,-8 21 1,0 7 9,0 5 1,3 1-1,1 3 1,3 4-69,-3 7 1,-2 4 0,-2 0 0,2-2-92,5-3 1,-5-5 0,5 5 0,-5 1 2,-2-3 0,0 1 1,2-9-1,2 2-139,3 0 1,-1-14 0,-6 10-365,0-3 185,0-8 1,0-2 199,0-14 1,0-4 0,0-8 156,0-1 1,0-6-1,0-2 1,0-3 1,0-4 0,0 5 0,2-1 0,3 1 28,1-1 1,3 1-1,-2-5 1,3 5 220,1 1 0,7 1 1,-5 4-1,4 0 27,3 7 1,6-3-1,0 9 1,0 0-56,3 5 1,-1 3 0,7 3 0,-5 0-41,-1 0 1,-3 7 0,-7 2-1,1 2-161,-1 4 0,-5 2 1,-4 3-1,1-1-207,0 1 0,-6 2 0,1 2 0,-6 4-74,-6 3 1,-5-3 0,-9 9-475,0 4 568,1 3 1,-9-3 0,-3 1-1,-2 1-559,1 1 731,8-16 0,-13 18 0,6-16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24.620"/>
    </inkml:context>
    <inkml:brush xml:id="br0">
      <inkml:brushProperty name="width" value="0.08571" units="cm"/>
      <inkml:brushProperty name="height" value="0.08571" units="cm"/>
    </inkml:brush>
  </inkml:definitions>
  <inkml:trace contextRef="#ctx0" brushRef="#br0">137 59 8098,'11'-13'0,"-2"2"-104,0 3 1,-5-5 0,9 6 173,2 3 0,3 2 1,1 2 98,1 0 0,0 0 0,-1 0-592,1 0 0,-7 0 362,0 0 0,-2 2-89,2 4 1,-7 5 0,-12 11 0,-7 4-8,-5 7 0,-10-3 0,-2 3 0,-3 2 157,0 2 0,7 0 0,-4-2 0,1-5 0,5-2 0,3-1 0,1-8 0,0 1 0,1-1-79,8-8 38,2-2 0,9 0 0,0 4 231,0 4 1,0 5-1,0 2 1,0 2-49,0-2 0,0 0 1,0 0-1,0 2-36,0-2 1,2 0 0,3 2-1,1 5-53,-1-1 0,3 7 1,-1-6-1,-1 1-55,3 1 1,-7 0-1,5 4 1,-3-3-73,3-1 0,-5-7 0,5 5 0,-3-3-128,2-4 1,-3-2 61,3-3-187,5-8 181,-9-2 1,7-11-1,-9-5-34,0-6 0,0-4 0,0-3 159,0 1 1,0-1 0,0 0 0,0-1 53,0-6 1,0 4 0,0-8 0,2 1-33,5-1 0,-3-2 0,7-6 1,0 0 90,0 0 0,4 0 1,9-1-1,4 1 159,3 0 1,-5 6-1,9 3 1,4-1 3,4 1 1,3 6 0,-7 0-1,3 7 25,3 3 0,-3 10 0,1-2 0,-8 3-180,-9 3 1,-4 9 0,-5 6 0,-1 7-79,-3 4 0,-9 3 0,3-5 0,-5 4-155,-2 2 0,0 3 0,-2 4 0,-5-2-155,-6-2 0,2-7 0,-2 4 0,-2 1 19,-3-1 1,-1-6 0,-1 2 0,1-4 76,-1-2 1,-2-1 0,-2 1-1,-2-1 81,2 1 0,2-9 1,3-5-1,-3-1 111,-4 1 0,4-4 0,-15-2 0,7-10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25.029"/>
    </inkml:context>
    <inkml:brush xml:id="br0">
      <inkml:brushProperty name="width" value="0.08571" units="cm"/>
      <inkml:brushProperty name="height" value="0.08571" units="cm"/>
    </inkml:brush>
  </inkml:definitions>
  <inkml:trace contextRef="#ctx0" brushRef="#br0">369 39 8098,'0'20'0,"0"-1"-119,0 1 1,0 0 0,0-1 0,0 1 39,0-1 0,2-1 1,2-3-1,5-4 7,2-2 1,-4-1 0,6-3-1,2 1 14,2-1 0,3-12 0,-1-4 0,1-2-33,0 0 1,-1 0 0,1-7 0,-1 1 68,1-1 1,-3 1 0,-1-1 0,-3 0 51,2 1 1,2 6-1,3 2 1,0 0 72,-1 0 1,1 7 0,-1-3-65,1 5 1,-3 6-40,-3 9 0,-8 9 0,-15 20 0,-10 3-33,-12 8 0,-8 5 0,-7 3 0,-6 3 33,-5-1 0,-1-13 0,1 6 0,3-6 19,1-6 0,1-11 0,-5-7 0,5-4 5,6-3 0,5 1 1,2-3 968,0-4-652,17-4 0,9-9 0,24-2 0,11-5-170,6-6 0,4-4 1,8-5-1,3-2-195,10-2 1,-1-9 0,15 2 0,1-4-103,4-2 0,0-2 0,4-5 1,4-6-118,1-5 0,-37 28 0,1-1 1,-2 1-1,-1 0 72,34-30 1,-30 26 0,0-2 0,-10 0 0,0 1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25.540"/>
    </inkml:context>
    <inkml:brush xml:id="br0">
      <inkml:brushProperty name="width" value="0.08571" units="cm"/>
      <inkml:brushProperty name="height" value="0.08571" units="cm"/>
    </inkml:brush>
  </inkml:definitions>
  <inkml:trace contextRef="#ctx0" brushRef="#br0">57 510 8177,'-19'7'-1630,"-1"-1"1733,9 1 0,5-7 0,12 0 207,7 0 0,5 0 0,3-3 1,5-3-183,7-7 0,6 2 1,5-2-1,6-2-88,7-3 0,-1-1 0,14-3 0,2-2-126,4-2 0,0-9 0,13 2 0,1-4 6,-1-2 1,-13 4-1,-2 0 1,-11-2-427,-12 3 1,-17 7-24,-8 1 1,-21 13 528,-12 7 0,-17 4 0,-6 2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25.756"/>
    </inkml:context>
    <inkml:brush xml:id="br0">
      <inkml:brushProperty name="width" value="0.08571" units="cm"/>
      <inkml:brushProperty name="height" value="0.08571" units="cm"/>
    </inkml:brush>
  </inkml:definitions>
  <inkml:trace contextRef="#ctx0" brushRef="#br0">1 1 8177,'17'8'-109,"-4"5"1,-4 5-82,-1 1 1,-3 10 0,8 3 0,2 5 225,3 3 0,-5-1 1,0-2-1,0-2-94,-2-3 1,6-5 0,-4 3-203,5-2 0,-5-4 139,0-11 0,-2-6 121,2-14 0,4-4 0,-6-8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25.878"/>
    </inkml:context>
    <inkml:brush xml:id="br0">
      <inkml:brushProperty name="width" value="0.08571" units="cm"/>
      <inkml:brushProperty name="height" value="0.08571" units="cm"/>
    </inkml:brush>
  </inkml:definitions>
  <inkml:trace contextRef="#ctx0" brushRef="#br0">0 20 8177,'2'-11'-325,"5"5"1,-3 3 0,7 6 0,-2 3 431,-5 7 0,-2 13 1,-2 7-108,0 4 0,-8 20 0,-3 4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29.144"/>
    </inkml:context>
    <inkml:brush xml:id="br0">
      <inkml:brushProperty name="width" value="0.08571" units="cm"/>
      <inkml:brushProperty name="height" value="0.08571" units="cm"/>
    </inkml:brush>
  </inkml:definitions>
  <inkml:trace contextRef="#ctx0" brushRef="#br0">99 31 8077,'0'-13'-770,"0"0"833,0 8 0,0 5 1,0 13-1,0 7 9,0 6 1,0 5 0,0 10 0,0 3-16,0 1 0,0 3 0,0-4 0,0 2-50,0-3 1,0-2-1,0-1 1,0-3-75,0-5 1,0-1 0,0-7-168,0 2 173,9 0 0,2-15 0,8-5 9,1-3 0,-1-12 1,1-4-1,0-5 28,-1-1 1,7-1-1,0 1 1,1-1 30,1 0 0,0 7 0,5 3 0,-5-1-9,0 0 1,-4 6 0,7-1-1,-3 6 115,-4 6 1,-2 3 0,-2 9 0,-1-1-29,1 5 0,-7 4 1,-2-2-1,-3 4 37,-3 3 1,-3-5 0,-2 4 0,-2 1-21,-5-1 0,-4-6 0,-10 2 0,-3-4-23,-3-2 0,-5-1 0,4 1 1,-3-1-92,-4 1 1,-2-7 0,-2-2 0,0 0 5,0 0 1,4-7 0,0 3 0,-2-5 0,2-2 1,2 0-1,1 0 1,3-2-771,1-5 1,13-4 0,-3-11 774,8-4 0,3-4 0,7-9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29.385"/>
    </inkml:context>
    <inkml:brush xml:id="br0">
      <inkml:brushProperty name="width" value="0.08571" units="cm"/>
      <inkml:brushProperty name="height" value="0.08571" units="cm"/>
    </inkml:brush>
  </inkml:definitions>
  <inkml:trace contextRef="#ctx0" brushRef="#br0">1 295 7874,'0'-20'-623,"2"3"541,4 4 1,-1 2 0,8 7 0,2-5 130,2-2 0,5 7 0,2-5 0,4 2-71,3 1 1,2-7-1,4 4 1,0-2-83,2-4 1,-11-2 0,11-3 0,-2 0-197,0 1 300,-6-1 0,6 1 0,-7-1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29.701"/>
    </inkml:context>
    <inkml:brush xml:id="br0">
      <inkml:brushProperty name="width" value="0.08571" units="cm"/>
      <inkml:brushProperty name="height" value="0.08571" units="cm"/>
    </inkml:brush>
  </inkml:definitions>
  <inkml:trace contextRef="#ctx0" brushRef="#br0">40 0 8175,'-11'9'-293,"-5"-5"163,10 9 130,-1-8 0,7 12 0,0-6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53.613"/>
    </inkml:context>
    <inkml:brush xml:id="br0">
      <inkml:brushProperty name="width" value="0.08571" units="cm"/>
      <inkml:brushProperty name="height" value="0.08571" units="cm"/>
    </inkml:brush>
  </inkml:definitions>
  <inkml:trace contextRef="#ctx0" brushRef="#br0">20 255 8072,'-7'13'-246,"1"0"1,-1-6 616,7 6 1,0-7-120,0 7 0,2-8 0,5 1 0,6-4-81,4-2 1,-1 0 0,1 0 0,5 0-126,0 0 0,-1-6 1,1-3-1,2-2-115,2-4 1,3-2-1,-5-5 1,4-2-147,2-2 0,-3-7 0,3 7 0,-2 0-166,-4-2 1,-8 12 0,-6-3-1,1 1-610,0 1 991,-6 6 0,3 2 0,-8 9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12.568"/>
    </inkml:context>
    <inkml:brush xml:id="br0">
      <inkml:brushProperty name="width" value="0.08571" units="cm"/>
      <inkml:brushProperty name="height" value="0.08571" units="cm"/>
    </inkml:brush>
  </inkml:definitions>
  <inkml:trace contextRef="#ctx0" brushRef="#br0">18 294 8094,'0'13'-222,"-3"-2"1,-1 0 533,-2 0 0,1-7-277,12 3 0,-3-3 0,9 0 0,2 3-149,3-3 1,4-4 0,2-6-1,4-7 149,2-5 0,3-1 1,6-1-1,0 1-96,1-1 1,-8 0 0,-1 1 0,-1-1-45,1 1 0,-14 1 0,3 3 0,-3 2-345,1-2 1,-7 4 0,-5-2 449,-4-3 0,-2 5 0,0-2 0,-8 9 0,5-13 0,-23 6 0,4-9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54.421"/>
    </inkml:context>
    <inkml:brush xml:id="br0">
      <inkml:brushProperty name="width" value="0.08571" units="cm"/>
      <inkml:brushProperty name="height" value="0.08571" units="cm"/>
    </inkml:brush>
  </inkml:definitions>
  <inkml:trace contextRef="#ctx0" brushRef="#br0">216 347 8072,'0'20'0,"0"-1"-246,0 1 1,0-7 0,0 0 0,0 2 311,0 3 0,0 1 0,0 1 0,0 1 63,0 6 1,2-3-1,2 8 1,3 3-38,-3 2 0,0 4 0,1 3 0,1 6-1,-1 7 1,3-9 0,-1 10 0,-1-1-64,3 0 1,-4-12 0,5 1 0,-1 2 6,-5 0 1,5 0 0,-2-9 0,-1 0-163,3 0 0,-7 1 0,5-3 0,-5-2-68,-2-3 0,0-6 0,0 5 0,-2-5 94,-5-9 1,3 3 0,-9-9 37,-3 0 0,-1-3 1,-3-8-1,1-2 20,-1-4 0,5-1 1,-2-10-1,-5-7 100,0-4 1,0 1 0,3-5 0,-1-3-26,0-2 0,1 4 0,1 3 1,3 1 23,2 5 1,9 3 0,-3-1 0,5-2-14,2-2 1,0-3-1,0 6 1,2-6-101,5-1 1,4-3 0,10-6 0,6-5-105,5-8 0,5 4 0,2-17 0,1-5 115,-1-4 1,7-4 0,-1-1 0,1-1 55,2-5 0,-7 13 0,5 0 0,-5 7 110,-1-1 1,-6 21 0,1 1 0,0 11 182,-7 10 1,3 7 0,-5 5-183,-2 3 0,-11 10 1,-6 11-1,-5 7-362,-2 6 1,-9 0-1,-6 11 1,-7 6-16,-4 5 0,-7-2 1,5 2-1,0-2 124,-1-3 0,3-15 1,7 7-1,-1-6 132,0-3 0,1-7-15,-1-6 1,9-17-1,5-2 1,6-10 14,6-3 0,3-1 0,6 1 0,-2 1 5,3 5 0,1 4 1,0 11-1,-1 7 148,-3 11 1,-7 4-1,5 13 1,0 6 92,0 5 0,-4 5 1,3 5-1,1 1-63,0 0 0,-4 0 0,4-1 0,-3 1-149,-3 0 0,3 0 0,-1 0 1,-3-1-62,-2 1 1,-2-6-1,0-3 1,0-2-133,0-5 0,-6-10 0,-1-7-32,3-4 0,2-14 191,2-8 0,9-17 0,1-14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55.137"/>
    </inkml:context>
    <inkml:brush xml:id="br0">
      <inkml:brushProperty name="width" value="0.08571" units="cm"/>
      <inkml:brushProperty name="height" value="0.08571" units="cm"/>
    </inkml:brush>
  </inkml:definitions>
  <inkml:trace contextRef="#ctx0" brushRef="#br0">155 60 8072,'20'-20'-670,"-7"3"633,0 3 1,-6 6 0,4 10 301,-3 4 0,-1 8 0,-7 9-207,0 4-65,0-1 1,0 0-1,-2 0 1,-3-2-144,-1-2 0,-1-3 1,7 1-65,0 0 0,-6-1 0,-3 1 1,-2 2 21,-4 4 1,0-2 0,-1 6 0,3-2 162,-2-4 1,-2 0 0,-3 0 0,0 2 176,1-2 0,6-8-6,0-3 1,11-9 0,2 3 0,10-5 75,8-2 1,4-7 0,2-2 0,4-1-105,2-6 1,-4-1-1,7-1 1,2 3-90,2 2 1,-4 2-1,-3-4 1,-2 4-189,-4 2 0,-8 3-13,-3 6 1,-9 2 0,0 5-1,-8 6 7,-9 4 1,-4 5 0,-5 2-1,-2 4 17,-2 3 1,-9-1-1,4 5 1,-1-2 142,-1 1 1,9-5-1,-2-3 1,4-4 135,3-3 1,6-1 120,-1-5 0,12-5 0,2-8-81,11 0 1,7-6-1,1-3 1,1-2-38,-1-4 1,3 6 0,2 1-1,2 1-90,-2 1 1,-2-3 0,-2 5-765,-1-3 696,1 1 0,-9 14 0,-5 5 0,-6 7-197,-6 6 1,-14 11 0,-13 11 0,-4 2 58,-2 4 1,0 3-1,2 0 1,2-3 164,2-2 1,16-15 0,-3 0 0,5-6 281,4-7 0,5-11 0,12-7 34,7-3 1,5-12-1,4-6 1,4-7-72,6-4 1,5-7-1,3 7 1,-1 0-55,0-2 1,0-1 0,0-6-1,1 5-196,-1 2 1,0-1 0,-2 8 0,-4-1-807,-7 4 0,-7 10 297,-6-5 1,-6 8 0,-14-1 514,-6 3 0,-4 12 0,-3 2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55.492"/>
    </inkml:context>
    <inkml:brush xml:id="br0">
      <inkml:brushProperty name="width" value="0.08571" units="cm"/>
      <inkml:brushProperty name="height" value="0.08571" units="cm"/>
    </inkml:brush>
  </inkml:definitions>
  <inkml:trace contextRef="#ctx0" brushRef="#br0">0 1 7327,'0'19'0,"0"1"-33,0 0 1,0-1-1,3 3 1,1 2 229,2 2 1,1 2 0,-7-4-1,0 5-25,0 1 0,7 1 0,-1 3-36,-2-1-315,-1 0 1,-3-3-1,0-2 1,0-1-25,0-1 1,0 9-1,0-5 1,0 3 7,0-1 0,0-8 1,0 2-1,0-4 51,0-2 0,0-1 1,-3 1-1,-1 0 195,-2-1 0,-1-6 0,5-2 721,-5-2-488,5 6 1,-7-15 0,9 0 0,3-9-117,3-1 0,5-8 0,9 5 0,-1-4 10,1-3 1,-1-2 0,3-2 0,4-4-389,7-2 0,-3-3 1,1-6-1,-1-1-1604,1 1 1814,-7-9 0,22-2 0,-5-9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55.770"/>
    </inkml:context>
    <inkml:brush xml:id="br0">
      <inkml:brushProperty name="width" value="0.08571" units="cm"/>
      <inkml:brushProperty name="height" value="0.08571" units="cm"/>
    </inkml:brush>
  </inkml:definitions>
  <inkml:trace contextRef="#ctx0" brushRef="#br0">1 20 8072,'0'20'-69,"0"-7"1,0 0-243,0 2 1,0-4 0,0 2 363,0 3 0,2 1 52,4 3 0,-1-3 1,6-2-1,-1-4 51,1-2 0,-4 4 0,6-4-37,2 1 1,3-5-1,1 1 1,3-3-60,4-3 1,-2-3-1,7-3 1,-1-7-46,0-5 1,-6 3-1,5 0 1,-3-5-119,0-2 1,2 5-1,-4-9 16,2 4 1,1 3 0,-10-1 86,-4 0 0,-4 9 0,-9 3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56.009"/>
    </inkml:context>
    <inkml:brush xml:id="br0">
      <inkml:brushProperty name="width" value="0.08571" units="cm"/>
      <inkml:brushProperty name="height" value="0.08571" units="cm"/>
    </inkml:brush>
  </inkml:definitions>
  <inkml:trace contextRef="#ctx0" brushRef="#br0">197 1 8072,'-7'30'-41,"0"-1"1,3-3 306,2 0 0,2 2 0,0-2 1,0 9 25,0 9 0,0 1 1,0 10-1,0 6 17,0 6 1,0-4 0,-2 20-1,-5 2-229,-6 2 0,-6-2 0,-5 2 0,-2-2-237,2-2 1,2-16-1,4 1 1,5-16-1160,7-13 1316,4-21 0,10 8 0,3-15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56.425"/>
    </inkml:context>
    <inkml:brush xml:id="br0">
      <inkml:brushProperty name="width" value="0.08571" units="cm"/>
      <inkml:brushProperty name="height" value="0.08571" units="cm"/>
    </inkml:brush>
  </inkml:definitions>
  <inkml:trace contextRef="#ctx0" brushRef="#br0">0 216 8553,'2'11'500,"5"-4"1,6-7-582,4-7 0,5 0 0,4-8 0,7-4-129,4-3 0,-4 4 0,-3-8 0,-2 5 211,-4 1 0,-2 7 0,-4 0-1323,-5-2 749,4 6 573,-15 0 0,7 0 0,-9-1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56.933"/>
    </inkml:context>
    <inkml:brush xml:id="br0">
      <inkml:brushProperty name="width" value="0.08571" units="cm"/>
      <inkml:brushProperty name="height" value="0.08571" units="cm"/>
    </inkml:brush>
  </inkml:definitions>
  <inkml:trace contextRef="#ctx0" brushRef="#br0">55 0 7782,'0'22'-224,"0"4"1,0-2-1,0 9 1,0 2 198,0 2 0,0 6 1,0 7-1,0 7 24,0-3 1,9 5 0,2-11 0,2-2 8,0-7 0,0-15 0,7-2 0,-1-9-71,1-5 0,2-3 1,2-12-1,4-6 15,2-4 1,-3-5-1,3-2 1,1-2 100,-1 2 1,-6 9 0,2 2 0,-4-3-9,-3-1 1,1 4 0,0 2 253,-1 2 1,-6 3 194,0 6-397,-8 0 0,3 2 0,-8 4 1,0 7-32,0 5 1,0 2 0,0-1 0,0 3-17,0 4 1,0 4-1,0 8 1,0-4 12,0-1 1,0 0 0,3 6 0,1 0-41,3 0 0,-1 3 0,-6 1 0,0 5-10,0 2 1,0 2 0,0 5 0,0-5-63,0-6 1,0-5 0,0-1 0,-2-3-133,-5-5 0,5-10 1,-7-11-1,1 0 62,-5 0 1,0-7 0,-5 3-1,-4-5-184,1-2 0,-10-7 0,-1-1 0,-6-3 303,-1-5 0,-2-1 0,-3-3 0,-4 1-74,-2-1 0,7 3 1,-3 2 175,5 2 0,19 6 162,9-6 1,17 2-1,9-4 1,7 0-132,6-7 0,5 0 1,8-11-134,0-2 0,18-10 0,3-5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57.345"/>
    </inkml:context>
    <inkml:brush xml:id="br0">
      <inkml:brushProperty name="width" value="0.08571" units="cm"/>
      <inkml:brushProperty name="height" value="0.08571" units="cm"/>
    </inkml:brush>
  </inkml:definitions>
  <inkml:trace contextRef="#ctx0" brushRef="#br0">1 451 7583,'19'-8'591,"10"3"1,3-8 0,7-4-386,7-7 0,0-7 0,11-8 1,6 0-227,4 0 0,-1 0 0,1 2 0,-4 2-113,-6 2 0,-14 5 0,-3-1 1,-12 12 105,-6 6 27,-11 5 0,-3 14 0,-8 3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57.519"/>
    </inkml:context>
    <inkml:brush xml:id="br0">
      <inkml:brushProperty name="width" value="0.08571" units="cm"/>
      <inkml:brushProperty name="height" value="0.08571" units="cm"/>
    </inkml:brush>
  </inkml:definitions>
  <inkml:trace contextRef="#ctx0" brushRef="#br0">0 1 7500,'0'20'0,"0"-1"-308,0 1 1,2-7-1,3 0 1,3 0 168,3-2 0,-4 4 0,4-6 139,-2 2 0,6-7 0,-4 5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57.694"/>
    </inkml:context>
    <inkml:brush xml:id="br0">
      <inkml:brushProperty name="width" value="0.08571" units="cm"/>
      <inkml:brushProperty name="height" value="0.08571" units="cm"/>
    </inkml:brush>
  </inkml:definitions>
  <inkml:trace contextRef="#ctx0" brushRef="#br0">99 40 7817,'19'-19'-270,"-6"8"1,1 4 570,1 5 0,0 4-405,-2 5 0,-4 6 0,-9 11 0,0 4-67,0 2 1,-9 3 0,-6 6 0,-7 3-99,-4 3 1,-2-8 268,2 9 0,-5-9 0,-8 11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13.018"/>
    </inkml:context>
    <inkml:brush xml:id="br0">
      <inkml:brushProperty name="width" value="0.08571" units="cm"/>
      <inkml:brushProperty name="height" value="0.08571" units="cm"/>
    </inkml:brush>
  </inkml:definitions>
  <inkml:trace contextRef="#ctx0" brushRef="#br0">138 1 6458,'-9'11'203,"7"6"1,-7-4-1,3 5-136,-1 1 0,1 1 1,6 2-1,0 2-7,0 2 1,0 9 0,0-5 0,0 5 45,0 4 0,0-4 0,0 11 0,0-5-214,0-2 0,-3 1 0,-1-1 0,-2 0-66,1 0 1,5-8-1,5-5 1,3-4 204,3-3 1,4-1-1,9-5 1,5-7-3,1-4 1,-4-2 0,7 0 0,0 0 42,-3 0 0,5 0 0,-9 0 0,-2 0-61,-2 0 0,-11 9 0,-5 4 0,-4 5-91,-2 1 1,-10 5 0,-10 7 0,-11 8 36,-6 2 1,-2 1 0,0-5 0,0-3 102,0-1 1,-1-9 0,3 4-1,5-2 237,6 1 0,4-1 0,4-7-74,5 1 1,5-7 0,10 0-120,4 2 1,5 3-1,11 1 1,2 1-113,2-1 0,2 3 0,-4 2 0,5 5 31,1 1 0,-4-6 1,7 2-1,2-4-245,2-3 1,-5 1-1,1-3 1,4-3-554,7-8 775,-12-4 0,23-10 0,-14-3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58.069"/>
    </inkml:context>
    <inkml:brush xml:id="br0">
      <inkml:brushProperty name="width" value="0.08571" units="cm"/>
      <inkml:brushProperty name="height" value="0.08571" units="cm"/>
    </inkml:brush>
  </inkml:definitions>
  <inkml:trace contextRef="#ctx0" brushRef="#br0">20 295 7993,'0'32'-117,"0"1"1,-6-2 0,-1 1 0,3-3 68,2-1 1,2-4 0,2 6 0,2 1 126,3-1 1,-1-6-1,-6 2 1,2-4-346,5-2 1,-5-7-1,5 0-411,-5 2 623,-2-6 1,0-3-1,0-12 1,0-7 28,0-5 1,2-1-1,2-3 1,5-4 40,2-7 0,2 3 0,4-1 0,1 1 116,1-1 1,-3 5 0,10-7-1,-2-1 127,2-3 1,4 4 0,7 2 0,-2 1 58,-2-1 1,2 5 0,8-6 0,5-1 22,2 2 0,-10 1 0,1 8 1,-2 0 42,-4 5 0,-2 10 0,-1 1-860,-6 4 0,-13 4 0,-8 4 1,-10 8 1,1 3 0,-9 0 0,-2-1-123,-3-3 0,-1 0 0,-1 6 597,1 1 0,-10 0 0,-1-1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58.220"/>
    </inkml:context>
    <inkml:brush xml:id="br0">
      <inkml:brushProperty name="width" value="0.08571" units="cm"/>
      <inkml:brushProperty name="height" value="0.08571" units="cm"/>
    </inkml:brush>
  </inkml:definitions>
  <inkml:trace contextRef="#ctx0" brushRef="#br0">1 1 7993,'2'19'-331,"4"1"1,-3 0 0,3-1 0,-4 1 300,-2-1 0,2-6 0,3 0 1,1 3 20,-1 1 1,-1-4 0,0 0-240,3 2 0,-1 3 248,-6 1 0,0-8 0,0-2 0,0-9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58.825"/>
    </inkml:context>
    <inkml:brush xml:id="br0">
      <inkml:brushProperty name="width" value="0.08571" units="cm"/>
      <inkml:brushProperty name="height" value="0.08571" units="cm"/>
    </inkml:brush>
  </inkml:definitions>
  <inkml:trace contextRef="#ctx0" brushRef="#br0">393 158 7993,'8'-20'-151,"3"1"0,9-1 0,-1 0 406,1 1 1,0-1 0,-1 3 0,1 4 236,-1 6 1,1 5-342,0 2 0,-10 9 1,-3 4-1,-7 6-409,-7 7 0,-3 5 1,-12 8-1,-2 0-174,-2 1 0,-9-1 1,4 0-1,-1 0 109,-1 0 1,3-2 0,-5-2 0,2-2 289,-2 2 0,-2-5 0,0 3 1,2 2 48,3 2 1,8 2 0,-2-2 0,4-2 297,2-3 1,9 1-1,5 4 1,4-2 58,2-2 0,8-14 1,5 5-1,7-2-191,6-7 0,-4 3 1,6-10-1,-2 1-214,0 0 0,1-3 1,-8-6-177,1 0 1,-7 0-750,0 0 0,-9-2 696,3-4 0,-5 1 0,-2-8 0,-2-2 236,-5-3 0,5 3 0,-7-2 0,3-5 10,-1 0 1,-1 0 0,3 1 0,-1-3-24,1-2 1,3-1 0,2 8 0,0-3 439,0-4 0,9 9 1,2-7-1,2 0 80,0 2 1,2 0 0,9 2 0,4-1-125,3-5 1,-5 10 0,7-3 0,2 3-255,2 6 0,-5-1 1,-1 6-1,-5 1-6,-9 6 0,3 3 0,-9 12 0,0 7-519,-5 4 0,-12 7 0,-7 9 1,-5 1-120,-1-1 0,-3-3 0,-2-4 0,-2-2 416,2-2 0,-5-7 0,3 4 0,2-1 400,3-5 0,8-5 0,2-3 152,2-3 0,5-9-76,10 2 0,5-12 0,11-7 0,2-7-385,2-6 0,9-4 1,-3-10-1,8 1-1431,5 0 1464,-3 0 0,23-18 0,-4-4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59.344"/>
    </inkml:context>
    <inkml:brush xml:id="br0">
      <inkml:brushProperty name="width" value="0.08571" units="cm"/>
      <inkml:brushProperty name="height" value="0.08571" units="cm"/>
    </inkml:brush>
  </inkml:definitions>
  <inkml:trace contextRef="#ctx0" brushRef="#br0">1 20 7979,'20'-7'173,"-1"1"0,-6-1 0,-2 10-109,-2 3 0,-3 7 1,-6 11-1,0 4 118,0 3 1,-2 2 0,-2 4-174,-3-5-103,1 5 1,6-13 0,0 7 0,0-3 21,0-4 1,2-4 0,2-5 0,5-4-17,2-3 0,2-1 1,9-7-1,2 0-29,2 0 1,6-9 0,-5-4 0,-1-4-73,2-3 1,-6 3 0,4 1-1,-4 3-61,-3-2 0,-6 0 0,-2 0-241,-2 2 491,-2 8 0,-7-3 0,0 8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59.524"/>
    </inkml:context>
    <inkml:brush xml:id="br0">
      <inkml:brushProperty name="width" value="0.08571" units="cm"/>
      <inkml:brushProperty name="height" value="0.08571" units="cm"/>
    </inkml:brush>
  </inkml:definitions>
  <inkml:trace contextRef="#ctx0" brushRef="#br0">1 255 7658,'20'0'-138,"-5"-6"0,2-3 0,5-2 267,0-4 0,8-2 0,1-3 0,1 0-68,1 1 0,0-3 0,4 0 0,-5 0-309,-5 5 0,-6 2 0,-1-3-603,0 5 851,-10 5 0,-10 16 0,-10 3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59.719"/>
    </inkml:context>
    <inkml:brush xml:id="br0">
      <inkml:brushProperty name="width" value="0.08571" units="cm"/>
      <inkml:brushProperty name="height" value="0.08571" units="cm"/>
    </inkml:brush>
  </inkml:definitions>
  <inkml:trace contextRef="#ctx0" brushRef="#br0">1 373 7917,'8'-11'57,"1"1"0,6 5 0,-2-4-64,3-1 0,7-4 0,6-5 0,-1-1-89,0 1 0,7-1 1,-4 1-1,-1-1-52,-4 0 1,-4 1 0,-2-1 0,-1 1 58,1-1 1,-7 5-558,0-5 646,-9 5 0,14-13 0,-7 8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8:59.935"/>
    </inkml:context>
    <inkml:brush xml:id="br0">
      <inkml:brushProperty name="width" value="0.08571" units="cm"/>
      <inkml:brushProperty name="height" value="0.08571" units="cm"/>
    </inkml:brush>
  </inkml:definitions>
  <inkml:trace contextRef="#ctx0" brushRef="#br0">1 1 7979,'0'39'0,"0"-2"0,0-2 42,0-2 1,0-1 0,0 8-1,0-1 187,0 0 0,0 2 1,0 3-1,0 2-11,0-3 0,0 1 0,0-3 0,0 0 71,0-4 1,2-17 0,2 0-246,3-3 0,2-8 0,-3-3-515,7-4 1,-2-12 0,2-8 0,3-8 470,1-4 0,3-3 0,-1-6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00.357"/>
    </inkml:context>
    <inkml:brush xml:id="br0">
      <inkml:brushProperty name="width" value="0.08571" units="cm"/>
      <inkml:brushProperty name="height" value="0.08571" units="cm"/>
    </inkml:brush>
  </inkml:definitions>
  <inkml:trace contextRef="#ctx0" brushRef="#br0">79 1 7945,'-2'17'-54,"-2"-2"0,-3 0 190,3 7 0,2-2 0,2 6 0,0-2-113,0 2 0,0-4 0,0 4 0,0-4-69,0-3 1,-3 1 0,-1 0 0,-3-1 347,3 1-302,-7-9 0,0 15 0,-8-4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00.807"/>
    </inkml:context>
    <inkml:brush xml:id="br0">
      <inkml:brushProperty name="width" value="0.08571" units="cm"/>
      <inkml:brushProperty name="height" value="0.08571" units="cm"/>
    </inkml:brush>
  </inkml:definitions>
  <inkml:trace contextRef="#ctx0" brushRef="#br0">0 314 7689,'20'-2'-277,"-1"-5"0,-6 5 1,0-6-1,5 1 221,6 0 0,-2-8 0,6 2 0,0-4 30,5-3 1,4 1-1,2-3 1,2-2 110,5-2 0,-9 0 0,5 6 0,-3 0 206,-4 1 0,-9 1 1,0 5-1,-4 7-136,-3 4 0,-8 4 0,-4 4-80,-5 7 1,-2 7 0,-2 4 0,-5 4 0,-6 3 1,-4-5 0,-3 4 0,-2-1-533,-4-5 1,9-3 0,-5-1 0,2 0 258,5-1 1,0-6 0,-5-2 0,1-2 98,-1-5 0,7-2 1,0-2 112,-2 0 1,4 0 295,-2 0 1,8 3 51,-1 3 0,4 5 0,2 9 0,0-1-43,0 1 1,0 6 0,0 2-1,0 3-88,0 3 0,0 6 1,0 5-1,-2 8-34,-5 3 0,5 10 0,-7 1 0,3 3-202,-1 4 0,-2-7 1,5-1-1,-3-5-121,3-3 0,-5-12-691,3 0 355,-1-18 1,7 3-923,0-18 1188,0-9 1,7-4 0,-1-15 0,-1-7-547,-3-4 741,-2-9 0,9-4 0,2-11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01.410"/>
    </inkml:context>
    <inkml:brush xml:id="br0">
      <inkml:brushProperty name="width" value="0.08571" units="cm"/>
      <inkml:brushProperty name="height" value="0.08571" units="cm"/>
    </inkml:brush>
  </inkml:definitions>
  <inkml:trace contextRef="#ctx0" brushRef="#br0">18 547 7953,'20'-56'0,"-1"10"0,1-11 0,0 3-13,-1-3 0,3 9 0,4-8 0,5 6 2,-1 6 1,0 11-1,-6 9 116,3 9 1,-8 9-1,-6 12 1,0 7 41,-2 5 0,-2 4 0,-7 1 0,2 6-69,3 1 1,2-4 0,-5 5 0,3-1-21,-3 1 1,5-5 0,-1 7-1,1 1-30,0 4 1,4-6-1,-4 1 1,-1 4-45,1 6 0,4 1 1,-6 8-1,-1 3 17,3 1 1,-7-1 0,5-1 0,-5 3 3,-2-3 1,0-6-1,0 0-226,0-7 224,8 12 0,-5-27 0,3 11-53,-4-7 1,-4-12 10,-4-12 0,1-4 1,-6-4-1,0-2-84,1-3 1,3-8 0,-4 2 0,0-4-80,0-3 1,-2 0-1,-6-1 1,-3-3 98,-4-2 0,4-7 1,-6 5-1,-1-3-134,-3-4 1,-5-8 0,0-3 0,2 0 236,2-2 0,3 0 0,-3-4 0,7 6-40,4 5 0,11 8 33,5 1 0,14 17 0,10 1 278,6 10 1,2 4-1,-4 0 1,2 0-31,2 0 0,2 0 1,-4 0-1,4 0-97,3 0 1,-5-2 0,4-2 0,-1-3-444,-5 3 1,-9 2-1,-2 2-26,2 0 1,-6 2-1,-5 4 1,-8 7 99,-9 5 0,-7 8 0,-4 2 0,-4 0 225,-2 1 0,3-3 0,-3-7 0,-1 3 94,1 4 1,6-10 0,-2 3 0,4-1 342,3-1 1,5 1 0,4-3 33,1-2 0,4-9 0,14 3-293,11-5 1,2-4-1,8-5 1,3-8 190,4-9 1,0-2-370,15-13 0,0 4 0,7-13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13.559"/>
    </inkml:context>
    <inkml:brush xml:id="br0">
      <inkml:brushProperty name="width" value="0.08571" units="cm"/>
      <inkml:brushProperty name="height" value="0.08571" units="cm"/>
    </inkml:brush>
  </inkml:definitions>
  <inkml:trace contextRef="#ctx0" brushRef="#br0">0 97 7864,'20'0'104,"2"0"0,2 0 1,4 0-168,3 0 1,1 0-1,7 0 1,3 0-6,3 0 1,-8-2-1,5-3 1,-3-3-93,-4-3 0,-9 4 0,0-4 0,-6 0-117,-7 0 1,2 5 52,-8-7 1,-3 9 223,-11-3 0,-3 14 0,-10 3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02.240"/>
    </inkml:context>
    <inkml:brush xml:id="br0">
      <inkml:brushProperty name="width" value="0.08571" units="cm"/>
      <inkml:brushProperty name="height" value="0.08571" units="cm"/>
    </inkml:brush>
  </inkml:definitions>
  <inkml:trace contextRef="#ctx0" brushRef="#br0">0 334 8093,'9'-19'-157,"0"-1"1,6 3 161,-2 3 1,-6 6 0,6 10 0,0 7 170,-2 10 0,0 10 0,-7 12 258,3 5-359,8 4 1,-13 9 0,4-3 0,-1-1 0,1-3 1,-3-6-1,3 4 1,-4-2-199,-2-5 1,2-10 0,3-7-1,1-4-834,-1-3 681,-3-8 1,-2-4-1,0-14 97,0-6 0,0-6 0,0-5 1,0-5 123,0-1 0,-7 1 1,1-5-1,1-6 2,3-1 1,2 4-1,0-9 1,0 3 24,0-3 1,7 9-1,1-7 1,3-1 123,5-3 0,1 4 1,3-1-1,1 3 101,6 3 1,-3 6 0,8 3-1,3 2 201,2 4 0,-4 2 0,-1 4 0,1 3-167,-2 2 0,3 9 1,-8-3-1,-2 5-145,-2 2 0,-9 7 1,0 1-1,3 3 21,1 4 0,-4 9 1,-2 5-1,0 1-168,0 5 1,0 2-1,4 0 1,-4 0-12,-3 2 1,8-8 0,-5 12-1,2 1 71,0-3 0,-9 3 0,3-3 0,-3 3-7,3-1 1,-5-6-1,4 9 1,-4-5 17,-2-1 1,-2-8 0,-2 1 0,-3 2-161,3 2 0,-5-11 0,1-2-425,-3 0 1,4-2 182,-6-9 0,7-5 0,-8-10 213,-1-4 1,-2-5 0,-3-9 0,1 1 177,-1-1 0,0 0 0,-17-8 0,-4-2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02.381"/>
    </inkml:context>
    <inkml:brush xml:id="br0">
      <inkml:brushProperty name="width" value="0.08571" units="cm"/>
      <inkml:brushProperty name="height" value="0.08571" units="cm"/>
    </inkml:brush>
  </inkml:definitions>
  <inkml:trace contextRef="#ctx0" brushRef="#br0">1 197 8075,'11'-2'367,"-3"-3"0,1-1-244,4 1 0,4-3 1,3-1-1,2-2-161,4-4 0,-2 4 1,9-2-1,1-2-468,3-3 0,-6 5 0,-5 0 506,-4-2 0,6-3 0,3-1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02.582"/>
    </inkml:context>
    <inkml:brush xml:id="br0">
      <inkml:brushProperty name="width" value="0.08571" units="cm"/>
      <inkml:brushProperty name="height" value="0.08571" units="cm"/>
    </inkml:brush>
  </inkml:definitions>
  <inkml:trace contextRef="#ctx0" brushRef="#br0">59 1 8030,'-2'13'-491,"-3"0"311,-1 2 0,-3 3 0,5 1 1,-3 1 183,3 0 0,2 1 0,2 3 0,0 2-6,0-2 0,0 0 0,0 0 0,0 2-198,0-2 1,0 7-1,0-1 200,0 1 0,-9 6 0,-2-7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02.740"/>
    </inkml:context>
    <inkml:brush xml:id="br0">
      <inkml:brushProperty name="width" value="0.08571" units="cm"/>
      <inkml:brushProperty name="height" value="0.08571" units="cm"/>
    </inkml:brush>
  </inkml:definitions>
  <inkml:trace contextRef="#ctx0" brushRef="#br0">1 314 8215,'11'-9'28,"6"0"0,-4-6 0,5 0-87,1-7 0,1 3 0,2-10 1,2 3-160,2 0 1,0 0-1,-7 6 1,-1 1-808,-5-1 1025,4 1 0,-14-1 0,5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02.989"/>
    </inkml:context>
    <inkml:brush xml:id="br0">
      <inkml:brushProperty name="width" value="0.08571" units="cm"/>
      <inkml:brushProperty name="height" value="0.08571" units="cm"/>
    </inkml:brush>
  </inkml:definitions>
  <inkml:trace contextRef="#ctx0" brushRef="#br0">59 1 8015,'0'20'-55,"0"1"1,0 3 41,0 2 1,0 3 0,0-5-1,0 4 256,0 2 1,-2 3-1,-2 6 1,-3 3-114,3 3 1,-1-3 0,1 1-1,-2-6-484,1-4 0,3-7 0,0 5-1389,-5-3 1743,5-11 0,-7-17 0,9-19 0,0-12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03.481"/>
    </inkml:context>
    <inkml:brush xml:id="br0">
      <inkml:brushProperty name="width" value="0.08571" units="cm"/>
      <inkml:brushProperty name="height" value="0.08571" units="cm"/>
    </inkml:brush>
  </inkml:definitions>
  <inkml:trace contextRef="#ctx0" brushRef="#br0">1 314 7991,'19'13'95,"1"0"0,0-7 0,-1 5 0,5 0 266,9 0 1,2 2 0,15 7 0,0-1-57,0 1 0,2-1 0,7 1 1,0-3-135,0-3 1,-5-6-1,-2-8 1,1 0-127,-6 0 0,-9 0 0,1 0 0,-11 0-156,-6 0 0,-9-6 0,-2-3 1,0 0-368,0 1 1,-7-8 0,2 3-68,-3-4 0,-6-3 1,-3 3-1,-5 2 154,0 2 1,-6-1 0,1-5-1,-8-1 391,-8 1 0,-1-3 0,-4-2 0,-4-2 0,-1 2 0,-6-4 0,3 1 0,1 3-36,3 3 1,4 8 0,2 2-1,4 2 674,3 5 1,9 2-230,5 2 1,12 8 0,2 3-423,11 0 0,0 4 1,2-8-1,2-3-134,3-2 1,-5-2 0,0 0-1,2 0-242,3 0 1,1-2-1,1-2 1,-1-5 388,1-2 0,0 5 0,-1-5 0,1 0 0,-1 0 0,-6 4 0,1-3 0,1-1-28,2 0 1,3 6 0,-3-3 0,-2 1 303,-1 1 0,-1-1 1,6 7 5,1 0 1,-1 0 0,-1 2 0,-3 3-251,-2 1 0,-6 7 0,6-4-32,2 2 0,2 2 0,3 7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04.648"/>
    </inkml:context>
    <inkml:brush xml:id="br0">
      <inkml:brushProperty name="width" value="0.08571" units="cm"/>
      <inkml:brushProperty name="height" value="0.08571" units="cm"/>
    </inkml:brush>
  </inkml:definitions>
  <inkml:trace contextRef="#ctx0" brushRef="#br0">1 38 7962,'6'-13'6,"1"0"0,1 8 0,-1-1 0,4 6 83,0 6 1,6 14-1,-4 15 1,5 8-5,1 10 0,-6-3 1,0 2-1,0 2-70,-2 3 1,0-5-1,-7-2 1,3-2-160,-3-4 1,-1-12 0,-3-5-227,0-6-133,0-10 0,-9-2 317,-4-9 0,2-7 0,0-1 0,0-1 186,0 0 0,7-6 0,-5 2 0,3-4 0,-1-3 0,1-2 0,6-2 0,0-2 0,0 2 0,0 2 0,0 3 0,2-1 40,4 1 1,-1 1-1,6 3 1,-1 2 154,1-2 1,2 6 0,7 2 0,2 3 143,4-3 1,-4 5 0,4-4-1,-4 4 195,-3 2 1,1 0 0,-1 0-530,1 0 0,0 0-206,-1 0 1,-8 2 0,-4 4-140,-5 7 1,-2-2 0,0 2-380,0 3 596,0 10 0,-7-5 1,1 6-1,-1-3-1,-2 2 1,7-5-1,-4 8 1,1-3 98,-1 0 1,4 9 0,-5-5 0,5 5 168,2 4 1,0-10 0,-2 10 0,-3 0-72,-1 5 1,-1-3 0,7 3 0,0-7 69,0-5 0,0-1 0,0 1 0,3-5-17,3-6 1,-4-1 0,7-3-35,0-4 1,2-4-47,8-9 0,-6-2 1,-2-5-90,-2-6 0,4-4 1,-7-3-1,-1 1-4,-3-1 1,-2-2 0,2-4-170,5-6 0,-5 3 0,4 1 0,-3 2-186,-3 0 1,-3-3 0,-1 5 0,-5-2 401,-2 2 0,5 3 0,-7 3 0,-2 5 0,-3 7 0,-1 3 0,-1 6 0,0 5 45,1 12 1,-1 8-1,3 11 1,1 3 330,3 3 1,0 3-1,-4 5 1,4-5-32,6-1 0,5-5 1,2 4-1,0-5-174,0-2 1,2-8 0,5-5-1,4-5-105,0-1 0,6-9 1,-4-4-235,5-5 0,-5-2 1,0 0-4,2 0 1,-4-9-1,2-4 1,0-7-58,-2-6 0,6 2 0,-6-8 1,2-3 26,0-2 0,-6-7 1,6-4-1,2-8-104,3-5 1,1 2 0,1-13 304,-1-2 0,10-11 0,1-4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04.992"/>
    </inkml:context>
    <inkml:brush xml:id="br0">
      <inkml:brushProperty name="width" value="0.08571" units="cm"/>
      <inkml:brushProperty name="height" value="0.08571" units="cm"/>
    </inkml:brush>
  </inkml:definitions>
  <inkml:trace contextRef="#ctx0" brushRef="#br0">550 185 7067,'19'-43'-388,"1"3"0,-3-1 0,-4 15 714,-6 2 1,-5 13 104,-2 11 1,-2 9 0,-2 10 0,-5 1-249,-2 0 1,7-1-124,-3 1-265,5-1 1,11-8 0,4-4 121,4-5 1,9-4 0,0-3 0,-2-3 45,-2-3 1,-2 4-1,-1-4 1,1 1 208,0-1 0,-7 4 0,0-4 191,2 3 0,-4 1-265,2 7 1,-9 2 0,3 5 0,-5 8-81,-2 9 0,-7 6 0,-1 10 1,-5 1-21,-9 5 1,0 4 0,-8 9-1,-3 2 54,-4 4 0,2-2 0,-11 7 1,5-3-20,2-4 0,0-2 0,-1-2 0,1 0 13,0 0 1,-2-7-1,-1-4-189,3-7-121,-5 3 0,20-14 0,-6 7 0,-1-4-221,1-7 0,13-6 1,-3-5-496,3-2 980,-1-9 0,-1-12 0,-1-14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05.250"/>
    </inkml:context>
    <inkml:brush xml:id="br0">
      <inkml:brushProperty name="width" value="0.08571" units="cm"/>
      <inkml:brushProperty name="height" value="0.08571" units="cm"/>
    </inkml:brush>
  </inkml:definitions>
  <inkml:trace contextRef="#ctx0" brushRef="#br0">0 99 7962,'29'0'58,"-3"-2"1,11-3 0,4-1 337,1 1 0,10-3 1,2 1-1,9 1-55,7-3 0,-11 7 1,13-5-1,-7 5-192,0 2 1,-8-2 0,4-3 0,-2-1-201,-5 2 1,-8-5 0,-2 2 0,-10 3 20,-8 2 1,-4 2 0,-4 2-471,-5 4 0,-5 5 0,-8 9 71,0 0 1,-4-1-1,-7 1 1,-8 2 428,-3 4 0,-9-5 0,1 8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05.772"/>
    </inkml:context>
    <inkml:brush xml:id="br0">
      <inkml:brushProperty name="width" value="0.08571" units="cm"/>
      <inkml:brushProperty name="height" value="0.08571" units="cm"/>
    </inkml:brush>
  </inkml:definitions>
  <inkml:trace contextRef="#ctx0" brushRef="#br0">1 1 7962,'0'19'57,"0"1"1,2-1 0,2 1 404,3 0 0,1 8 0,-3 7 0,3 8-85,3 9 1,-4-1 0,6 1 0,0 2-291,-2 3 1,6-5 0,-6-2 0,2-2-48,0-4 1,-8-9 0,3-5 0,-1 1-213,-1-1 1,1-13-1,-7 3-1058,0-3 1,0-6 574,0 2 1,-2-10 514,-5-3 0,5-3 1,-5-10-1,3-2-43,-2-2 0,3-5 0,-3-2 0,2-4 56,-3-3 1,5 5 0,-5-4 0,5-1 128,2 1 1,0-1-1,0-4 1,0 5 85,0 1 1,0-3-1,0 6 1,2 0 161,5-3 1,4 7 0,8-4 0,1 2-37,-1-2 1,3 9 0,2-5 0,5 2 100,1 5 0,-4 6 0,5-1 0,-3 1-356,-4 5 0,-4 4 0,-5 6 0,-4 7-141,-3 5 1,-1 3 0,-7 5 0,-2 7-2,-5 4 1,-4 4 0,-6 3 147,4 2 193,-5 0 1,10-14 0,-8 1-1,3 0 215,-2-3 1,6-8-141,3-9 0,6-11 0,6-2-172,7-11 0,11-8 0,5-8 1,1-5 279,5-5-341,-7 6 0,18-15 0,-5 5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13.784"/>
    </inkml:context>
    <inkml:brush xml:id="br0">
      <inkml:brushProperty name="width" value="0.08571" units="cm"/>
      <inkml:brushProperty name="height" value="0.08571" units="cm"/>
    </inkml:brush>
  </inkml:definitions>
  <inkml:trace contextRef="#ctx0" brushRef="#br0">0 331 8019,'20'0'-436,"-1"0"0,3-6 1,2-1-1,4 1 638,3-3 0,2 5 0,8-9 0,5-3 90,6-1 1,-2-3 0,2-1 0,3-3-308,1-3 1,3-5 0,-4 6 0,-8 2-313,-7 2 0,-14 5 0,-2 1-257,-9 3 0,-8 9 584,-14-3 0,-4 14 0,-17 4 0,-3 8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9:57.403"/>
    </inkml:context>
    <inkml:brush xml:id="br0">
      <inkml:brushProperty name="width" value="0.08571" units="cm"/>
      <inkml:brushProperty name="height" value="0.08571" units="cm"/>
    </inkml:brush>
  </inkml:definitions>
  <inkml:trace contextRef="#ctx0" brushRef="#br0">0 0 8729,'18'9'83,"-3"4"1,-2 5-95,2 1 0,-4 1 0,2 1 0,0 3-6,-2 3 1,7-1 0,-7-5 0,2 3-745,0 3 761,0-1 0,6-7 0,1 1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16.694"/>
    </inkml:context>
    <inkml:brush xml:id="br0">
      <inkml:brushProperty name="width" value="0.08571" units="cm"/>
      <inkml:brushProperty name="height" value="0.08571" units="cm"/>
    </inkml:brush>
  </inkml:definitions>
  <inkml:trace contextRef="#ctx0" brushRef="#br0">40 79 7497,'-9'-11'1287,"-2"2"-1080,0 9 0,2-2 0,12-3-144,3-1 1,7-1 0,11 5 0,4-2 3,3-3 0,2-1 0,6 3 0,0-1-106,0 1 1,-2 3 0,-2 2 0,-4 2-173,-3 5 1,-2 4 0,-9 8 0,-4 3 65,-6 4 1,-5 7 0,-4 10 0,-7 8-31,-10 5 1,-3 5 0,-11 11 0,-2-5-19,-2 1 0,5-14 0,1 3 0,3-7 293,4-6 1,2-9 0,3-7 0,1-4 327,5-7-269,-4-10-100,15 1 0,-5-10 0,14-2 38,6-3 0,6-1 0,5 3 0,2-1-82,-2 1 1,7 3 0,1 0-1,5-2-25,3-3 1,-1 1 0,0 3 0,0-1 26,0-2 1,-6-1-1,-2 7 1,-3 0 60,-4 0 0,-2 2 0,-5 5 1,-4 8-35,-6 9 1,-5 0 0,-2 9 88,0 1-54,-9 3 0,-2 3 0,-8-1 86,-1 0-147,0 0 1,1-2-1,-1-2 1,1-4-62,-1-3 1,0 5 0,1-5-1,-1 0 10,1 0 1,-1 5 0,0-7 0,1-2-257,-1-2 1,3-2 0,2-3-639,1-4 1,4-6 926,-3-14 0,13-4 0,10-8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16.894"/>
    </inkml:context>
    <inkml:brush xml:id="br0">
      <inkml:brushProperty name="width" value="0.08571" units="cm"/>
      <inkml:brushProperty name="height" value="0.08571" units="cm"/>
    </inkml:brush>
  </inkml:definitions>
  <inkml:trace contextRef="#ctx0" brushRef="#br0">0 0 8107,'13'0'-232,"-2"2"1,0 3-213,0 1 0,-5 10 0,5-3 270,-2 4 0,-2 3 0,-7-1 174,0 1 0,0-1 0,0 1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17.807"/>
    </inkml:context>
    <inkml:brush xml:id="br0">
      <inkml:brushProperty name="width" value="0.08571" units="cm"/>
      <inkml:brushProperty name="height" value="0.08571" units="cm"/>
    </inkml:brush>
  </inkml:definitions>
  <inkml:trace contextRef="#ctx0" brushRef="#br0">1 79 8116,'0'-13'0,"0"0"-36,0-2 0,0 4 0,2 0 148,4 2 1,5 3-1,9 6 1,-1 0-110,1 0 0,2 2 0,2 5 0,2 4-67,-2-1 1,6 6-1,1-8 1,-1 1-217,-4 0 0,-4 4 0,-2-7 280,-1-1 0,1 6 0,-1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18.210"/>
    </inkml:context>
    <inkml:brush xml:id="br0">
      <inkml:brushProperty name="width" value="0.08571" units="cm"/>
      <inkml:brushProperty name="height" value="0.08571" units="cm"/>
    </inkml:brush>
  </inkml:definitions>
  <inkml:trace contextRef="#ctx0" brushRef="#br0">40 177 8116,'-6'26'0,"-1"2"-362,3 3 1,-5-7-1,2 2 1,3-2 292,2 2 1,2-9-1,0 7-157,0 0 59,0 0 109,0-13 45,0-2 1,2-9 0,2-2 0,3-5-7,-3-6 0,5 2 0,0-2 0,-1-2 43,1-3 0,4-1 0,-4-1 1,2 1 112,4-1 1,-4-2 0,2-2 0,4-2-30,7 2 1,0 3 0,7 1 0,-1 0 188,1 1 1,4-1-1,8 3 1,5 1-17,2 3 0,2 2 0,7-2 0,0 5-148,0-1 1,0 7 0,-3-7-1,-1 3-116,-3-1 0,-6 1 0,2 6 1,-5 0 14,-6 0 1,-17 0 0,-3 2-1,-6 4-358,-7 7 0,-1 5 0,-6 3 0,-5 3-80,-12 3 1,1 7-1,-8-3 1,3 2 405,-2-1 0,-4-8 0,-9 5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19.210"/>
    </inkml:context>
    <inkml:brush xml:id="br0">
      <inkml:brushProperty name="width" value="0.08571" units="cm"/>
      <inkml:brushProperty name="height" value="0.08571" units="cm"/>
    </inkml:brush>
  </inkml:definitions>
  <inkml:trace contextRef="#ctx0" brushRef="#br0">664 59 7542,'-6'13'-198,"-1"0"0,-6-6 1,7 6-1,-1 2 233,-2 2 0,5 5 0,-9 2 0,0 2 98,2-2 1,-4 4 0,8 1 0,1-1-90,-3 0 1,7 5 0,-5-5 0,5 1 17,2-1 0,-6 5 1,-1-7-1,3 0-100,1 2 1,3-10 0,0 6 10,0 0 0,3-7 1,1-4-100,3 2 0,8-6-12,-2-3 0,-2-3 0,2-3 64,2 0 0,-4 0 1,2-3-1,0-3-64,-2-7 0,6 2 0,-4-2 1,3-2 137,-3-3 0,4-1 0,-6-3 0,2-2 0,0-2 0,-6-7 0,4 7 0,-3 2 0,8-6 0,-14 6 0,4-7 0,-1 1 3,1-1 1,-4 5-1,5-4 1,-5-1 166,-2 1 0,0 6 1,0-3 827,0 6-845,0 10 0,-6 4 0,-3 14-48,-2 6 1,7 4-1,-3 3 1,5-1-4,2 1 0,0 0 0,0 1 0,0 3-100,0 3 0,0 7 1,0-1-1,0 4-143,0 2 0,-2 3 0,-5 1 0,-6 5-66,-4 2 0,-3 0 0,0 3 0,1-8-45,-1-3 1,-1-12 0,-3-4-1,-5-6 116,-1-7 1,6-4 0,-5-9 0,3-3 135,0-3 0,0-7 0,7-11 0,-3-7 0,-4-6 0,4 3 0,-4-14 0,4 2 0,2 0 0,1-2 0,1 7 0,5 0 110,7 4 0,4 4 1,4 0-1,4 7 135,7 4 0,7 9 0,4 2 0,4 0-59,3 1 0,3-4 0,10-5 1,2-1-52,-3 1 1,1-3-1,-1-2 1,5-4-56,2-3 0,-6 5 0,2-4 0,-5 3-112,-2 10 0,-8 6 1,-5 11-1,-7 2-210,-5 5 0,-6 4 1,-8 10-1,0 3 95,0 3 1,-2 7 0,-4-1 0,-8 6-52,-3 7 0,-11-2 0,-3 6 1,-4 0 31,-4 0 1,2 9 0,-15 8 0,-2 5 165,-3 9 0,27-40 0,-1 0 0,-1 6 0,-1 0 0,-3 1 0,0 0 8,-2-1 0,0-1 0,2-6 1,2-1-1,-29 35 0,8-11 161,9-13 1,14-9-1,8-8 256,9-7 1,8-13 0,14-6-65,6-5 0,13-11 0,4-4 0,5-6-191,4-7 1,5-1 0,15-10 0,2-4 25,4 0 1,-6-9 0,8-3 0,7-6-132,-34 27 1,-1-1 0,0-1-1,0-2 1,5-2 0,-1 0 0,-1 1-1,-1 0-186,-2 1 1,-2 0-1,31-27 1,-1 0 0,-6 9-779,-11 8 0,-15 22 449,-9 11 1,-15 8-1,-9 8 1,-8 3 214,-5 7 0,-4 5 0,-9-1 0,-2-2 235,2-2 0,-5-2 0,3 2 0,0-6 0,-2-5 0,6-2 0,-6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19.406"/>
    </inkml:context>
    <inkml:brush xml:id="br0">
      <inkml:brushProperty name="width" value="0.08571" units="cm"/>
      <inkml:brushProperty name="height" value="0.08571" units="cm"/>
    </inkml:brush>
  </inkml:definitions>
  <inkml:trace contextRef="#ctx0" brushRef="#br0">59 0 8116,'-13'13'-149,"0"0"184,-2 2 1,6 5 0,2 4-1,5 4 120,2 3 1,0-3-1,0 9 1,0 7-35,0 4 0,9 6 0,2 9-105,0 3-23,6 8 1,-6-11 0,6 6 0,-1 1-40,-3 0 1,-9-14 0,3-1 0,-5-7-62,-2-5 1,0-12-1,0 6-478,0-7 1,0-10 0,-2-9 127,-5-3 0,5-3 457,-5-12 0,-3-12 0,-1-12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19.543"/>
    </inkml:context>
    <inkml:brush xml:id="br0">
      <inkml:brushProperty name="width" value="0.08571" units="cm"/>
      <inkml:brushProperty name="height" value="0.08571" units="cm"/>
    </inkml:brush>
  </inkml:definitions>
  <inkml:trace contextRef="#ctx0" brushRef="#br0">196 0 7522,'0'20'0,"0"0"-138,0-1 1,-2 10-1,-4 5 1,-10 10-93,-8 8 1,3 5 0,-6-1 0,6-3 229,1-8 0,-8-3 0,-3-3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19.677"/>
    </inkml:context>
    <inkml:brush xml:id="br0">
      <inkml:brushProperty name="width" value="0.08571" units="cm"/>
      <inkml:brushProperty name="height" value="0.08571" units="cm"/>
    </inkml:brush>
  </inkml:definitions>
  <inkml:trace contextRef="#ctx0" brushRef="#br0">0 314 8116,'31'-33'-873,"-3"3"0,0-1 849,5 1 0,-3-1 1,3-1-1,4 3 266,7 1 1,-1 13 0,9-5 0,1 5 184,-3 4 0,4 2 1,-8 12-1,-3 1-341,-1 2 1,-5 10 0,-4-3 0,-5 4-87,0 3 0,-6-1 0,6 1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20.315"/>
    </inkml:context>
    <inkml:brush xml:id="br0">
      <inkml:brushProperty name="width" value="0.08571" units="cm"/>
      <inkml:brushProperty name="height" value="0.08571" units="cm"/>
    </inkml:brush>
  </inkml:definitions>
  <inkml:trace contextRef="#ctx0" brushRef="#br0">236 49 7997,'19'-18'-42,"1"5"0,-7 3-42,0 3 1,-8 14 0,1-1-1,-4 11 135,-2 10 1,-2-3-1,-4 8 1,-8 3-199,-3 2 1,-3 4 0,1 3 0,-1 2-117,1-3 0,-8-1 0,1-5 0,2-2 263,3-3 0,8-6 0,-1 5 0,-1-3 0,-2-4 0,6-2 0,2-5 0,3-1 0,-1-3 0,1-7 0,8 5-14,4-2 0,5-1 0,9-1 1,-1 4 40,1 0 1,-7 8-1,0-1 1,2 6 152,3 0 1,-1 4 0,-2 0 0,-4 3-23,-2 4 1,4 2-1,-6 0 1,-1-2-141,3-3 0,-7 1 1,5 6-110,-5 0 1,-2-15 0,0-4-83,0-3 173,0-8 0,9-9 0,1-11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13.843"/>
    </inkml:context>
    <inkml:brush xml:id="br0">
      <inkml:brushProperty name="width" value="0.08571" units="cm"/>
      <inkml:brushProperty name="height" value="0.08571" units="cm"/>
    </inkml:brush>
  </inkml:definitions>
  <inkml:trace contextRef="#ctx0" brushRef="#br0">177 98 7048,'-20'-2'0,"0"-2"0,1-3 0,6-6 0,2 5 0,2-3 0,-6 4 0,2-4 0,-5 3 0,-1-8 0,-1 5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20.809"/>
    </inkml:context>
    <inkml:brush xml:id="br0">
      <inkml:brushProperty name="width" value="0.08571" units="cm"/>
      <inkml:brushProperty name="height" value="0.08571" units="cm"/>
    </inkml:brush>
  </inkml:definitions>
  <inkml:trace contextRef="#ctx0" brushRef="#br0">35 118 7365,'2'-20'-181,"5"0"1,-5 7 0,7 0 0,-1 0 112,5 2 1,-2-4 0,2 9 0,3 1 267,1 3 0,-4 2 1,0 0-1,2 0-147,3 0 1,-5 2 0,0 3-1,0 3-57,-2 3 1,0-4 0,-7 6-26,3 2 1,-1 5 0,-6 4-48,0 2 1,-2 9 0,-5-3-1,-6 7-80,-4 7 0,-9-2 1,-2 6-1,-1 0 129,1 0 1,0-6 0,4-1 0,0-6-37,6-4 95,-1-18 0,17-6 0,-3-22 0,10-7 20,8-6 0,6 2 1,5-6-1,4 1 109,3 5 1,-5 2 0,7 1 0,2-3 63,2-2 0,2-3 0,0 8 0,0-1-102,0 4 1,-2 5-1,-4 0 1,-5 7-53,1 3 0,-14 6 1,2 3-1,-6 9-54,-6 9 1,-3 9-1,-4 13 1,-5 6-63,-6 5 1,-7 1-1,-4-1 1,-2-2-10,2-3 0,3-9 0,1 3 0,0-7-168,1-6 1,-1 2 0,1-9-1,-1-2 77,0-2 1,1-3 0,-1-1 0,-2-3 144,-4-2 0,5-9 0,-8 5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21.389"/>
    </inkml:context>
    <inkml:brush xml:id="br0">
      <inkml:brushProperty name="width" value="0.08571" units="cm"/>
      <inkml:brushProperty name="height" value="0.08571" units="cm"/>
    </inkml:brush>
  </inkml:definitions>
  <inkml:trace contextRef="#ctx0" brushRef="#br0">1 762 8051,'19'0'0,"-6"-6"0,0-1 0,3 3-42,1 2 0,-4-1 0,0-1 0,2-2-47,3 1 0,1-3 0,1-1 32,0-2 1,-1 4 0,1-3 0,-3-1 71,-4 0 1,5 4-1,-5-4-121,4 3 0,3-5 0,-1 4 0,1 0-107,0 0 0,-7-4 1,0 5 150,2-3 1,-4 6 0,0-3 0,0 1 251,0 1-113,-7-1 1,5 9 0,-9 5 30,0 6 1,0-2-29,0 2 1,2-9-167,4 3 1,-4-7 0,5-7 60,-5-6 1,5-7-1,-1-3 1,-1-4-17,-3 3 1,0-4 0,2 0-1,3-3 19,-3-3 1,1 3 0,-1 1 0,2-1 67,-1 1 0,3 3 1,1-3-1,2-1 201,4 1 1,-4 6 0,2-2 0,0 4 181,-2 3 1,7 8-274,-5 4 0,-5 7 0,-1 7 1,-5 6 2,-2 4 1,0 11 0,0 3 0,0 4-148,0 4 1,2-9-1,3 14 1,1 0 7,-1-3 0,3 2 0,1 1 0,2 4-19,4 2 0,-4-2 1,0 9-1,0 6 24,0 4 0,-5-8 1,5 4-1,-2 2 7,-5 3 0,-2-11 0,-2-1 1,0-6 59,0-6 1,-2-11 0,-4-10-244,-7-7 1,2-8 0,-2-8 0,-3-2-667,-1-4 1,-3-5 0,1-9 816,-1 1 0,-17-10 0,-4-1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21.813"/>
    </inkml:context>
    <inkml:brush xml:id="br0">
      <inkml:brushProperty name="width" value="0.08571" units="cm"/>
      <inkml:brushProperty name="height" value="0.08571" units="cm"/>
    </inkml:brush>
  </inkml:definitions>
  <inkml:trace contextRef="#ctx0" brushRef="#br0">197 29 8045,'2'-11'-162,"2"2"-187,3 0 1,0 9 0,-7 0 402,0 11 0,0 7 0,-3 1 0,-1 3-120,-3 4 1,-10-2-1,0 9 1,-10 1-384,-3 3 449,-3 11 0,-6 2 0,0 9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21.980"/>
    </inkml:context>
    <inkml:brush xml:id="br0">
      <inkml:brushProperty name="width" value="0.08571" units="cm"/>
      <inkml:brushProperty name="height" value="0.08571" units="cm"/>
    </inkml:brush>
  </inkml:definitions>
  <inkml:trace contextRef="#ctx0" brushRef="#br0">1 138 8045,'28'-9'0,"3"-2"0,6-6 0,0 2 27,2 2 0,-4 0 1,11-5-1,-5 3 19,-2 2 0,-6 9 0,-3-3-565,-1 5 0,-5 4-199,-11 5 718,-5 3 0,-16 10 0,-3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22.197"/>
    </inkml:context>
    <inkml:brush xml:id="br0">
      <inkml:brushProperty name="width" value="0.08571" units="cm"/>
      <inkml:brushProperty name="height" value="0.08571" units="cm"/>
    </inkml:brush>
  </inkml:definitions>
  <inkml:trace contextRef="#ctx0" brushRef="#br0">1 1 8045,'0'28'0,"0"5"-192,0 4 1,2 2 0,2 0 0,3 0 250,-3 1 0,-2 1 1,-2 3-1,0 1 197,0-1 1,0-3-1,0-4 1,0-4-788,0-7 0,0-11 243,0-2 0,2-8 0,3-1-372,1-8 660,10-16 0,-14-10 0,7-10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22.400"/>
    </inkml:context>
    <inkml:brush xml:id="br0">
      <inkml:brushProperty name="width" value="0.08571" units="cm"/>
      <inkml:brushProperty name="height" value="0.08571" units="cm"/>
    </inkml:brush>
  </inkml:definitions>
  <inkml:trace contextRef="#ctx0" brushRef="#br0">1 38 8045,'10'-20'0,"1"9"324,-4 5 1,2 8 0,6 9-105,-2 8 0,-7 14 0,5 0 0,0 6 28,0 7 0,-4-3 0,6 7-11,2-2-171,-6 15 1,6-10-1,-6 10 1,-1-7-195,1-3 0,0-8 1,-5 5-1,3-2-899,-3-4 1,0-16 1026,3-2 0,-5-17 0,7 8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23.438"/>
    </inkml:context>
    <inkml:brush xml:id="br0">
      <inkml:brushProperty name="width" value="0.08571" units="cm"/>
      <inkml:brushProperty name="height" value="0.08571" units="cm"/>
    </inkml:brush>
  </inkml:definitions>
  <inkml:trace contextRef="#ctx0" brushRef="#br0">201 49 8016,'20'-20'89,"-7"9"1,-2 3-150,-3-1 0,5 9 79,-6 0 1,-1 4 0,-6 14-1,0 6-147,0 4 1,-8-2-1,-3 7 1,-2 2 101,0 2 0,0 0 0,-7-2 0,0-3-133,1 3 1,-3-4 0,-2 1 0,-2 1-55,2-3 0,2 5 1,5-9-1,4-2 99,6-2 1,1-11 135,6-5 1,6-3 0,18-3 0,5-3 14,1-3 1,-4 2-1,5-7 1,-3 0 8,-4 0 1,4 4-1,-2-3 52,-2 1 0,-8 2 89,-3 7 0,-11 2-122,-2 5 0,-7-3 0,-8 9 1,2 3-102,-2 1 0,-3 3 0,-1-1 1,-1 3-49,0 4 1,1-2 0,-1 7-1,1-3-22,-1-4 0,0-2 1,3-3-1,2 1 30,2-1 1,6-1 128,-6-5 0,11-4 0,2-9 1,11-3-13,6-3 0,3-5 0,2-9 1,2 1-29,2-1 1,0 7 0,-7 2 0,3 0-20,4 1 1,-4 3-1,4-4 1,-4 2-26,-2 5 1,-1 2 0,1 4 54,-1 5 1,-8-1 0,-4 12 0,-5 5-14,-2 6 1,-9 6 0,-4 8 0,-6 5-53,-7 2 1,4 2 0,-7 5-1,3-2 171,0-3 1,7-15-1,8 0 1,0-9 176,0-10 0,9-10-279,2-14 0,8-14 0,14-13 0,2-4-8,2-2 0,3-9 0,-5-2-20,2 0 0,9-6 0,-5 5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23.754"/>
    </inkml:context>
    <inkml:brush xml:id="br0">
      <inkml:brushProperty name="width" value="0.08571" units="cm"/>
      <inkml:brushProperty name="height" value="0.08571" units="cm"/>
    </inkml:brush>
  </inkml:definitions>
  <inkml:trace contextRef="#ctx0" brushRef="#br0">0 330 8022,'0'-20'-119,"0"0"134,0 1 0,9-1 0,6 1 1,9-3 114,9-4 0,4 4 0,2-6 1,2 1-44,5 1 1,-5 0-1,5 9 1,-5 1-127,-1 3 0,-8 9 1,-1 0 42,-3 8 0,-11 7 0,-10 11 0,-5 2-267,-2 2 0,-2 6 0,-2-5 0,-5-1 147,-2 2 1,-2-4-1,-7 6 1,1-1 3,-1-5 1,-2 0 0,-2 0 0,-2 2-40,2-2 0,3-3 1,1-1-1,-2 0 51,-4-1 1,11-6 0,-5-2 99,3-2 0,-1 6 0,-1-4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24.330"/>
    </inkml:context>
    <inkml:brush xml:id="br0">
      <inkml:brushProperty name="width" value="0.08571" units="cm"/>
      <inkml:brushProperty name="height" value="0.08571" units="cm"/>
    </inkml:brush>
  </inkml:definitions>
  <inkml:trace contextRef="#ctx0" brushRef="#br0">97 88 8022,'2'-19'-809,"4"-1"0,-3 0 851,3 1 1,-4 10-1,-2 9 1,0 11 79,0 6 0,0 5 0,-2 4 0,-2 7-130,-3 4 1,-6-4-1,4-1 1,1 3 12,-1 2 0,-4-6 0,6-5 0,3-5-147,2-1 0,-5 0 0,1-1 63,1 1 1,3-7 0,0-2 86,-4-2 0,3-1 0,-3-1 0,6 4 0,4 8 308,3 1 0,6 2 1,-5 2-1,1 4-61,0 2 1,6-3 0,-4 5 0,2 3-141,0 2 0,-6 2 1,4 0-126,-3 1 3,8-1 0,-14-6 0,6-3 1,-1-2-199,-1-4-104,1-2 0,-7-13 0,0-9-15,0-11 1,0-9 0,0-4 0,-2-2 323,-5 2 0,5 0 0,-7 0 0,3-4-209,-1-2 0,-6 3 0,5-3 0,-1-1 209,0 1 0,3 4 0,6-5 263,0 3-188,0 2 0,0 0 0,0 0 1,0 2 41,0 2 1,8 2 0,5 1 0,5-1 268,1 0 1,3 7-1,2 3 1,4 1-217,3 4 0,-1-3 0,5 1 0,-4 3-218,-3 2 0,-2 8 0,-8 3 0,-3 4-53,-2 9 1,-9 0 0,3 10 0,-7 3-39,-7 2 1,-4 2-1,-8 0 1,-1 1 145,1-1 0,-1-6 0,0-3 1,3-2 211,4-4 0,-2-2 0,8-2-40,3-1 0,4-8 1,6-4-1,7-5-103,5-2 0,4-2 1,4-5-1,6-8-368,5-9 0,-2 0 0,2-9 1,5-2-717,-1-2 1008,0-2 0,7 0 0,2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24.880"/>
    </inkml:context>
    <inkml:brush xml:id="br0">
      <inkml:brushProperty name="width" value="0.08571" units="cm"/>
      <inkml:brushProperty name="height" value="0.08571" units="cm"/>
    </inkml:brush>
  </inkml:definitions>
  <inkml:trace contextRef="#ctx0" brushRef="#br0">0 18 8027,'13'-11'834,"0"4"1,0 7-1030,7 7 1,-7-5 0,-2 7 0,0-3-341,0 1 1,-5 1 0,7-3-655,3 1 1189,1 1 0,3 2 0,-1 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14.992"/>
    </inkml:context>
    <inkml:brush xml:id="br0">
      <inkml:brushProperty name="width" value="0.08571" units="cm"/>
      <inkml:brushProperty name="height" value="0.08571" units="cm"/>
    </inkml:brush>
  </inkml:definitions>
  <inkml:trace contextRef="#ctx0" brushRef="#br0">0 18 8019,'0'11'-107,"0"6"-19,0-4 0,0 5 0,0 1 0,2 3 217,5 4 0,-5 11 0,7 11 0,-3 2-29,1 5 1,6 1 0,-7 3-1,-1 0-245,-3 0 0,-2-9 0,0-7 0,0-6-206,0-4 1,0-16 193,0 3 0,0-22 0,0-7 195,0-13 0,6 1 0,1-8 0,0 3-10,1 0 0,-6-9 1,7 5-1,-2-3 6,-1 0 1,7 7 0,-4-4-1,0-1-7,-1 1 1,5 4 0,-4-5 0,2 3 73,4 4 1,-4-4 0,2 1 0,3 4 177,1 1 1,3 9-1,-1 2-49,1 2 1,-1 11 0,-1 11-1,-3 7-132,-2 6 1,-6 5-1,3 10 1,-1 2-104,-4 3 0,-3 0 1,-2-9-1,0-2-265,0-3 0,2-8 1,2 3-137,3-6 360,-1-10 1,-6-11-1,3-13 1,1-6 130,2-8 1,3 3 0,-5-6 0,3 0-28,-3-1 1,5 5-1,0-5 1,-1 1 29,1-1 0,0 7 1,-5-2 213,3 5 0,8 3-96,-2 5 1,-4 7-1,-3 12 1,-3 9-94,-3 9 0,6 0 0,1 7 1,-1-3-224,3-4 0,-7 4 1,7-4-1,-3-4-286,1-5 0,8-4 259,-2 2 0,-2-4 1,0-11 163,-2-5 0,4-6 0,-7-11 0,1-2 30,1 2 0,-3-7 1,6 1-1,-3-3 61,-3 1 0,3 5 1,-1-5-1,0-3 90,1-2 0,-6 6 0,5 5 0,-5 5-53,-2 1-90,0 9 0,7 5 1,-1 12-1,-1 7 111,-3 5 1,-2 12 0,2 7 0,2 7-100,3-1 1,1 7 0,-3 3 0,1 3-126,-1 3 0,3-7 0,1-2-114,2-2 120,-7-2 1,12-7 0,-10-2 0,-1-4 27,-3-7 1,-2-11-1,0-2 24,0 3 0,-2-1 1,-5 0 35,-6-2 1,-2-6 0,-1 6 0,1 2-71,-7 2 0,3-1 0,-9 1 0,-1 5-35,-3 0 0,-1 1 0,-2-1 0,-4 0 70,-3-5 0,3-3 1,-9-1-1,3-5-10,1 1 0,7-7 0,-9 5 1,5-5 254,2-2 0,6 0 0,3 0 106,1 0 0,14 0 0,15 0-224,11 0 0,6 0 0,5 0 1,4 0-42,7 0 0,4 0 0,2-2 1,3-5-102,3-6 1,-1-4 0,4-3-1,-3 1-169,-1-1 0,-14 0 0,10 1 0,-5-1-101,-5 1 1,-2 5-1,-8 4-203,0 1 515,-10-6 0,-10 12 0,-13-3 0,-4 4 0,-3 2 0,1 0 0,-1 0 0,1-9 0,3 7 0,-1-7-6,-5 0 0,-2 7 1,5-4-1,-1 4 55,0 2 1,1 0-1,-1 2 167,1 4 1,5 5-1,4 11 1,1 2-93,5 2 0,1 9 1,3-3-1,0 6-1,0 1 1,3 0 0,1 0 0,5 0-304,1 1 1,1-8 0,5-1-1,-6-1-138,-1 1 1,4-7 0,-6 2 317,-3-5 0,-2-1 0,-4-2 0,-4-5 0,-5 2 0,-11-6 0,-4 1 0,4-5 0,-4 1 0,4-4 0,-6 7 0,-3 2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25.087"/>
    </inkml:context>
    <inkml:brush xml:id="br0">
      <inkml:brushProperty name="width" value="0.08571" units="cm"/>
      <inkml:brushProperty name="height" value="0.08571" units="cm"/>
    </inkml:brush>
  </inkml:definitions>
  <inkml:trace contextRef="#ctx0" brushRef="#br0">0 0 8058,'0'13'-111,"0"0"0,2-2 0,3 4 0,3-4-237,3-2 1,2-3-1,7-6 348,0 0 0,8 9 0,2 2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27.187"/>
    </inkml:context>
    <inkml:brush xml:id="br0">
      <inkml:brushProperty name="width" value="0.08571" units="cm"/>
      <inkml:brushProperty name="height" value="0.08571" units="cm"/>
    </inkml:brush>
  </inkml:definitions>
  <inkml:trace contextRef="#ctx0" brushRef="#br0">545 157 8126,'0'-13'-578,"-2"0"451,-5-2 0,5-2 0,-4-3 457,4 0 0,-5 7-236,1 0 0,-3 7 0,2-5-73,-6 2 0,2 3 0,-2 6 0,-2 0 39,-2 0 1,-10 0 0,-1 0 0,-2 2-17,-5 4 0,-2 5 0,-2 11 0,-1 4-4,1 7 0,7 8 1,1 11-1,3 16-29,4 12 0,4 12 0,13-42 1,1 0-1,3 2 0,2 1-10,2 1 0,2 1 0,12 38 0,-1-40 0,3-1 0,22 39 10,2-17 1,10-24 0,-1-15 0,2-11 3,0-13 1,0-7 0,5-6 0,-5-4 5,-6-7 1,-2-7-1,-1-6 1,3-7-19,-3-4 1,-1-4 0,-5-3 0,-2-4-80,-3-2 1,-1-2 0,1-5-1,-5 1-65,-6-3 1,-8 11-1,-2-9 1,-2 7-39,-5 7 1,-6 10-1,-9 7 1,-10 4-25,-8 3 1,-10-1 0,-9 0 0,-2 3 202,-4 4 0,4-2 0,-1 8 0,4 1-105,3-3 1,9 7 0,5-5-1,1 5 105,5 2-54,3 0 0,10 9 0,6 4 0,10 4 490,8 3 1,2 8-1,0 5 179,-2 4-551,0 2 1,5 2-1,-5 3 1,-4 4-83,-1 2 1,-6-2 0,5 6-1,-5 3-178,-2-3 1,0-6 0,0 0 195,0-7 0,0 12 0,0-12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40.511"/>
    </inkml:context>
    <inkml:brush xml:id="br0">
      <inkml:brushProperty name="width" value="0.08571" units="cm"/>
      <inkml:brushProperty name="height" value="0.08571" units="cm"/>
    </inkml:brush>
  </inkml:definitions>
  <inkml:trace contextRef="#ctx0" brushRef="#br0">393 138 7838,'0'-20'-635,"0"0"0,0 7 612,0 0 0,0 0 69,0-6 1,-7 6-66,1-1 0,-10 10 0,3-2-112,-4 3 0,-3 8 1,1 6-1,-3 8 117,-4 3 0,2 8 0,-7 3 0,3 4 47,4 2 0,-4 1 1,4-1-1,4 0 15,5 0 0,4-2 0,-2-4 0,4-5 23,1 0 0,5-6 0,-3 4-89,4-4 52,2-2 1,2 2-1,2 1 1,3 4 47,-3-3 0,5-3 1,-3-1 252,-1 0-310,6-1 0,-7-1 0,9-3 0,2-4 55,3-3 0,1-1 1,3-7-1,2-2 23,2-5 1,9-4 0,-2-8-1,4-3-13,2-4 1,2 2 0,5-9 0,4 1-80,0 1 0,5-6 0,-10 7 0,-1-3-269,-3 0 0,-4 9 0,-4 0 0,-9 7-88,-9 4 1,-6 6 345,-9-6 0,0 9 0,0-5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41.116"/>
    </inkml:context>
    <inkml:brush xml:id="br0">
      <inkml:brushProperty name="width" value="0.08571" units="cm"/>
      <inkml:brushProperty name="height" value="0.08571" units="cm"/>
    </inkml:brush>
  </inkml:definitions>
  <inkml:trace contextRef="#ctx0" brushRef="#br0">451 0 8044,'-10'9'-100,"1"-5"0,7 9 267,-5 3 0,5 1 0,-5 3 1,5 2-67,2 4 0,2 0 0,3 9 1,1 4-103,-1 2 0,3 5 0,1 11 0,0-1 64,0 3 0,-1-11 0,-3 11 0,1-3 15,-2 1 0,5 2 1,-2-3-1,-3-3-69,-2-8 0,-2-3 1,0-3-1,0 0-93,0 0 1,0-15-1,0-4-231,0-3 63,0 1 0,-8-10 1,-3-8 139,0-10 1,-7-1-1,7-2 1,-4-3-197,-4-1 0,3-11 0,-12-3 0,2-2 146,0 1 1,-9-3 0,4-9-1,-1-1 168,-1 1 0,7 3 0,-4 2 0,1 1-6,5 6 0,2 4 0,3 10 119,-1 5 0,9 9 0,5 15 120,4 8 1,4 12 0,2-3 0,5 2-130,2 5 0,-7-6 0,5-3 1,-3-4-130,1-3 1,6 1 0,-4-3-1,-1-2 49,1-2 0,6-8-420,-2 1 0,5-3 0,1-6 231,1-3 0,0 1 0,-1-8 0,1-2 159,-1-2 0,3 4 0,2-3 0,7-3 0,6-5 0,-2-4 0,10 4 0,-1-3 104,2 3 0,-3 3 0,9 1 0,3 1 250,1-1 0,-3 9 0,-3 5 0,-2 6-66,-5 6 1,-1-2 0,-5 12 0,-5 3-248,-6 5 0,-10 9 0,-5-5 0,-3 0-48,-3 1 1,-3-3 0,-2-6 6,0-1 0,0 1 0,0-1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41.390"/>
    </inkml:context>
    <inkml:brush xml:id="br0">
      <inkml:brushProperty name="width" value="0.08571" units="cm"/>
      <inkml:brushProperty name="height" value="0.08571" units="cm"/>
    </inkml:brush>
  </inkml:definitions>
  <inkml:trace contextRef="#ctx0" brushRef="#br0">1 0 6278,'0'20'11,"0"-1"0,2 1 54,4-1 0,-3 1 0,3 0 1,-1-1-122,1 1 1,-4-1-1,5 1 1,-5 2-322,-2 4 377,0-4 0,-17 15 0,-5-7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41.666"/>
    </inkml:context>
    <inkml:brush xml:id="br0">
      <inkml:brushProperty name="width" value="0.08571" units="cm"/>
      <inkml:brushProperty name="height" value="0.08571" units="cm"/>
    </inkml:brush>
  </inkml:definitions>
  <inkml:trace contextRef="#ctx0" brushRef="#br0">275 315 7957,'-11'0'-480,"17"-9"0,16-2 514,7 0 1,-3-13-1,6 5 1,3-3 46,2 0 1,5-4-1,1 0 1,5 0-1,2-3 1,-4 7 0,4-1 0,-2 5-28,-5 5 0,-10 9 0,-7-3-1,-4 5 1,-9 11-1,-2 4 1,-5 6-32,-8 7 1,0 3 0,-11 6 0,-4-1 31,-7 8 0,0-7 0,-7 8 1,1 1-68,-1-3 1,-4 3 0,-8-1 0,-5 5 0,-2 2 1,0 0-1,-5 3 1,3-5-88,-2-1 1,4-3-1,-1 4 1,4-7-336,3-10 0,3-7 0,4-7 434,4-4 0,-4 5 0,6-7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41.901"/>
    </inkml:context>
    <inkml:brush xml:id="br0">
      <inkml:brushProperty name="width" value="0.08571" units="cm"/>
      <inkml:brushProperty name="height" value="0.08571" units="cm"/>
    </inkml:brush>
  </inkml:definitions>
  <inkml:trace contextRef="#ctx0" brushRef="#br0">0 20 8136,'20'-9'-41,"2"7"1,2-4 0,4 4 109,2 2 1,3 0 0,6 0 0,0 0-27,1 0 0,-6 8 0,1 3 0,2 2-47,-2 0 1,0-2 0,2 4-1,-2-4 16,-3-2 0,-5 0 0,3-5 0,1 3-133,-1-3 1,-13-2 0,3-2 0,-2 0-482,-1 0 0,-6 2 602,-5 5 0,-12-5 0,-5 7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42.151"/>
    </inkml:context>
    <inkml:brush xml:id="br0">
      <inkml:brushProperty name="width" value="0.08571" units="cm"/>
      <inkml:brushProperty name="height" value="0.08571" units="cm"/>
    </inkml:brush>
  </inkml:definitions>
  <inkml:trace contextRef="#ctx0" brushRef="#br0">77 1 8120,'-11'19'0,"2"1"36,0-1 0,7 3 0,-4 2 0,4 4 193,2 3 0,0-5 1,0 7-1,0 4-204,0 6 1,0-1 0,0 1 0,0-4-60,0 1 0,0-12 0,-3 11 0,-1-2-206,-2 0 1,-1-13 0,5-4-1244,-5-3 1326,5-8 0,-4-16 1,10-12-1,2-5 157,-1-5 0,4-1 0,-3-7 0,1 2 0,1 2 0,3 1 0,9-7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42.319"/>
    </inkml:context>
    <inkml:brush xml:id="br0">
      <inkml:brushProperty name="width" value="0.08571" units="cm"/>
      <inkml:brushProperty name="height" value="0.08571" units="cm"/>
    </inkml:brush>
  </inkml:definitions>
  <inkml:trace contextRef="#ctx0" brushRef="#br0">0 40 7693,'20'-9'-698,"-7"5"0,0-7 1666,2 2 0,-4 3-726,2 6 0,-6 8 1,4 8-1,-3 8-35,-3 8 1,-1 12 0,0 4-1,3 2-32,-3 4 1,1 5 0,-1 6 0,2 5-71,-1 0 0,-1 4 0,0-11 0,5-4-512,2-5 1,-4-10 0,6-1-1,2-8 407,2-9 0,3-13 0,0-4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43.884"/>
    </inkml:context>
    <inkml:brush xml:id="br0">
      <inkml:brushProperty name="width" value="0.08571" units="cm"/>
      <inkml:brushProperty name="height" value="0.08571" units="cm"/>
    </inkml:brush>
  </inkml:definitions>
  <inkml:trace contextRef="#ctx0" brushRef="#br0">59 236 7771,'-13'0'-1601,"0"0"1601,8 0 0,-5 0-117,3 0 1,5-2 102,-5-5 1,5 3 48,2-9 1,0 7 0,0-8 22,0-1 0,7 4 0,-1-2-2,-1-2 0,3-2 1,1-1-1,0 3 56,-1 2 0,1 0 0,-5-7 93,3 1 1,2 8-82,-3 4 0,-1 5 0,5 4-27,-1 5 0,-2-3 1,-7 11-1,2 5-34,4 4 1,-3 2-1,5-6 1,-1-1-40,-1 1 1,7-1 0,-4-1 0,2-3 21,4-2 1,-4-6-1,2 4 1,2-3-116,3-3 1,2 3 0,-1-1 0,3-3-72,4-2 1,-4-2 0,4 0-226,-4 0 250,6-8 0,-6 3 1,6-6-1,-2 1-122,0-1 0,0 0 1,-6-4-1,0 4 237,-1 2 0,-8-6 0,-2 4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15.159"/>
    </inkml:context>
    <inkml:brush xml:id="br0">
      <inkml:brushProperty name="width" value="0.08571" units="cm"/>
      <inkml:brushProperty name="height" value="0.08571" units="cm"/>
    </inkml:brush>
  </inkml:definitions>
  <inkml:trace contextRef="#ctx0" brushRef="#br0">212 373 8019,'-39'11'-150,"6"4"0,3-6 1,1-1 137,5 1 1,3 4-1,3-4 295,5 2 1,9-7-107,17 2 1,4-3 0,22-6 0,9-1-43,7-2 1,6-7-1,4 4 1,9-2-4,9-4 1,-3-9 0,8-2 0,-1-1-276,4-1 1,1-2 0,-45 11 0,1-2 0,2 2-1,1-1-110,-1 1 0,0-1 0,-3 1 0,-1 1 0,41-15 253,-6 7 0,2-4 0,-14-1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44.106"/>
    </inkml:context>
    <inkml:brush xml:id="br0">
      <inkml:brushProperty name="width" value="0.08571" units="cm"/>
      <inkml:brushProperty name="height" value="0.08571" units="cm"/>
    </inkml:brush>
  </inkml:definitions>
  <inkml:trace contextRef="#ctx0" brushRef="#br0">57 236 7930,'-20'9'-277,"9"-5"0,3 7 363,-1-2 1,7 0 322,-5-3-321,14-4 1,-3 7 0,9-9 0,5 0-45,6 0 1,0-9-1,6-2 1,1-2-34,-1 0 0,-4-2 0,5-7 0,-3-2-178,-4 0 0,-2 7 0,-3-7 0,1 6-35,-1 5 0,-5 7 0,-4-7 0,1 0-579,0 2 781,-6-7 0,3 8 0,-8-10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44.364"/>
    </inkml:context>
    <inkml:brush xml:id="br0">
      <inkml:brushProperty name="width" value="0.08571" units="cm"/>
      <inkml:brushProperty name="height" value="0.08571" units="cm"/>
    </inkml:brush>
  </inkml:definitions>
  <inkml:trace contextRef="#ctx0" brushRef="#br0">60 40 8062,'-9'-11'-575,"5"-5"518,-9 10 1,6-1-1,-4 10 203,2 3 1,3 5 0,6 9-1,0 1-33,0 5 0,0 5 1,0 8-1,0 3-86,0 3 0,2-1 0,2 6 0,5 0-52,2 0 1,-7-4 0,3 4 0,-3 0-40,3 0 0,-5-6 1,5-1-1,-5-6-273,-2-4 0,0-9 0,0 2 1,0-4-73,0-3 1,0 1 408,0 0 0,-9-1 0,-2 1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44.517"/>
    </inkml:context>
    <inkml:brush xml:id="br0">
      <inkml:brushProperty name="width" value="0.08571" units="cm"/>
      <inkml:brushProperty name="height" value="0.08571" units="cm"/>
    </inkml:brush>
  </inkml:definitions>
  <inkml:trace contextRef="#ctx0" brushRef="#br0">57 255 8062,'-13'0'-97,"2"2"-73,2 5 0,1-5 724,1 5-480,5-5 0,-5-4 1,16-5-156,11-6 1,8-11 0,13-7 0,7-3 80,11-8 0,17-19 0,-31 31 0,0-1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45.256"/>
    </inkml:context>
    <inkml:brush xml:id="br0">
      <inkml:brushProperty name="width" value="0.08571" units="cm"/>
      <inkml:brushProperty name="height" value="0.08571" units="cm"/>
    </inkml:brush>
  </inkml:definitions>
  <inkml:trace contextRef="#ctx0" brushRef="#br0">109 1 8080,'13'0'637,"0"0"-850,0 0 0,-2 2 1,-4 5 32,-5 6 0,-11 0 0,-4 2 0,-4 2 113,-3-1 0,1-1 0,-1 4 0,3 1 29,4 0 1,-3-7 0,8-2 225,-3-3-168,6 7 0,5-12 0,13 3 1,5-4-9,1-2 1,8-2-1,-1-2-104,-2-3 81,6-8 0,-8 13 0,4-5 1,-6 3-211,-7-3 0,4 5 216,-4-4 1,-4 6-1,-3 6 107,-3 7 1,-3 5-1,-3 1 1,-1 3 58,-2 4 1,-3-2-1,5 9 1,-3 2-30,3 2 1,-1 2-1,1 0 1,-3 3-99,3 3 0,2 5 1,2 7-1,0-3-19,0-1 1,-7-1 0,1 5 0,1-3-73,3-2 0,2-15 0,0 0 1,-2-6-271,-4-7 0,3-2-140,-3-3 0,4-10 240,2-9 0,0-9 0,0-10 227,0-1 0,0 0 0,8-8 0,3-2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45.530"/>
    </inkml:context>
    <inkml:brush xml:id="br0">
      <inkml:brushProperty name="width" value="0.08571" units="cm"/>
      <inkml:brushProperty name="height" value="0.08571" units="cm"/>
    </inkml:brush>
  </inkml:definitions>
  <inkml:trace contextRef="#ctx0" brushRef="#br0">1 236 8154,'0'-13'-1,"2"0"89,4-3 0,-3-1 0,5-3 1,1 1 66,4-1 0,-2 1 1,2-1-1,4 0-154,7 1 1,-2 6 0,6 2 0,-1 2 71,-1 5 1,0 2-1,-7 2 1,3 2-34,4 4 0,-10 7 0,3 13 1,-1 7-55,-1 4 1,-4-2 0,-2 0-1,-2 4 3,-5 2 0,5-4 0,-3 7 0,-1-5-64,-3 0 0,-2-10 0,0 10 1,-2-2-72,-5 0 1,3-7 0,-9-3 0,-3-3 40,-1 2 0,4-5 0,0 6 0,-2-6-670,-3-1 0,5-7 775,0 0 0,0-9 0,-7 5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46.217"/>
    </inkml:context>
    <inkml:brush xml:id="br0">
      <inkml:brushProperty name="width" value="0.08571" units="cm"/>
      <inkml:brushProperty name="height" value="0.08571" units="cm"/>
    </inkml:brush>
  </inkml:definitions>
  <inkml:trace contextRef="#ctx0" brushRef="#br0">1 236 7884,'11'0'-623,"-1"0"1,-3-3 740,6-3 0,4 1 0,1-8 0,-3 0-154,-2 2 1,0-6 0,7 6 0,-1-2-188,1 0 0,0 9 0,-1-5 142,1 0 0,-7 7 0,-2-7 0,0 3 81,0-1 0,-7-8-46,2 2 1,-1 2 0,-1-2 50,3-2 188,-1 6-103,-14 0 0,3 9 0,-8 0 1,7 7-1,-5 2 1,0 1 30,0 6 0,4 1 1,-4 3-1,3-1-53,3 1 1,-3-7-1,1 0 1,1 2-102,-3 3 0,7 1 0,-7 1 1,2 0-6,1-1 1,-7 1 0,6-1-1,1 1-87,-3 0 1,7-7-1,-5 0 131,5 2 0,2-4 1,2 0-43,5-3 0,-3-1-241,9-7 1,-6 6 143,6 1 1,-7 0 132,8-7 0,-1-3 0,6-1 0,1-3 0,-7-6 0,0 7 68,2 2 1,-4 1 25,2 3 0,-8 3 0,1 3 0,-6 7-49,-6 5 0,1 8 0,-8 0 0,-2 0 116,-3 2 1,5-4 0,0 7 78,-2-3-186,-2 7 1,4-13-1,-1 4 1,1-4 180,3-3 0,-1-1 0,6-3 267,-1-2-479,-1-9 1,14-4-1,1-13 1,3-4-228,5-3 1,1-8 0,0-3 0,-1-1 14,-3-1 0,0 0 1,6-6-1,1-2-32,0-5 1,-7 2 0,0-6 0,2-2 220,2-5 0,3 3 0,0-13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46.847"/>
    </inkml:context>
    <inkml:brush xml:id="br0">
      <inkml:brushProperty name="width" value="0.08571" units="cm"/>
      <inkml:brushProperty name="height" value="0.08571" units="cm"/>
    </inkml:brush>
  </inkml:definitions>
  <inkml:trace contextRef="#ctx0" brushRef="#br0">0 0 6907,'9'11'-89,"-5"-2"1,10-9 0,1 0 54,2 0 1,9 0-1,0 0-35,-2 0 136,7 0 1,-9 0-1,6 0 1,-2 0 13,0 0 1,0 0 0,-6 0 0,0 0-22,-1 0 1,-1 2 15,-5 5-36,4-5 0,-15 9 1,5-5-1,-7 7-42,-7 5 0,-4-5 1,-8 2-1,-1 5-79,1 4 1,-1-5 0,3-6 0,-1 3 4,-1 1 1,10-4 0,-11 0 0,3 2 26,-1 3 0,1-5 0,2 0 0,2 0 3,-3-2 0,6 4 1,-1-6 142,2 2 1,5-7-71,10 3 1,7-5 0,11-4 0,4-3-26,3-1 0,-5-10 0,7 6 1,-1-3-13,-1-1 0,6 4 0,-7-6 0,1 5-34,-5 3 1,-4 1-1,-3 5-24,1-5 1,-3 7 41,-4 0 1,-4 3-1,-11 10 1,-5 2-3,-6 2 0,-6 3 0,-5 2 0,-4 2 7,-3 2 1,5 9 0,-7-5 0,1 3 91,1 0 1,-4-10-1,9 4 1,2-6-14,2-1 0,12 0 1,1-3-1,2-2 237,1-2 0,1-8 0,12 1 1,6-4-146,4-2 1,3-2 0,2-4 0,2-7-142,2-5 0,2 5 0,-2 0 0,5-2-95,-1-3 1,7-1 0,-6 1 0,1 3 52,1 2 1,-9 2 0,4-4 0,-1 4-86,-1 2 1,-7-4-1,-6 7 25,3 1 0,-8 5 0,-1 7 1,-9 8-306,-11 9 1,-3 7 0,-19 10 397,-6 5 0,-7 4 0,-11 9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47.071"/>
    </inkml:context>
    <inkml:brush xml:id="br0">
      <inkml:brushProperty name="width" value="0.08571" units="cm"/>
      <inkml:brushProperty name="height" value="0.08571" units="cm"/>
    </inkml:brush>
  </inkml:definitions>
  <inkml:trace contextRef="#ctx0" brushRef="#br0">116 334 8102,'-28'28'0,"6"0"0,-4 3 0,7-9-89,6-7 0,6-11 127,14 3 1,3-14 0,10-6 145,0-4 0,6 4 0,0 0 0,0-3-111,2-1 0,-4-3 0,7 1 1,-1-3 93,1-4 1,1 4-1,5-4-161,-4 4-141,4-6 1,-9 6 0,7-4 0,-2 4-183,2 3 0,-13-1 0,-3 3-198,-1 3 0,-8 4 212,3 3 1,-17 5-1,-2-5 192,-10 5 1,-3 2 0,-1 0 110,1 0 0,8 0 0,-7-9 0,7-1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47.271"/>
    </inkml:context>
    <inkml:brush xml:id="br0">
      <inkml:brushProperty name="width" value="0.08571" units="cm"/>
      <inkml:brushProperty name="height" value="0.08571" units="cm"/>
    </inkml:brush>
  </inkml:definitions>
  <inkml:trace contextRef="#ctx0" brushRef="#br0">1 49 8074,'0'-13'-125,"0"0"1,0 6 315,0-6 1,0 11 0,0 2 23,0 11 0,0 15 1,0 9-1,0 10 42,0 14 1,6 11 0,3 13 0,0 6-184,-1 7 0,1 2 0,-6-42 0,-1 1 1,1 0-1,0-1-233,-1-2 1,0-1 0,3 34 0,-1-13 0,5-9-494,2-8 652,-7-11 0,22 2 0,-4-9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47.963"/>
    </inkml:context>
    <inkml:brush xml:id="br0">
      <inkml:brushProperty name="width" value="0.08571" units="cm"/>
      <inkml:brushProperty name="height" value="0.08571" units="cm"/>
    </inkml:brush>
  </inkml:definitions>
  <inkml:trace contextRef="#ctx0" brushRef="#br0">1 235 8073,'19'0'-359,"-6"-6"1,0-1-1,3 3 301,1 2 1,-4-5 0,2-1-1,5-1 127,4 0 0,4-6 0,-4 2 1,4-5-152,3-1 0,-5-1 0,4 1 82,-1-1 0,-3-8 0,-6-3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4:59.448"/>
    </inkml:context>
    <inkml:brush xml:id="br0">
      <inkml:brushProperty name="width" value="0.08571" units="cm"/>
      <inkml:brushProperty name="height" value="0.08571" units="cm"/>
    </inkml:brush>
  </inkml:definitions>
  <inkml:trace contextRef="#ctx0" brushRef="#br0">0 412 6468,'11'0'385,"6"0"0,-4 0-356,5 0 0,1-6 1,3-3-1,4-2 44,7-4 1,4-5-1,2-6 1,3-7-179,3-4 1,5 5 0,7-1 0,-5-2-208,-6-2 0,-11 7 0,-5 3 312,-1 6 0,-3 1 0,-7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23.959"/>
    </inkml:context>
    <inkml:brush xml:id="br0">
      <inkml:brushProperty name="width" value="0.08571" units="cm"/>
      <inkml:brushProperty name="height" value="0.08571" units="cm"/>
    </inkml:brush>
  </inkml:definitions>
  <inkml:trace contextRef="#ctx0" brushRef="#br0">1 0 7731,'13'0'47,"0"0"1,-2 2-1,4 5 1,-2 4-167,2 0 0,1 6 1,-1-4-1,-2 7 119,2 6 0,3-4 0,1 6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48.575"/>
    </inkml:context>
    <inkml:brush xml:id="br0">
      <inkml:brushProperty name="width" value="0.08571" units="cm"/>
      <inkml:brushProperty name="height" value="0.08571" units="cm"/>
    </inkml:brush>
  </inkml:definitions>
  <inkml:trace contextRef="#ctx0" brushRef="#br0">211 0 7974,'-6'13'-65,"-1"0"1,-1-6 0,3 6 0,-1 2 56,1 3 0,3-3 0,2 2 0,0 5 113,0 0 1,0 0 0,0-3 0,0 1-235,0-1 0,7 3 1,-1 2-1,-1 2-51,-3-2 0,-2-2 1,0-2-1,0-1 17,0 1 1,0-1-1,0 1 1,0 0 57,0-1 1,-9 3 0,-4 2-1,-4 2 105,-3-2 0,7-2 0,0-3 0,-2 1 30,-3 0 1,1-7 0,1-2 186,3-3-38,0-1 1,2-9 0,7-5 0,6-6-78,5-4 1,8 3-1,-2 1-12,5-2 1,1-2 0,1-3-83,-1 1 0,1 5 0,0 4 1,-1-1-55,1 0 1,-7 4-1,0-4 1,2 1-59,3-1 0,8-2 1,0-5-100,-2 5 185,-2-4 1,-3 14 0,1-3-40,-1 4 0,-8 4 1,-4 7 55,-5 10 0,-2 3 0,0 9 0,-2-1 148,-5 0 0,-2 3 0,-4 4 1,7-2-12,4-2 1,-5-7 0,1 4 0,1 1-80,3-1 0,2-6 0,0 2 0,0-4-29,0-2 0,0-7 0,0 0-181,0 2 135,0-6 0,7-3 1,1-14-262,3-12 262,2 0 0,7-10 0,0 4 0,-1-7-91,1-4 0,-1 4 1,-1 3-1,-3 2 9,-2 4 1,-2 2 0,2 2-1,-6 1-188,-5-1 0,-2 7 287,0 0 0,8 0 0,3-7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48.862"/>
    </inkml:context>
    <inkml:brush xml:id="br0">
      <inkml:brushProperty name="width" value="0.08571" units="cm"/>
      <inkml:brushProperty name="height" value="0.08571" units="cm"/>
    </inkml:brush>
  </inkml:definitions>
  <inkml:trace contextRef="#ctx0" brushRef="#br0">79 1 8161,'0'19'0,"-2"3"0,-5 4 0,5-2 0,-5 7 0,5 1 133,2 5 1,0 0-1,0 16 1,0 1-117,0 3 0,0-3 0,0 1 0,-2 1 98,-5-1 0,5-12 1,-4-1-520,4-8 225,-7-1 0,7-9 1,-5-4-454,5-3 0,0-8 289,-5-3 0,5-12 0,-4-7 343,3-5 0,12-1 0,2-1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49.041"/>
    </inkml:context>
    <inkml:brush xml:id="br0">
      <inkml:brushProperty name="width" value="0.08571" units="cm"/>
      <inkml:brushProperty name="height" value="0.08571" units="cm"/>
    </inkml:brush>
  </inkml:definitions>
  <inkml:trace contextRef="#ctx0" brushRef="#br0">1 1 8161,'20'0'-40,"-1"0"0,3 0-24,4 0 1,-2 2 0,9 2 0,6 5 328,11 2 0,4-5 0,20 7 0,7 0-192,8-2 0,7 7 0,0-7 0,-2 2-206,-3 0 1,-17 0 0,-4 8 0,-11 3-232,-7 3 1,-22-1 0,1-9 0,-5-2-109,-4-2 1,-7-8 471,-2 1 0,0-3 0,7-3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49.521"/>
    </inkml:context>
    <inkml:brush xml:id="br0">
      <inkml:brushProperty name="width" value="0.08571" units="cm"/>
      <inkml:brushProperty name="height" value="0.08571" units="cm"/>
    </inkml:brush>
  </inkml:definitions>
  <inkml:trace contextRef="#ctx0" brushRef="#br0">0 138 7379,'14'-7'-19,"-1"1"0,-7-7 1,7 6-1,2 1 168,3-3 1,4 5 0,2-7 0,4 0-27,2 0 1,3 5 0,6-5 0,0 0-29,1 0 1,-3 7 0,-5-3 0,-6 5-142,-4 2 0,-4 2 0,-5 5 0,-7 6-79,-4 4 0,-10 11 1,-5 3-1,-5 1-86,-1 1 1,-3-9 0,-2 2 0,-2-4 133,2-2 0,2-1 1,2-1-1,1-5-39,-1-7 1,7 3 0,0-3-1,-2 1-391,-3 2 507,-1-7 0,-1 15 0,1-6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50.046"/>
    </inkml:context>
    <inkml:brush xml:id="br0">
      <inkml:brushProperty name="width" value="0.08571" units="cm"/>
      <inkml:brushProperty name="height" value="0.08571" units="cm"/>
    </inkml:brush>
  </inkml:definitions>
  <inkml:trace contextRef="#ctx0" brushRef="#br0">138 18 7688,'-2'-11'-274,"-5"5"1,-4 19 0,-9 9 0,1 6 476,-1 7 1,1 2 0,1 2 0,5 2-45,7 5 1,3-9 0,3 4 0,0-1-77,0-5 1,9-7-1,6 0 1,7-4-86,4-6 1,0-3 0,-6 4 0,0 1-90,-1 0 0,1-7 0,-3 0 0,-1 2-19,-3 2 0,-9 3 0,2 0 1,-3-1-88,-3 1 0,6-7-276,1 0 1,-1-11 472,-6-2 0,0-9 0,0-10 0,0-1 0,0 1 0,0-8 0,0 1 0,-2 2-29,-4 3 1,3 1 0,-5-2 0,1-2 29,1-2 1,-3 0-1,5 6 1,-3 1 169,3-1 1,1-2 0,3-2-1,0-2-13,0 2 1,9 9 0,4 2 185,5-2-272,10-3 1,-4 5 0,6 2 0,1 3 18,-1 3 0,3 3 0,4 4 0,-2 5-73,-2 6 1,-16 4 0,3 5 0,-5 2-60,-4 2 1,-3 3-1,-8-3 1,-2 6-141,-4 5 1,-12-4 0,-10 0-1,-2 2 154,-5 2 1,-2 2-1,-3 0 1,1-2 259,0-4 0,6-5 1,5-8-1,4-1 261,7 1-493,10-9 30,-2-3 1,33-25 0,9-7-232,6-4 1,3-9 0,-3 4 0,0-4-210,0-2 1,7 0-1,0 2 409,-3 4 0,16-13 0,2 5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50.481"/>
    </inkml:context>
    <inkml:brush xml:id="br0">
      <inkml:brushProperty name="width" value="0.08571" units="cm"/>
      <inkml:brushProperty name="height" value="0.08571" units="cm"/>
    </inkml:brush>
  </inkml:definitions>
  <inkml:trace contextRef="#ctx0" brushRef="#br0">384 20 8135,'9'-11'-376,"4"5"0,-2 4 254,2 2 1,-2 2 0,2 7 34,-7 10 1,-4 1 0,-2 6 0,0-4-66,0-3 1,-8 7 0,-5 3-81,-5 1 177,-10-6 0,0 13 0,-7-6 1,2-1 54,-2-4 0,-2-4 0,-2-2 0,0-1 26,0 1 0,8-1 0,5-1 1,4-3 511,3-2-276,8-9 0,13 3 1,15-14-1,9-3-44,5-1 1,-3-7 0,7 5 0,4-4-87,3-3 1,-3 7 0,11 0 0,0-2-92,0-3 1,2-1 0,5-1 0,-3 1-213,-1-1 0,-8 7 0,3 2 0,-4 0-629,-7 0 0,-11 7 800,0-3 0,-21 14 0,-8 4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46:51.128"/>
    </inkml:context>
    <inkml:brush xml:id="br0">
      <inkml:brushProperty name="width" value="0.08571" units="cm"/>
      <inkml:brushProperty name="height" value="0.08571" units="cm"/>
    </inkml:brush>
  </inkml:definitions>
  <inkml:trace contextRef="#ctx0" brushRef="#br0">0 214 8094,'0'26'0,"0"2"-41,0 3 0,0-5 1,0 7-1,0 1-50,0 3 0,0 5 0,0 3 0,2 6 122,5-1 0,-5-7 1,4-8-1,-1 0-83,1-7 1,-3-4 0,3-4-1,-2-3-393,3-4 374,-5-4 0,7-11 0,-9-5 5,0-6 0,0-4 0,0-3 0,0 1 24,0-1 1,0-2 0,2-2 0,2-2 18,3 2 0,8-6 0,-2-1 1,5-2 51,1 1 0,3-1 0,2-4 1,4 2 153,3 3 0,-3 6 0,9-7 1,4-2 5,1-2 1,1 6-1,1 5 1,4 5 36,2 1 0,-4 7 0,4 2 1,-2 2 94,-5 5 0,-6 2 1,-2 2-1,0 0-237,-7 0 1,-6 8 0,-9 6-1,-6 5-198,-5 7 1,-2-2 0,0 7 0,-2-1 134,-5 1 0,-10-5 0,-12 7 0,-1 1-60,-5 3 1,-2-4 0,-2-2-1192,0-3 932,-1-2 1,8-6 0,1-3 0,1-2 59,-1-2 1,7-8 0,-2 1 0,4-6 91,3-6 1,6-7 0,2-11 0,0-5 145,0-1 0,5 4 0,-5-7 0,2-2 0,5-2 0,-5-2 0,2 0 0,1 2 0,-3 4 0,7-4 0,-5 7 0,5-3 20,2 0 1,0 9 0,0-2-1,0 4 76,0 3 1,9 8 389,4 4 1,4 7 0,1 7 0,-3 8-149,-2 9 0,0 15 1,7 14-1,-3 8-163,-4 10 0,5-1 0,-7 19 0,2 7-119,0 2 1,-11-43 0,0 1 0,1 1-1,1-1 1,-3 3 0,0 0-227,-1-1 1,0-1 0,0-4-1,0-1 1,0 0 0,0-2 169,0 44 0,-7-7 0,1-9 0,1 1 0,3-1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54:00.927"/>
    </inkml:context>
    <inkml:brush xml:id="br0">
      <inkml:brushProperty name="width" value="0.08571" units="cm"/>
      <inkml:brushProperty name="height" value="0.08571" units="cm"/>
    </inkml:brush>
  </inkml:definitions>
  <inkml:trace contextRef="#ctx0" brushRef="#br0">118 59 8198,'-13'0'-528,"0"0"1,6 0 139,-6 0 1,6 0 444,-6 0 1,7 0-31,-7 0 0,8-9-27,-1-4 0,-5-4 0,0-3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54:01.422"/>
    </inkml:context>
    <inkml:brush xml:id="br0">
      <inkml:brushProperty name="width" value="0.08571" units="cm"/>
      <inkml:brushProperty name="height" value="0.08571" units="cm"/>
    </inkml:brush>
  </inkml:definitions>
  <inkml:trace contextRef="#ctx0" brushRef="#br0">20 40 8198,'0'-11'-465,"0"0"1317,0 5-401,0 3 0,2-5-245,5 8 1,2 8 0,6 6-1,-4 5-155,-3 7 1,1 7 0,-5 10 0,3 8-197,-3 5 1,-1-1 0,-3 10-1,-3-2 47,-3 2 0,1-4 1,-5 3-1,-1-8-36,0-4 0,4-6 1,-4 4-1,3-2-132,3-4 1,-3-9-1,1-5-218,3-2 419,2-10 1,4-9 0,4-9 89,7 0 0,5 0 0,1 2 0,1 4 108,0 7 0,-1 5 0,1 1 1,-1 1-98,1-1 1,0 8 0,-1-1 0,1-2-210,-1-3 1,1-1-220,0 0 109,-1-9 1,-8-11-1,-4-13 1,-5-7 282,-2-6 0,0 4 0,0-4 0,-9-5 0,-2 1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54:01.772"/>
    </inkml:context>
    <inkml:brush xml:id="br0">
      <inkml:brushProperty name="width" value="0.08571" units="cm"/>
      <inkml:brushProperty name="height" value="0.08571" units="cm"/>
    </inkml:brush>
  </inkml:definitions>
  <inkml:trace contextRef="#ctx0" brushRef="#br0">354 196 8070,'0'-19'72,"0"8"0,0 11 0,0 15 0,0 9 143,0 9 1,0 10 0,0 3 0,0 0 53,0 2 1,0-5-1,0 7 1,0 0-294,0 0 1,0-4 0,0 4 0,0-2-36,0-4 1,-3-3-1,-1-4 1,-5-2-424,-2-2 1,-8-7 0,-7 2-1,0-4 102,-3-7 1,7-3 0,-4-1 0,2-7 191,-2-4 0,4-10 1,-4-8-1,7-5 195,6-6 1,-3-1-1,10 4 1,-1-2 9,-1 2 0,5 2 0,-3 1 0,4-3 21,2-3 1,6-7 0,3 3 0,0-2 125,-1 1 1,8-3 0,-3-9 0,4-4-130,3-2 1,6 5-1,2-8 1,5-1-56,8-3 1,-2 5 0,7 2 0,-4 2-115,-3 5 1,-9 10 133,-4 7 0,-4 4 0,-2 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26.247"/>
    </inkml:context>
    <inkml:brush xml:id="br0">
      <inkml:brushProperty name="width" value="0.08571" units="cm"/>
      <inkml:brushProperty name="height" value="0.08571" units="cm"/>
    </inkml:brush>
  </inkml:definitions>
  <inkml:trace contextRef="#ctx0" brushRef="#br0">1 40 7875,'0'-11'-403,"0"-7"1,2 16 416,4-4 1,-1 4 0,6 4 0,-1 2 7,1 3 0,0 10 0,4 0 1,-1 7-117,1 0 1,-4-2-1,0-2 1,-1-1-59,1 1 0,-6 0 0,3-3 1,-1-2-64,-1-2 1,3-8 214,-2 1 0,-5-4 0,15-2 0,-6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54:02.302"/>
    </inkml:context>
    <inkml:brush xml:id="br0">
      <inkml:brushProperty name="width" value="0.08571" units="cm"/>
      <inkml:brushProperty name="height" value="0.08571" units="cm"/>
    </inkml:brush>
  </inkml:definitions>
  <inkml:trace contextRef="#ctx0" brushRef="#br0">155 59 7344,'0'-13'738,"0"0"1,2 9 0,5-3-499,6 5 0,-2-5 0,2 1-92,2 2 1,2 1 0,3 6-546,0 3 1,-7-4-1,-3 7-508,-1 0 712,6-7 0,-10 13 0,6-6-13,-3 2 0,5-5 0,-6 7-68,-3 3 1,-1-6 0,-3 3 0,0 3 273,0 1 0,0 5 0,0 2 0,-3 4-75,-3 3 1,1-5 0,-5 6-1,1 3 159,4 2 0,-3-4 0,1 0 0,3 2 137,2 2 0,8 2 0,3 0 0,2 0 66,4 0 1,3 1 0,1-1 0,1 2-128,-1 5 1,1-9-1,-3 4 1,-1-2-89,-3-4 0,-7-6 1,5 1-12,-2-2 0,-3-8 0,-6-7 1,-2 0-122,-4-2 0,1-2 0,-8-7 1,-2 2-87,-2 3 0,-3-1 0,0-4 0,-1 3-185,-6 1 0,3 1 1,-8-7-1,-3-2 122,-2-5 1,2-4 0,0-8-1,-2-3 143,2-4 1,7 2 0,0-7 0,4 3 12,6 4 1,12-4 0,-1 2 0,7 2 439,7 2 0,10 2 0,12 1 0,1-1-61,5 1 0,4-1 1,5 0-1,4 1-204,2-1 0,2-2 0,7-2 0,2-4-808,4-2 686,-13 6 0,31-22 0,-11 5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6:12:24.950"/>
    </inkml:context>
    <inkml:brush xml:id="br0">
      <inkml:brushProperty name="width" value="0.08571" units="cm"/>
      <inkml:brushProperty name="height" value="0.08571" units="cm"/>
    </inkml:brush>
  </inkml:definitions>
  <inkml:trace contextRef="#ctx0" brushRef="#br0">724 59 8027,'-20'-20'35,"1"3"0,-1 4 39,1 6 0,5 5 0,1 2 0,-2 0 125,-2 0 1,-3 15 0,1 9 0,-3 11 32,-4 13 1,2 11-1,-9 11 1,-2 12-278,16-35 0,1 0 1,0 1-1,1 2 0,0 7 1,-1 1-1,1 3 0,0 0-10,2 3 0,1-1 0,2-8 0,0-1 0,3-2 0,1 0 0,-5 44-85,6-9 0,5-9 1,4 3 10,5-14 112,4-1 1,4-25 0,2 5 0,5-7-26,0-6 0,0-7 1,-3-13-1,3-4 3,4-1 0,-4-5 0,4 3 0,-4-6 64,-2-6 0,1-8 0,1-9 1,2-8-15,0-6 1,-7 2 0,10-13-1,-6 0 302,-1-4 1,0-5-1,-1 1 1,1 4-154,-1 6 0,-6 4 0,-2 3 0,-2 0-75,-5 0 0,-1 8 1,-6 7-1,-5 7-363,-12 4 1,-8 6 0,-11-3-338,-1 1 470,1 2 0,-2 9 0,-3 3 1,-2 4-21,3 1 0,2-3 1,4 6-1,2 4 64,2 7 0,0 0 0,-4 9 0,2 0 4,3-3 0,6 1 1,-3-7-1,5 2-258,7-2 1,10-3 354,1-1 0,21-9 0,7-2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6:12:25.130"/>
    </inkml:context>
    <inkml:brush xml:id="br0">
      <inkml:brushProperty name="width" value="0.08571" units="cm"/>
      <inkml:brushProperty name="height" value="0.08571" units="cm"/>
    </inkml:brush>
  </inkml:definitions>
  <inkml:trace contextRef="#ctx0" brushRef="#br0">1 0 8142,'0'20'0,"0"-7"0,0 0 0,0 2-393,0 3 0,2 3 1,2 3 392,3 3 0,8-1 0,-4-7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6:12:26.054"/>
    </inkml:context>
    <inkml:brush xml:id="br0">
      <inkml:brushProperty name="width" value="0.08571" units="cm"/>
      <inkml:brushProperty name="height" value="0.08571" units="cm"/>
    </inkml:brush>
  </inkml:definitions>
  <inkml:trace contextRef="#ctx0" brushRef="#br0">0 77 7619,'0'-19'0,"0"-1"-102,0 0 287,0 10 1,0 3-1,0 14 1,3 8-83,3 9 0,-4 0 0,7 6 1,-2-2-274,-1-4 1,7 5 0,-6-3 0,-1-2-254,3-2 0,0-3-287,4 1 351,4-9 359,-15 6 0,16-6 0,-7 9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6:12:26.247"/>
    </inkml:context>
    <inkml:brush xml:id="br0">
      <inkml:brushProperty name="width" value="0.08571" units="cm"/>
      <inkml:brushProperty name="height" value="0.08571" units="cm"/>
    </inkml:brush>
  </inkml:definitions>
  <inkml:trace contextRef="#ctx0" brushRef="#br0">1 118 8078,'0'20'-7,"2"-7"-20,5 0 0,3-9 0,12 1 0,4-7 38,7-5 0,6-8 1,5 0-1,1-7-131,-1-4 1,-3 0 0,-4 8 0,-2 3-227,-2 2 1,-9 8 345,2-1 0,-4 4 0,-3 2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6:12:26.554"/>
    </inkml:context>
    <inkml:brush xml:id="br0">
      <inkml:brushProperty name="width" value="0.08571" units="cm"/>
      <inkml:brushProperty name="height" value="0.08571" units="cm"/>
    </inkml:brush>
  </inkml:definitions>
  <inkml:trace contextRef="#ctx0" brushRef="#br0">59 92 8078,'-13'20'-468,"2"0"1,0-1 228,0 1 0,7-1 0,-3 1 0,5 0 139,2-1 0,2-6 0,5-2 100,6-2 0,4-3 0,3-6 0,0 0 0,-1 0 0,1-8 0,-1-3 0,3-2 2,4 0 1,-4 0 0,4-7-1,-2 0 71,2 1 0,-4-1 1,4 1-1,-2-1 99,2 0 0,-8 1 0,6-1 0,0 3 117,-3 4 1,-1 2 0,-5 6-122,-2-1 0,-2 8 1,2 13-157,-6 9 1,-7-2 0,-7 6 0,-6-2-162,-4 1 0,-3 7 1,-2-3-1,-2 2-40,-2-1 0,-2-6 0,2 7 0,-9 2-36,-8 2 225,1-7 0,-14 16 0,5-4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6:12:26.721"/>
    </inkml:context>
    <inkml:brush xml:id="br0">
      <inkml:brushProperty name="width" value="0.08571" units="cm"/>
      <inkml:brushProperty name="height" value="0.08571" units="cm"/>
    </inkml:brush>
  </inkml:definitions>
  <inkml:trace contextRef="#ctx0" brushRef="#br0">0 726 8086,'22'-20'-99,"4"1"0,9-5 203,8-9 1,16-2 0,13-17 0,6-2-32,-35 26 1,-1-1-1,0-3 1,-1-1-1,3 1 1,-1 0 0,-1 2-1,-1-1 14,35-30 1,-11 22-1,-1-4 1,-10 8-666,-8 4 1,-20 16-1124,-6 2 1701,-14 9 0,3 4 0,-9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6:12:26.946"/>
    </inkml:context>
    <inkml:brush xml:id="br0">
      <inkml:brushProperty name="width" value="0.08571" units="cm"/>
      <inkml:brushProperty name="height" value="0.08571" units="cm"/>
    </inkml:brush>
  </inkml:definitions>
  <inkml:trace contextRef="#ctx0" brushRef="#br0">20 1 8078,'-3'26'-227,"-1"-2"0,-2 0-39,1-2 0,3 6 1,2-2-1,0-2 234,0-2 0,0-1 0,0 3 0,0 3-2,0-3 1,0-3 0,0-1-1,0 0 2,0-1 1,7-6-1,-1 0-162,-2 2 0,-1 3 194,-3 1 0,0-8 0,0-2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6:12:27.312"/>
    </inkml:context>
    <inkml:brush xml:id="br0">
      <inkml:brushProperty name="width" value="0.08571" units="cm"/>
      <inkml:brushProperty name="height" value="0.08571" units="cm"/>
    </inkml:brush>
  </inkml:definitions>
  <inkml:trace contextRef="#ctx0" brushRef="#br0">249 275 6852,'13'-20'0,"-2"1"-10,-2-1 1,6-2 0,-2-2 0,5-2 406,1 2 0,3 3 1,2 1-1,4 0-162,3 1 1,-1 6 0,5 2-1,-4 2-275,-3 5 1,-2 2 0,-6 2-85,-1 0 0,-8 2 0,-4 4 0,-5 7-44,-2 5 0,-2 1 0,-3 1 15,-1 0 1,-10-1 0,6 1-1,-3-1 1,-1 1 1,1 2 0,-6 4-1,-1 6 73,1 6 0,-1-1 0,0-3 0,1-1 72,-1 2 0,1 2 0,-3 2 1,-2 0 52,-2 0 1,0 3-1,6-1 1,-2 3-12,-4-1 0,4-6 0,-4 9 0,2-2 27,-2 1 0,4-3 0,-4 3 0,4-3-78,3-3 1,-1 0 0,3-2 0,4-4-53,6-7 0,-1-11-155,1-2 1,9-10-1,11-3 132,5-11 1,1-9-1,1-4 91,-1-2 0,1-9 0,0 5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6:12:27.491"/>
    </inkml:context>
    <inkml:brush xml:id="br0">
      <inkml:brushProperty name="width" value="0.08571" units="cm"/>
      <inkml:brushProperty name="height" value="0.08571" units="cm"/>
    </inkml:brush>
  </inkml:definitions>
  <inkml:trace contextRef="#ctx0" brushRef="#br0">40 0 7916,'0'20'-119,"-7"0"0,1-1 0,-1 1 282,-1-1 1,5 8 0,-3 1 0,4 2 85,2 5 0,0-4 0,0 1 0,2 1-77,4-2 1,1 3 0,10-7 0,7-6-293,5-5 0,3-8 0,10-8 0,3-4-392,8-9 1,8-11 511,10-22 0,1-13 0,-28 25 0,-1-1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26.680"/>
    </inkml:context>
    <inkml:brush xml:id="br0">
      <inkml:brushProperty name="width" value="0.08571" units="cm"/>
      <inkml:brushProperty name="height" value="0.08571" units="cm"/>
    </inkml:brush>
  </inkml:definitions>
  <inkml:trace contextRef="#ctx0" brushRef="#br0">493 60 7000,'17'-13'47,"-4"-1"0,-2 10 0,-6-5 312,1 1 1,10 6-539,-3-5 0,-3 5 0,1 4 131,-2 5 0,-2 3 1,-7 10-1,0 0 70,0-1 0,-3 3 0,-3 2 0,-7 4-136,-5 3 0,-1-5 0,-3 4 0,-4 1 65,-7-1 1,-4 3 0,-2 4 0,-2-2 21,-5-3 1,2-5 0,-6 3 0,2 1 64,5-1 1,4-6-1,6 0 25,7-9 0,8-6-48,12-9 0,8 0 1,18-2-1,-1-5 60,1-6 1,6 2-1,2-2 1,1 0-42,-1 2 0,7-6 0,-5 6 0,3-2 0,0 0 1,-7 2-1,4-4 1,1 2 8,-1-3 1,3 5 0,4 1-1,-2-1-76,-3 0 0,-6 0 0,5-4 1,-1 4-547,1 2 446,-16-6 0,0 13 1,-21-5 48,-7 5 1,-11 2 0,-2 0 0,2 0 15,2 0 0,0 0 0,-2 0 1,-2 0 67,2 0 0,2 0 0,-6-9 0,-2-2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6:12:28.274"/>
    </inkml:context>
    <inkml:brush xml:id="br0">
      <inkml:brushProperty name="width" value="0.08571" units="cm"/>
      <inkml:brushProperty name="height" value="0.08571" units="cm"/>
    </inkml:brush>
  </inkml:definitions>
  <inkml:trace contextRef="#ctx0" brushRef="#br0">539 53 8093,'19'-20'-678,"1"1"0,-9 6 608,-5 13 1,-21 8-1,-11 29 1,-13 9 69,-13 8 0,4-6 0,-13 11 0,2-4 0,4-5 0,10-2 0,-1-9 0,5-2 0,1-5 0,10 3 182,4-9 0,15-8 0,11-12 111,11-3 0,15-3 1,7-3-1,4-1-192,2-3 0,9-8 0,2 2 0,4-6-25,5-8 0,-7 3 1,16-8-1,4-3-157,-1-2 0,-3 6 0,-1 5 0,-6 5-283,-10 1 0,-10 9 0,-11 7 195,-10 8 1,-20 7-1,-20 11 1,-10 4 100,-7 7 0,-4-3 0,-1 3 0,-1 2 22,-1 2 0,7-5 0,-7-1 0,7-3 411,5-4 0,6 0 1,-5-2-1,3-1 343,4-3 0,4-3-474,7 5 0,9-9-138,17-5 0,2-4 1,16-4-1,1-2-259,5-3 0,-2-6 0,13 4 1,0-1 130,4-6 0,5 1 0,2 0 0,2 2 81,4-2 1,-8 4-1,6 0 1,-2 0 13,-7 0 1,3 7-1,-14-3 1,-6 7-111,-8 7 1,-16 6 0,-7 13 0,-6 4-75,-6 1 0,-12 6 0,-10-4 0,-2 4 22,-5 2 0,-2 0 0,0-2 0,2-2-137,2-3 0,0-8 0,-8 5 0,-2-3-494,-3 0 0,-4 2 730,-3-2 0,1 5 0,-15 8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6:12:28.454"/>
    </inkml:context>
    <inkml:brush xml:id="br0">
      <inkml:brushProperty name="width" value="0.08571" units="cm"/>
      <inkml:brushProperty name="height" value="0.08571" units="cm"/>
    </inkml:brush>
  </inkml:definitions>
  <inkml:trace contextRef="#ctx0" brushRef="#br0">0 552 8093,'29'-9'-51,"-5"-2"0,8-6 1,3-1 45,2-1 0,5 4 0,3-14 0,10 1 201,8-5 0,7-4 0,6-2 0,0-2-11,2-5 1,-6 5-1,7-5 1,-12 7-3,-6 6 0,-17 5-674,-5 8 0,-22 18 0,-8 8-956,-18 10 900,-13 21 547,-25-5 0,-4 34 0,-7-5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6:12:28.665"/>
    </inkml:context>
    <inkml:brush xml:id="br0">
      <inkml:brushProperty name="width" value="0.08571" units="cm"/>
      <inkml:brushProperty name="height" value="0.08571" units="cm"/>
    </inkml:brush>
  </inkml:definitions>
  <inkml:trace contextRef="#ctx0" brushRef="#br0">158 723 8093,'-46'29'0,"2"1"-311,7 1 549,7-3 0,30-17 0,13-9 1,17-11 125,14-10 1,8-12-1,13 3 1,7-5-200,5-8 0,3-1 1,5-10-1,-39 25 0,2 0-139,3-1 0,0-1 0,0-1 0,0-1 0,3 0 1,-1-1-1,0-1 0,-1-2-96,-1 0 1,0 1 0,-7 5 0,-1 1-1,1 0 1,-1 2 0,29-18-1026,-13 14 1,-29 8 574,-4 9 0,-28 6 0,-11 14 0,-15 6 520,-9 4 0,-9 9 0,-2-2 0,-2-4 0,-4-5 0,6-2 0,0 7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6:12:28.937"/>
    </inkml:context>
    <inkml:brush xml:id="br0">
      <inkml:brushProperty name="width" value="0.08571" units="cm"/>
      <inkml:brushProperty name="height" value="0.08571" units="cm"/>
    </inkml:brush>
  </inkml:definitions>
  <inkml:trace contextRef="#ctx0" brushRef="#br0">373 1 7867,'-11'9'-453,"0"-5"1,7 9 0,-5 2 474,-2 3 0,-2 19 0,-6 8 1,1 12 211,5 8 0,-4 5 1,6 6-1,0-2-26,4-2 1,5-9 0,2-2 0,0-11-98,0-10 1,9-12 0,2 2 0,2 1 31,0-1 1,-9-10 0,5 2 0,-3 0-356,1-1 1,0-3 0,-7 8 83,0-4 0,-9-9 0,-4-2 0,-5 0 71,-1-1 1,-1-5 0,-2 1 0,-4-4-656,-6-2 712,-5 0 0,-11 9 0,-2 2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6:12:29.606"/>
    </inkml:context>
    <inkml:brush xml:id="br0">
      <inkml:brushProperty name="width" value="0.08571" units="cm"/>
      <inkml:brushProperty name="height" value="0.08571" units="cm"/>
    </inkml:brush>
  </inkml:definitions>
  <inkml:trace contextRef="#ctx0" brushRef="#br0">0 393 7998,'0'-20'-69,"0"1"0,3-1 0,1 0 0,5 1 67,2-1 1,2 1 0,8-1 0,3-2 118,3-4 0,10 2 0,0-6 1,10-1 69,10 1 0,-2 6 0,10 0 0,-4 8-43,-2 10 0,-9 4 1,-7 4-1,-10 7-81,-13 10 0,-10 12 0,-12 12 0,-6 7-71,-12 7 0,-8-5 0,-12 9 1,1-6-48,0-1 0,4-6 1,-2-2-1,-4-5-179,-1-2 1,8 1 0,1-6 0,-2-3-59,-2-5 1,4-11-1,3 5 1,2-11-172,4-7 0,8-2 463,3 0 0,0-18 0,-6-4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6:12:29.725"/>
    </inkml:context>
    <inkml:brush xml:id="br0">
      <inkml:brushProperty name="width" value="0.08571" units="cm"/>
      <inkml:brushProperty name="height" value="0.08571" units="cm"/>
    </inkml:brush>
  </inkml:definitions>
  <inkml:trace contextRef="#ctx0" brushRef="#br0">1 1 7777,'19'0'-163,"3"2"0,2 4 0,2 7 353,-2 5 0,-2 4 0,-2 2 1,-1 4-230,1 2 0,-1-3 1,-1 3-1,-3-2-593,-2-4 632,-8-2 0,12-2 0,-6-1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6:12:29.919"/>
    </inkml:context>
    <inkml:brush xml:id="br0">
      <inkml:brushProperty name="width" value="0.08571" units="cm"/>
      <inkml:brushProperty name="height" value="0.08571" units="cm"/>
    </inkml:brush>
  </inkml:definitions>
  <inkml:trace contextRef="#ctx0" brushRef="#br0">0 510 8199,'33'-22'307,"-1"-4"0,-6 4 0,7-6 0,4 2-28,7 0 0,1-3 0,10 5 0,4-4-149,2-2 1,-11 6-1,4-2 1,-8 4-447,-9 2 1,-11 7 0,0 0-1,-4-2-174,-2-3 1,-3 5 0,-4 0 0,-6-2-1029,-5-2 1518,-2 6 0,0-7 0,0 7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6:12:30.311"/>
    </inkml:context>
    <inkml:brush xml:id="br0">
      <inkml:brushProperty name="width" value="0.08571" units="cm"/>
      <inkml:brushProperty name="height" value="0.08571" units="cm"/>
    </inkml:brush>
  </inkml:definitions>
  <inkml:trace contextRef="#ctx0" brushRef="#br0">431 1 8133,'-13'0'552,"0"0"1,9 2-400,-3 5 0,5 4 1,2 8-1,0 3-80,0 4 0,0-2 0,2 11 0,3 4-2,1 5 0,7 12 1,-6 1-1,-3 8-64,-2 5 1,-2 8-1,-2 7 1,-2 0 0,-3 2 0,-1-4 0,3 6 1,-1 1-85,1-1 1,3-19 0,2-3 0,0-6-151,0-7 0,0-8 0,0-2 0,0-7 41,0-5 0,0-12 0,0 4 0,0 0-21,0-2 0,-2-1 0,-5-1 0,-6 0-12,-4-1 1,-3-6 0,1-2 0,-1-2 28,1-5 0,-1-2 0,0-4-103,1-4 263,-1-5 0,-2-17 0,1-7 1,-3-9 32,0-8 0,6 4 0,-8 2 1,4 5 10,3 2 1,8 6-1,4 3 1,5 1-38,2 5 1,9 0-1,8 0 22,14-2 0,10-9 0,18 5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6:12:30.662"/>
    </inkml:context>
    <inkml:brush xml:id="br0">
      <inkml:brushProperty name="width" value="0.08571" units="cm"/>
      <inkml:brushProperty name="height" value="0.08571" units="cm"/>
    </inkml:brush>
  </inkml:definitions>
  <inkml:trace contextRef="#ctx0" brushRef="#br0">793 0 8115,'-13'0'-39,"0"0"0,-3 0 92,-1 0 1,-5 9-1,-4 4 1,-7 7 47,-4 6 1,-4 4-1,-3 9 1,-4 1-232,-2-1 1,5 6-1,-5 3 1,-1 2-146,1 5 1,7-5-1,-3 0 1,5-2 210,2-4 0,10-10 0,7-3 78,7-3 1,13-2 276,2-6-214,17-9 1,7-2-1,7-9 1,-1 0 10,1 0 0,4-3 0,8-3 0,3-5 81,-2 0 0,-1-6 0,1 6 0,4-2-146,2 0 0,-5-7 0,5-6 0,1 2-208,-1 2 0,-7 3 0,1-1 0,-9 3-586,-9 3 771,-13 6 0,-22 8 0,-13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6:12:30.890"/>
    </inkml:context>
    <inkml:brush xml:id="br0">
      <inkml:brushProperty name="width" value="0.08571" units="cm"/>
      <inkml:brushProperty name="height" value="0.08571" units="cm"/>
    </inkml:brush>
  </inkml:definitions>
  <inkml:trace contextRef="#ctx0" brushRef="#br0">1 608 7951,'2'18'185,"5"-5"1,14-7-1,16-12 1,11-7 92,9-5 1,2-6 0,19-6 0,11-9-186,-39 18 0,1 0 1,0-3-1,0-2 1,3 1-1,1 0 0,-2-1 1,1 0-86,-3 0 1,0 0-1,-2 1 1,-2-1 0,38-26-1,-13 6-220,-9 5 0,-15 11 1,-9 6-1579,-11 8 1332,-15 8 0,-13 8 0,-13 2-329,-4 4 787,-12-3 0,8 12 0,-6-9 0,-3 10 0,-1-5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27.046"/>
    </inkml:context>
    <inkml:brush xml:id="br0">
      <inkml:brushProperty name="width" value="0.08571" units="cm"/>
      <inkml:brushProperty name="height" value="0.08571" units="cm"/>
    </inkml:brush>
  </inkml:definitions>
  <inkml:trace contextRef="#ctx0" brushRef="#br0">78 127 8180,'0'-20'-487,"-2"7"0,-2 0 460,-3-2 1,1 4 0,6-2 42,0-2 1,0 4-87,0-2 1,0 11-1,2 2 1,2 11 126,3 6 1,2 13 0,-5 8 0,5 9 12,2 10 0,-7 0 1,2 12-1,-3 1-54,-3 0 0,6-5 0,1 5 0,-3-3-4,-2-4 0,0-8 0,3-7 1,1-5-132,-1-6 1,-1-11-1,0 1 11,3-6 1,-1-1 0,-6 0-6,0-1 1,-2 1 72,-4-1-33,4-8 1,-14-4 31,10-14 1,-1-4-69,7-8 1,-6-1 0,-3 3 95,-2 4 0,5 2 0,-8 6 8,-1-1 0,4-1 1,0 5-6,3-4 1,-7 1 56,1-8-47,6 9 0,-1-14 0,9 8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6:12:31.228"/>
    </inkml:context>
    <inkml:brush xml:id="br0">
      <inkml:brushProperty name="width" value="0.08571" units="cm"/>
      <inkml:brushProperty name="height" value="0.08571" units="cm"/>
    </inkml:brush>
  </inkml:definitions>
  <inkml:trace contextRef="#ctx0" brushRef="#br0">569 79 7995,'-20'-7'177,"0"1"1,7-7-1,3 4 249,1-2 1,2 5-55,7-7 1,2 8 0,5-1-261,6 4 1,-2 6 0,0 9-1,-2 13 14,-5 9 0,-2 13 1,-2 4-1,0 7-182,0 6 1,-2 5-1,-2 10 1,-5 5-195,-2 7 1,4-9 0,-3-1-141,1 1 322,2 0 0,1-5 1,-1-2-1,1-4 6,-3-6 1,7-12-1,-7-4 1,3-4 42,-1-9 0,-2-7 0,5-10 0,-5 0-23,-2-1 0,3-6 0,-10-2 0,-6 0-307,-4 0 0,-7 2 0,-13 7 349,-11-1 0,-25 10 0,33-14 0,1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48.144"/>
    </inkml:context>
    <inkml:brush xml:id="br0">
      <inkml:brushProperty name="width" value="0.08571" units="cm"/>
      <inkml:brushProperty name="height" value="0.08571" units="cm"/>
    </inkml:brush>
  </inkml:definitions>
  <inkml:trace contextRef="#ctx0" brushRef="#br0">266 1 7874,'0'19'-30,"2"-6"95,5 0 1,-3-6 120,9 6 0,-8-6-77,1 6 1,-4 0-1,-2 6 1,0 3-33,0 4 1,-11 7 0,-6 10 0,-9 5-147,-5 2 0,1-6 0,-5 2 0,2-5-154,-1-2 1,5-2-1,3-4 237,4-7 20,12-13 1,12-13 0,15-13 0,9-4-35,5-3 0,-5 0 1,7 1-1,-1-1 57,-1 1 0,-1 1-283,-4 5 87,-4 4 1,6 9 146,-8 0 1,-9 9-1,-5 4 1,-3 7 13,-3 6 0,-3 0 0,-3 11 0,-7 4-43,-5 1 1,-1-1 0,-1-2 0,1 3 19,-1 4 0,7-14 0,2 1 0,0-9 101,0-5-17,7 1 1,-3-11 0,14-9 0,6-11-97,4-7 0,3-1 1,-3-1-1,-1 1-270,-3-1 0,-2 0 0,4 3 1,-4 2-835,-3 2 1117,-1 8 0,2-12 0,2 6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48.443"/>
    </inkml:context>
    <inkml:brush xml:id="br0">
      <inkml:brushProperty name="width" value="0.08571" units="cm"/>
      <inkml:brushProperty name="height" value="0.08571" units="cm"/>
    </inkml:brush>
  </inkml:definitions>
  <inkml:trace contextRef="#ctx0" brushRef="#br0">40 372 7840,'-11'20'27,"4"0"1,3-1 0,0 1 0,-3-1 210,3 1 0,2 0 1,2-1-296,0 1 0,2-3-13,4-4 0,-1-4 0,6-11-231,-3-5 249,7-4 1,-10-17 0,6-5 0,0-6-64,0-7 1,2-1 0,4-8 0,-2 3-262,-2-3 0,0 5 376,7-2 0,0 0 0,-1-7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48.610"/>
    </inkml:context>
    <inkml:brush xml:id="br0">
      <inkml:brushProperty name="width" value="0.08571" units="cm"/>
      <inkml:brushProperty name="height" value="0.08571" units="cm"/>
    </inkml:brush>
  </inkml:definitions>
  <inkml:trace contextRef="#ctx0" brushRef="#br0">1 1 7840,'13'11'-523,"0"-5"0,-6-4 441,6-2 0,-7 0-91,7 0 42,-8 0 131,3 0 0,-8 9 0,0 2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48.884"/>
    </inkml:context>
    <inkml:brush xml:id="br0">
      <inkml:brushProperty name="width" value="0.08571" units="cm"/>
      <inkml:brushProperty name="height" value="0.08571" units="cm"/>
    </inkml:brush>
  </inkml:definitions>
  <inkml:trace contextRef="#ctx0" brushRef="#br0">0 392 7824,'11'29'0,"-4"3"19,-5 5 0,-2-4 0,0-3 0,2-1-235,4-5 0,-3 4 1,5-2-227,1-2 1,-5-13 447,9-11 0,-8-15 1,1-14-1,-3-1 116,-3-5 0,6-2 1,3-4-1,0-3-98,-1-2 1,7 1 0,-4 5 0,2 1 44,0 0 0,3 6 1,8 3-1,2-1-29,-2 1 0,4 6 0,0-2 0,3 6-44,4 7 1,-5-2 0,3 6 0,0 1-58,-3-1 0,-2 2 0,-10 9-19,-5 5 1,-4 4 0,-9 8-515,0 1 594,-9 8 0,-11 3 0,-10 8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49.498"/>
    </inkml:context>
    <inkml:brush xml:id="br0">
      <inkml:brushProperty name="width" value="0.08571" units="cm"/>
      <inkml:brushProperty name="height" value="0.08571" units="cm"/>
    </inkml:brush>
  </inkml:definitions>
  <inkml:trace contextRef="#ctx0" brushRef="#br0">137 1 7840,'-2'19'0,"-2"1"-158,-3 0 0,-6-7 0,7 0 91,1 2 1,-3 2-1,1 3 1,3 0 101,2-1 0,2 1 0,-3-1 1,-1 1-50,-3 0 0,-1 1 0,3 3 0,-3 5 62,-3 1 0,4 3 0,-4 4 1,3 0-39,3 2 1,3-4 0,2 11 0,0-5-13,0-2 1,7-6 0,1 0 0,3 1 28,5 3 0,1-2 0,0 0 0,-1 2-1,-3-2 1,-2-9 0,4 2-1,-4-1-44,-3-1 1,5 0 0,-6-7-73,-3 1 0,-1-7-51,-3 0 1,-3-11 0,-1-2 0,-5-11-43,-2-6 1,7-11 0,-5-3 0,3-4 117,-1-4 1,-6 4-1,7-10 1,-1 1 53,-2-2 1,7-4 0,-4-6 0,4 1 10,2 3 0,0 6 0,0-4 0,2 0 157,4 0 1,5 13 0,9 0 0,2 4 105,4 3 1,-2 6 0,8-2 0,3 4-158,2 2 1,-4 7-1,-3 2 1,-1 0-105,-5 1 0,-3-4 0,-1-5-37,0-1 1,-7 9-73,0 5 0,-9 6 0,3 6 0,-5 7 62,-2 5 1,-2 8-1,-3 0 1,-1 0 140,1 3 0,-3-8 1,1 5-1,1-2 85,-3 3 0,4-6 1,-5 8-1,-1-1-60,0 5 0,6 4 1,-3 2-1,1 2-66,1 5 0,-1 0 0,7 10 0,0 5-161,0 0 0,2 0 1,3-2-1,3 0-177,3 0 0,-4-11 0,4-9 0,-3-11-289,-3-6 0,3-9 428,-1 0 1,0-11 0,-7-2 143,0-11 0,-9-24 0,-2-6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49.988"/>
    </inkml:context>
    <inkml:brush xml:id="br0">
      <inkml:brushProperty name="width" value="0.08571" units="cm"/>
      <inkml:brushProperty name="height" value="0.08571" units="cm"/>
    </inkml:brush>
  </inkml:definitions>
  <inkml:trace contextRef="#ctx0" brushRef="#br0">96 216 7840,'9'-48'-37,"0"7"1,6 0-1,-4 10 209,-3 11 1,1 12 0,-2-3-72,6 2 1,-2 3 0,2 8-63,2 4 1,2 3-1,1 6 98,-5-2-58,4-8 1,-6 12-1,7-4 1,-3 5-20,-2 1 1,-7 1-1,5 2 1,0 4-7,0 6 0,-4 5 1,3 3-1,-1 1-206,-4 5 1,3-3 0,-1 10 0,-1-1-63,3-2 1,-7-2-1,5-9 1,-5 0-320,-2 0 1,-2-8 266,-5-5 0,-4-13 0,-8-6 1,-1-7 229,1-7 1,-8-10 0,1-9 0,0-1 43,-2-1 1,-3-2-1,-6-10 1,2 1 78,3 0 1,8 9 0,-2 1 0,4 3 144,2 0 1,7 6 0,2 7-1,3-2-54,3-2 0,5 4 0,7 2-213,6 2 0,4 2 0,3 7 0,0 0 45,-1 0 0,1 3 1,-1 3-1,1 7-110,0 5 0,-7 8 1,-3 0-1,1-2-77,0-2 1,-6-3-1,1 1 1,-2-1 175,3 1 1,-5-7 0,7-2 0,-3 0 101,1 0 0,0-5 1,-5 7 45,4 3 0,-4 1 1,5 3-1,-5-1-2,-2 1 0,0-1 0,0 1 915,0 0-1224,0-10 1,0-3 0,2-14 0,3-8-483,1-9 646,9-15 0,-4-11 0,9-9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0.267"/>
    </inkml:context>
    <inkml:brush xml:id="br0">
      <inkml:brushProperty name="width" value="0.08571" units="cm"/>
      <inkml:brushProperty name="height" value="0.08571" units="cm"/>
    </inkml:brush>
  </inkml:definitions>
  <inkml:trace contextRef="#ctx0" brushRef="#br0">0 18 7840,'11'-11'491,"-2"5"1,-9 12-355,0 7 1,0 5 0,0 1-72,0 1 1,0-7 0,0 0-6,0 2 0,2 0 0,2 1 9,3-3 0,1-7 1,-1 5-444,6-2 1,-2-3 0,2-6 67,2 0 0,3-2 1,3-4-1,3-7 27,3-5 1,-1-1 0,-5-1 0,3 0 277,3 1 0,-1-1 0,-7 1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0.467"/>
    </inkml:context>
    <inkml:brush xml:id="br0">
      <inkml:brushProperty name="width" value="0.08571" units="cm"/>
      <inkml:brushProperty name="height" value="0.08571" units="cm"/>
    </inkml:brush>
  </inkml:definitions>
  <inkml:trace contextRef="#ctx0" brushRef="#br0">79 255 7854,'-13'39'125,"0"1"0,2-8 0,-5-1 0,6-3 350,1-4-308,2-11 1,16-13-1,4-13 1,7-4-118,6-3 0,-4-6 0,4-2 0,-2-3-115,2-4 0,-4 7 0,4 2 0,-2 2-202,2-2 0,-4 4 0,2-4 0,-7 4-185,-4 2 0,-2 1 0,4-1 0,-4 1 452,-2-1 0,-3 9 0,-6 2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0.650"/>
    </inkml:context>
    <inkml:brush xml:id="br0">
      <inkml:brushProperty name="width" value="0.08571" units="cm"/>
      <inkml:brushProperty name="height" value="0.08571" units="cm"/>
    </inkml:brush>
  </inkml:definitions>
  <inkml:trace contextRef="#ctx0" brushRef="#br0">20 0 7822,'11'39'99,"-2"-4"1,-9 0 0,0 4 58,0 2 1,0-10 0,0 8 0,0-2-98,0 0 0,0 2 0,2 1 1,2 1-94,3 5 1,-1-3-1,-6 5 1,0-2-197,0-3 1,-6-12 0,-1 8 0,1-4 154,-3-5 1,7-1 0,-7-12-781,1-4 853,5-4 0,-5-9 0,8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28.279"/>
    </inkml:context>
    <inkml:brush xml:id="br0">
      <inkml:brushProperty name="width" value="0.08571" units="cm"/>
      <inkml:brushProperty name="height" value="0.08571" units="cm"/>
    </inkml:brush>
  </inkml:definitions>
  <inkml:trace contextRef="#ctx0" brushRef="#br0">98 489 6493,'-10'2'-6,"1"2"1,2 5-8,1 2 0,-3-5 0,5 7 10,-3 3 1,-2-6 0,5 3 5,-2 3 0,-3-8 1,4 1-5,-1 0 0,-1-5 11,7 9 0,9-8 1,4-1-13,5-8 1,-1-1 0,0-6 0,1 0 30,4 1 1,2 3 0,-3-4-1,3 0 21,2 0 0,7 1 0,-5-4 0,1 6-15,-1-1 0,0 7 1,-4-3-30,2 10 0,-8 8 1,-12 11-1,-3 4-24,-3 3 1,-11 4-1,-7 8 1,-8 5 97,-4 2 1,4-4 0,-5 4-1,1-2-13,-1-5 1,7-1 0,0-5-1,9 0 20,8 2 0,5-11 0,2 11 1,0-2-153,0 0 0,2-4 0,5 0 0,4 2-15,0 2 0,6-5 1,-4-3-1,5-3-21,1-2 1,1-9 0,-1 7 14,1-7 0,0-11 0,-3 1 1,-2-10-5,-2-8 1,-2-4-1,2-5 1,-4-2 38,0-2 1,-7-7 0,7 5 0,-3 0 9,1-1 1,-1-3 0,-6 3 0,0 1 74,0 0 0,7 0 0,-1 4 0,1-5-21,2-1 0,-7 4 0,6-5 0,1 3 162,4 4 1,-4 9-154,-3 2 0,-3 10 0,-3 3 0,-5 13 34,-8 11 0,0 5 0,-15 6 0,2-3-7,0 3 0,-3-4 1,5-1-1,-4-2-26,-3-4 0,8-2 0,-4-2 0,3-1-29,-2 1 1,5-1 0,-6-1-18,6-5 1,1-4-15,0-9 1,10-5 0,5-6 0,10-10-28,8-8 0,4 1 0,5-7 0,2-4 28,2-2 1,2 1 0,-4-10 0,4 0-82,3 0 1,-5 2 0,5-6 0,-1-5 115,1-2 1,1-4 0,5-11 0,0 1 8,2 4 1,-2 3-1,14-6 1,-1-2 30,0 2 1,-7 13-1,1 4 1,-7 9 58,-5 13 1,-16 27 0,-8 10-18,-16 26 0,-8 18 1,-14 11-1,0-3-46,-1-2 0,7-13 0,0 3 0,7-5 2,4-9 1,8-4-1,-1-4 1,4-1-390,2 1 1,2-9 237,4-5 1,5-3-1,9-3 83,-1 0 0,1 0 1,0-3 40,-1-3 0,-1 1 1,-3-8-1,-2-2-31,2-2 1,-4-3 0,2 3 0,0 1 15,-2 3 0,4 0 407,-8-6-203,-1 8 0,-8 11 0,-2 15 0,-5 9-33,-2 9 1,5 4 0,-5 2-1,0 0-116,0 0 1,4 3 0,-6 1 0,-2 3 37,-2-2 0,-3 3 1,1-1-1,-3 0-103,-4 2 1,-5-5 0,-8 7-242,0-2 173,0 7 1,-1-20-1,1 2 1,2-7-31,5-6 0,-3-11 1,9-6-26,2-5 0,8-11 1,5-4-1,1-4 7,-1-3 0,6-6 0,-1-2 1,4-3 130,2-4 0,-7 5 0,1-3 0,1-2 0,3-2 0,2 7 0,0 2 0,0 1-32,0 1 0,0 7 1,2 8-1,5 2 239,6 5 0,4 2 0,5 4 1,4 6 11,7 12 0,4 2 0,4 10 0,5 3-79,6 2 0,-2-4 1,0 0-1,0-1-32,1-1 1,-6-1 0,5-8-1,0 0-298,0-5 1,-6-1 0,0 1 0,-7-2-472,-5-2 661,-16-8 0,18 21 0,-12-5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0.800"/>
    </inkml:context>
    <inkml:brush xml:id="br0">
      <inkml:brushProperty name="width" value="0.08571" units="cm"/>
      <inkml:brushProperty name="height" value="0.08571" units="cm"/>
    </inkml:brush>
  </inkml:definitions>
  <inkml:trace contextRef="#ctx0" brushRef="#br0">1 0 7822,'9'11'150,"-5"4"0,7-6 0,0 2 26,0 4 0,-5 9 0,7 2 0,0 0-106,-2 3 1,7-6 0,-8 10 0,4 0-498,-1-3 1,0-1-1,6-10-368,1 1 0,-7-9 795,0-5 0,0-21 0,7-7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1.033"/>
    </inkml:context>
    <inkml:brush xml:id="br0">
      <inkml:brushProperty name="width" value="0.08571" units="cm"/>
      <inkml:brushProperty name="height" value="0.08571" units="cm"/>
    </inkml:brush>
  </inkml:definitions>
  <inkml:trace contextRef="#ctx0" brushRef="#br0">1 236 7752,'0'-20'-282,"2"3"442,4 4-172,-3-5 0,14 14 1,-4-7-1,2 0-32,-2 0 1,5 5-1,-5-5 1,4 0-112,3 0 0,-3-2 0,-1-5 0,-3 3 155,2 2 0,-6 0 0,-1-7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1.630"/>
    </inkml:context>
    <inkml:brush xml:id="br0">
      <inkml:brushProperty name="width" value="0.08571" units="cm"/>
      <inkml:brushProperty name="height" value="0.08571" units="cm"/>
    </inkml:brush>
  </inkml:definitions>
  <inkml:trace contextRef="#ctx0" brushRef="#br0">175 0 7752,'0'28'-783,"0"3"0,-3 4 710,-3 4 0,2-4 1,-7 10-1,0-1 235,0 2 0,0-3 1,-2 7-1,4-2-139,1-4 1,5-3 0,-3-4 0,4-4 30,2-7 1,0-11-15,0-2 1,8-8-34,5 1 1,-2-10-38,2-3 0,-6-1 0,4 1-64,-2-6 1,4-4 0,-5-3 0,3-2 24,4-4 0,-4 2 0,2-6 0,3 1 11,1 5 0,3 3 0,-1 1 499,1 0-108,-1 1 1,-6 1 0,1 3-159,1 2 0,-4 9 1,0-1-187,-3 10 0,-1 6 0,-7 8 0,0 1-163,0-1 1,0-5-1,-2-1-25,-5 2 0,-4 2 0,-8 1 1,-1-1 101,0 3 0,-8-3 0,-2 16 1,-3 2 73,0 2 1,1 4 0,-5 0-1,4 3 49,7-1 0,4-6 1,2 7-1,3-9 82,4-9 0,6-13 1,14-6-27,6-5 1,13-11 0,5-4 0,1-4-65,1-3 1,0 0-1,6 3 1,-2 2-17,-4 2 0,-3 6 0,-6-4 0,2 3-41,-2 3 1,-2 3-94,-3 2 1,-6-2 86,1-5 31,-10 5 0,-4-4 0,-13 14 0,-5 12-124,-1 10 0,-9 7 0,-3 3 0,-2 1 94,1 5 0,-1-5 0,-6 5 0,2-7 284,4-6 1,5-5 0,8-8 470,1-1 1,10-8-388,9-4 0,11-14 0,13-6 1,2-4-240,-2-3 0,6 0 1,3-1-1,4-6-347,2-5 0,3-7 0,1-5 262,3-2 0,17-26 0,-2 1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2.141"/>
    </inkml:context>
    <inkml:brush xml:id="br0">
      <inkml:brushProperty name="width" value="0.08571" units="cm"/>
      <inkml:brushProperty name="height" value="0.08571" units="cm"/>
    </inkml:brush>
  </inkml:definitions>
  <inkml:trace contextRef="#ctx0" brushRef="#br0">1 137 7796,'0'14'20,"0"-1"1,2-9-6,4 2 0,5-3 0,9-3 0,-1 0-97,1 0 0,0-7 1,1-2-1,3-1 7,2-6 0,7-1 0,-7-3 0,-2 1-109,-2-1 0,-2 3 0,-3 1 0,-2 6-99,-2 1 283,-8 2 0,3 7 0,-8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2.383"/>
    </inkml:context>
    <inkml:brush xml:id="br0">
      <inkml:brushProperty name="width" value="0.08571" units="cm"/>
      <inkml:brushProperty name="height" value="0.08571" units="cm"/>
    </inkml:brush>
  </inkml:definitions>
  <inkml:trace contextRef="#ctx0" brushRef="#br0">1 412 7771,'13'0'-152,"0"-2"-28,2-4 1,3 3 0,1-5-1,3 1-45,4 1 1,5-10 0,10 3 0,3-6 682,1-7 1,10 2 0,-3-9 0,5 0-225,1 3 0,1-5 0,-2 9 1,-5 2-350,-6 2 0,-14 2 1,-5 3-96,-6 4 0,-12 4 0,-9 9 0,-2-6 0,-11-1 0,-5 3 210,-6 2 0,3 2 0,-8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2.580"/>
    </inkml:context>
    <inkml:brush xml:id="br0">
      <inkml:brushProperty name="width" value="0.08571" units="cm"/>
      <inkml:brushProperty name="height" value="0.08571" units="cm"/>
    </inkml:brush>
  </inkml:definitions>
  <inkml:trace contextRef="#ctx0" brushRef="#br0">1 1 8285,'0'19'-28,"0"8"1,0 3 0,0 7 196,0 11 1,0 2-1,0 9 1,2 8-273,4 7 0,-3-4 1,3-5-1,-4-4-490,-2-2 1,0-15 262,0-5 1,3-24 0,1-10 329,2-21 0,10-21 0,-5-13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2.780"/>
    </inkml:context>
    <inkml:brush xml:id="br0">
      <inkml:brushProperty name="width" value="0.08571" units="cm"/>
      <inkml:brushProperty name="height" value="0.08571" units="cm"/>
    </inkml:brush>
  </inkml:definitions>
  <inkml:trace contextRef="#ctx0" brushRef="#br0">1 0 7641,'11'9'-475,"-2"-5"502,-9 9 1,0 2-1,0 9 1,0 7 159,0 6 0,6 0 0,3 15 1,2 5 58,4 6 0,2 0 0,1 9 0,-3 2-226,-2 2 1,-2 3 0,2-3-1,-4-2-349,-1-2 0,-5-16 0,3-1 329,-4-12 0,7 1 0,2-14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3.429"/>
    </inkml:context>
    <inkml:brush xml:id="br0">
      <inkml:brushProperty name="width" value="0.08571" units="cm"/>
      <inkml:brushProperty name="height" value="0.08571" units="cm"/>
    </inkml:brush>
  </inkml:definitions>
  <inkml:trace contextRef="#ctx0" brushRef="#br0">1 1 7773,'13'0'0,"-3"2"-22,-1 4 1,-2-1 0,-7 8 0,0 2 34,0 2 1,0 5 0,0 2 0,0 5 14,0 1 1,0 3 0,0 6 0,0 0-12,0 0 0,0-8 0,0-5 0,0-4 157,0-3 1,8-6 0,8 0-110,8 3 0,-3-8 1,6-1-1,-4-7-68,4-7 1,3 3-1,7-11 1,-2-5-89,-2-4 0,-1-4 1,8 2-1,-1-7-94,0-4 0,-6 0 1,-3 4-1,-2 7-81,-4 4 0,-11 3 266,-6-1 0,-5 1 0,-2-1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3.647"/>
    </inkml:context>
    <inkml:brush xml:id="br0">
      <inkml:brushProperty name="width" value="0.08571" units="cm"/>
      <inkml:brushProperty name="height" value="0.08571" units="cm"/>
    </inkml:brush>
  </inkml:definitions>
  <inkml:trace contextRef="#ctx0" brushRef="#br0">118 0 7773,'-2'20'0,"-3"-1"-36,-1 1 1,-1 2-1,7 2 1,-2 4-21,-5 2 0,5 5 0,-4 9 0,1 6 81,-1 6 1,1 3 0,-5 15 0,1 3-27,4-3 1,3-5 0,2 5-1,0 0-92,0-6 1,0-14 0,0-10 0,0-9-53,0-9 1,-2-7 144,-4-6 0,-5-4 0,-9-9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3.807"/>
    </inkml:context>
    <inkml:brush xml:id="br0">
      <inkml:brushProperty name="width" value="0.08571" units="cm"/>
      <inkml:brushProperty name="height" value="0.08571" units="cm"/>
    </inkml:brush>
  </inkml:definitions>
  <inkml:trace contextRef="#ctx0" brushRef="#br0">0 0 8085,'13'9'60,"0"4"1,-8 7 0,1 4 0,-2 4-467,3 3 1,-5 1-1,7 7 1,-3 1 405,1-1 0,2-9 0,-3-4 0,-4 5 0,7-1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29.374"/>
    </inkml:context>
    <inkml:brush xml:id="br0">
      <inkml:brushProperty name="width" value="0.08571" units="cm"/>
      <inkml:brushProperty name="height" value="0.08571" units="cm"/>
    </inkml:brush>
  </inkml:definitions>
  <inkml:trace contextRef="#ctx0" brushRef="#br0">0 275 8191,'11'-9'-86,"0"5"58,-5-9 0,5 2 0,7-4 1,-1 2-7,3-2 1,-5 4 0,11 0 0,-2 0 21,2 0 0,-2 0 0,7-4 0,-1 4-47,1 2 0,-7-4 0,2 5 1,-4-1-269,-3 0 0,1 0-112,-1 3 1,-1 2 438,-5-10 0,-4 1 0,-9-6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4.090"/>
    </inkml:context>
    <inkml:brush xml:id="br0">
      <inkml:brushProperty name="width" value="0.08571" units="cm"/>
      <inkml:brushProperty name="height" value="0.08571" units="cm"/>
    </inkml:brush>
  </inkml:definitions>
  <inkml:trace contextRef="#ctx0" brushRef="#br0">158 236 6703,'8'-26'0,"5"0"-2,5 2 1,-5 2-1,0 2 1,2 1 351,3-1 0,-5 7 1,0 0-1,2 0-391,2 2 1,3 0 0,2 7 0,2-3 145,2 3 1,0 2-1,-7 2 85,1 0 0,-2 9 0,-3 6-102,-2 9 1,-9 0 0,1 8 0,-8 3-42,-3 2 1,-12 9-1,1 2 1,-7 2-76,0 4 0,2-4 0,1 1 0,-3-1-125,-3 0 1,1-11-1,5 2 1,-3-4-202,-3-8 0,-5-5 1,6-7-1,0-4-205,-3-6 0,5-7 559,-8-7 0,-1-13 0,-6-10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4.245"/>
    </inkml:context>
    <inkml:brush xml:id="br0">
      <inkml:brushProperty name="width" value="0.08571" units="cm"/>
      <inkml:brushProperty name="height" value="0.08571" units="cm"/>
    </inkml:brush>
  </inkml:definitions>
  <inkml:trace contextRef="#ctx0" brushRef="#br0">1 0 6938,'26'0'-82,"0"0"0,9 0 0,-4 3 0,3 3 624,6 7 1,-10 5 0,14 1 0,1 3-395,3 4 1,-2-2 0,4 9 0,-4-1-151,-9-1 1,2 4 0,-11-9 0,1-2-701,-3-2 1,-15-12 701,8-3 0,-12-5 0,1-2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4.715"/>
    </inkml:context>
    <inkml:brush xml:id="br0">
      <inkml:brushProperty name="width" value="0.08571" units="cm"/>
      <inkml:brushProperty name="height" value="0.08571" units="cm"/>
    </inkml:brush>
  </inkml:definitions>
  <inkml:trace contextRef="#ctx0" brushRef="#br0">1 17 7755,'19'0'27,"1"0"91,-1 0 1,-5-6-1,-1-1 40,2 3 1,2 4 0,1 7 0,-3 8-33,-2 9 1,-6 8-1,3 16 1,-1 11-107,-5 11 0,-1 10 0,-3 8 0,0 5-87,0 1 0,0-7 0,0-2 0,0-7-186,0-8 1,-3-27 0,-1 1 0,-2-11-444,1-9 1,-3-13-24,1-11 719,-8-9 0,13-20 0,-7-1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5.154"/>
    </inkml:context>
    <inkml:brush xml:id="br0">
      <inkml:brushProperty name="width" value="0.08571" units="cm"/>
      <inkml:brushProperty name="height" value="0.08571" units="cm"/>
    </inkml:brush>
  </inkml:definitions>
  <inkml:trace contextRef="#ctx0" brushRef="#br0">0 333 7758,'20'-11'0,"-3"-6"0,1-7 5,1 0 0,-3-4 0,12-1 0,-2 1-5,0 0 1,9 0 0,-4 4 0,1 0-55,1 6 0,-7 1 0,7 8 0,-1 0-31,-1 1 1,-1 1 0,-6 7 0,2 2 25,-2 5 0,5-3 1,-3 9-1,0 0-2,2-2 1,-4 7-1,7-8 1,-3 4 2,-4-1 0,-2-7 1,-5 7-1,-2 2 81,-1 3 0,-4 8 1,6 0-1,-5 0 54,-3 3 0,1 3 0,-5 14 0,3 6-59,-3 5 0,5 6 0,-3 5 1,-1 6 7,-3 0 1,-2 0 0,2 2 0,3-2-22,1-2 1,1-11 0,-5 6 0,2 3 45,3-5 1,1-8 0,-3-7-1,1 0 12,-1 0 0,-3-6 1,-2-1-1,0-8-27,0-9 1,0-4 0,-2-2 36,-5-1 1,-4-8-129,-8-4 1,-1-14-1,0-4 1,1-4-153,-1-5 1,1 3-1,-1-16 1,0-2-455,1-2 661,-10-2 0,-1-17 0,-9-5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5.345"/>
    </inkml:context>
    <inkml:brush xml:id="br0">
      <inkml:brushProperty name="width" value="0.08571" units="cm"/>
      <inkml:brushProperty name="height" value="0.08571" units="cm"/>
    </inkml:brush>
  </inkml:definitions>
  <inkml:trace contextRef="#ctx0" brushRef="#br0">0 177 7249,'20'-17'-477,"-3"1"0,-1 3 427,-3-2 0,0 4 0,6 0 0,-1 0-39,-5 1 0,4 3 0,-6-6 89,0-2 0,6-3 0,-6-1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5.512"/>
    </inkml:context>
    <inkml:brush xml:id="br0">
      <inkml:brushProperty name="width" value="0.08571" units="cm"/>
      <inkml:brushProperty name="height" value="0.08571" units="cm"/>
    </inkml:brush>
  </inkml:definitions>
  <inkml:trace contextRef="#ctx0" brushRef="#br0">0 1 7758,'2'28'-287,"3"3"1,1 1 228,-1 1 1,-3-7-1,-2 7 1,0 2-142,0 2 0,0 4 0,0 3 1,0 3 198,0 4 0,0-8 0,0 1 0,0-9 0,-9 2 0,-2-7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5.645"/>
    </inkml:context>
    <inkml:brush xml:id="br0">
      <inkml:brushProperty name="width" value="0.08571" units="cm"/>
      <inkml:brushProperty name="height" value="0.08571" units="cm"/>
    </inkml:brush>
  </inkml:definitions>
  <inkml:trace contextRef="#ctx0" brushRef="#br0">0 216 7758,'22'-20'-101,"4"0"1,-10 3 0,3 2 68,-1 2 0,-1 2 0,0-4 0,-1 2-30,-3-3 1,0 8-1,4-1 1,-2 2-368,-1 1 0,-8-7 429,7 6 0,-8-8 0,3 4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5.812"/>
    </inkml:context>
    <inkml:brush xml:id="br0">
      <inkml:brushProperty name="width" value="0.08571" units="cm"/>
      <inkml:brushProperty name="height" value="0.08571" units="cm"/>
    </inkml:brush>
  </inkml:definitions>
  <inkml:trace contextRef="#ctx0" brushRef="#br0">1 1 7758,'0'32'-119,"0"1"1,0-7 0,0 5-1,0-1-102,0 1 0,0-5 1,0 4-1,0-2 82,0-4 0,0-2 0,0-2 139,0-1 0,0-8 0,0-2 0,0-9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6.056"/>
    </inkml:context>
    <inkml:brush xml:id="br0">
      <inkml:brushProperty name="width" value="0.08571" units="cm"/>
      <inkml:brushProperty name="height" value="0.08571" units="cm"/>
    </inkml:brush>
  </inkml:definitions>
  <inkml:trace contextRef="#ctx0" brushRef="#br0">0 211 7758,'9'-19'-222,"4"-1"1,4 1-1,1-1 1,-3 0 251,-2 1 0,0 6 0,7 0 0,-1 0 9,1 2 1,-1-5 0,1 10-1,0-1-54,-1-1 0,-6 6 0,-2-3 15,-2 10 0,-3 5 0,-6 10 0,0 0-8,0-1 0,0 1 0,0-1-10,0 1 1,0 0-1,-2-1 1,-2 1 44,-3-1 0,-1-6 0,3 1 12,-1 1 1,-7 2 306,6 3-170,1-9-176,6-3 0,8-25 0,3-5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6.344"/>
    </inkml:context>
    <inkml:brush xml:id="br0">
      <inkml:brushProperty name="width" value="0.08571" units="cm"/>
      <inkml:brushProperty name="height" value="0.08571" units="cm"/>
    </inkml:brush>
  </inkml:definitions>
  <inkml:trace contextRef="#ctx0" brushRef="#br0">11 255 7290,'0'20'646,"-9"-9"-363,7-2 1,9-22 0,12-3-260,3 1 1,2 0 0,2-5-204,7 1 0,-5-1 1,-2 0-1,-2 3-58,2 4 1,-8-4 0,6 4-388,0-5 1,0-2 623,-5 1 0,1-1 0,-1 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29.838"/>
    </inkml:context>
    <inkml:brush xml:id="br0">
      <inkml:brushProperty name="width" value="0.08571" units="cm"/>
      <inkml:brushProperty name="height" value="0.08571" units="cm"/>
    </inkml:brush>
  </inkml:definitions>
  <inkml:trace contextRef="#ctx0" brushRef="#br0">138 0 8229,'10'9'-369,"8"-7"0,-9 16 1,6-8 445,-2 1 0,-9 7 0,3-5 0,-3 4 21,3 3 0,-5 8 0,7 5-26,-1 4-42,-6 2 0,7 9 1,-7 4-1,3 5-41,1 2 0,1 2 1,-7 2-1,0 2-39,0-2 0,0 0 1,-2-2-1,-3 2 47,-1 1 1,-1-6 0,7 10 0,0-5 0,0-6 1,0-3-1,0 3 1,0-3-1,0-2 0,0-15 0,0 0 1,0-6-31,0-7 0,0-2 1,0-3-1,-2-1 6,-5-5 1,3 2 0,-9-8 0,-2-1 6,-3 3 1,5-7 0,0 5-1,-2-5 13,-2-2 1,3-2-1,1-3 1,-2-4-9,-2-1 1,4-10-1,2-6 1,0 0-18,0-3 0,4 5 0,-3-8 0,1-3-28,5-2 1,1-4 0,3-3 0,0-2-23,0 3 1,0-1-1,0-2 1,3-6-58,3-4 1,5 3-1,9 1 1,1-5 137,5-6 0,5 2 0,6-4 0,-4 4 0,12-7 0,-3-1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6.573"/>
    </inkml:context>
    <inkml:brush xml:id="br0">
      <inkml:brushProperty name="width" value="0.08571" units="cm"/>
      <inkml:brushProperty name="height" value="0.08571" units="cm"/>
    </inkml:brush>
  </inkml:definitions>
  <inkml:trace contextRef="#ctx0" brushRef="#br0">40 9 7124,'11'-8'-121,"-3"8"1,-8 0 0,0 13 309,0 11 1,-6 15 0,-1 15 0,3 12-175,2 12 1,-5 9 0,4-37-1,0 0 1,0 1 0,1 1 14,1 0 0,0 0 1,1 1-1,0-1 0,0 41 1,0-6-74,0-8 0,-6-23 0,-1-6 0,3-10-732,2-8 775,2-16 0,0-8 0,0-19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6.814"/>
    </inkml:context>
    <inkml:brush xml:id="br0">
      <inkml:brushProperty name="width" value="0.08571" units="cm"/>
      <inkml:brushProperty name="height" value="0.08571" units="cm"/>
    </inkml:brush>
  </inkml:definitions>
  <inkml:trace contextRef="#ctx0" brushRef="#br0">0 0 7809,'0'13'0,"0"0"0,0 3 68,0 1 0,0-4 0,0 0 1,0 5 62,0 6 1,7 6 0,1 9 0,3 3-166,5 3 0,-6 1 1,1 11-1,0 8 4,0 9 0,-7-11 1,5 11-1,-2 0-154,-1-2 0,1-6 0,-7-6 0,0-7-6,0-8 1,0-16 0,0 3 189,0-8 0,-9-21 0,-2-6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7.014"/>
    </inkml:context>
    <inkml:brush xml:id="br0">
      <inkml:brushProperty name="width" value="0.08571" units="cm"/>
      <inkml:brushProperty name="height" value="0.08571" units="cm"/>
    </inkml:brush>
  </inkml:definitions>
  <inkml:trace contextRef="#ctx0" brushRef="#br0">0 118 7809,'0'-10'-388,"0"-1"0,3 6 0,1-3 207,2-3 0,10 6 1,-3-3-1,6 1 166,7 1 1,-8-1 0,6 5-1,0-2 15,-2-3 0,-1-8 0,-1 4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7.207"/>
    </inkml:context>
    <inkml:brush xml:id="br0">
      <inkml:brushProperty name="width" value="0.08571" units="cm"/>
      <inkml:brushProperty name="height" value="0.08571" units="cm"/>
    </inkml:brush>
  </inkml:definitions>
  <inkml:trace contextRef="#ctx0" brushRef="#br0">1 39 7777,'11'0'-313,"0"0"-145,-5 0 1,5 0 0,7-2 321,-5-4 1,4 4 135,-4-5 0,-2 5 0,2 2 0,-9-9 0,5-2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7.669"/>
    </inkml:context>
    <inkml:brush xml:id="br0">
      <inkml:brushProperty name="width" value="0.08571" units="cm"/>
      <inkml:brushProperty name="height" value="0.08571" units="cm"/>
    </inkml:brush>
  </inkml:definitions>
  <inkml:trace contextRef="#ctx0" brushRef="#br0">1 373 7809,'19'-29'-156,"1"-3"0,-7 3 0,0 3 0,2 4-75,3 3 1,3-1-1,3 1 1,2-1 255,-2 0 1,0 1 0,0 1-1,2 3-90,-2 2 0,-8 2 0,-5-4-83,-3 2 1,1 9 137,-3-3 0,-6 5 1,3 4 63,-8 5 1,-8-3 0,5 9 0,-1 4 64,0 7 0,-4 0 1,4 7-1,1-1 13,-1 1 0,0-5 0,5 7 1,-3 1-72,3 3 1,0-4 0,-1-2 0,-1-3-184,1-4 1,3-2 0,2-3 70,0 1 0,0-9 0,0-5 0,2-12 0,3-7-43,1-5 1,7-1 0,-4-1 0,2 0 56,4 1 0,0 6 1,1 0-1,-3-3 3,2-1 1,2-3 0,1 1 151,-5-1-124,4 1 0,-6-1 0,9-2 0,-3-2 43,-4-2 1,5 0-1,-7 6 1,2 3 11,0 4 1,-7-2-1,5 6-182,-2-2 0,-3 5 133,-6-8 0,0 1 0,0-6 0,0-1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8.189"/>
    </inkml:context>
    <inkml:brush xml:id="br0">
      <inkml:brushProperty name="width" value="0.08571" units="cm"/>
      <inkml:brushProperty name="height" value="0.08571" units="cm"/>
    </inkml:brush>
  </inkml:definitions>
  <inkml:trace contextRef="#ctx0" brushRef="#br0">21 373 7797,'-7'-20'-56,"0"0"0,3 1-213,2-1 1,2 1 541,0-1-113,0 0 1,9 10-1,2 5 1,2 10 49,0 8 1,-7 6 0,5 7-1,0 7-107,0 4 0,-5 13 0,5 9 0,-2 13-81,-5 11 0,-1-1 0,-3 10 1,-3 4-156,1-45 0,-2 0 1,-5 43-1,-6-1 1,4-8-291,2-9 1,1-19 202,1-5 0,5-28 1,-5-17-1,5-20 20,2-18 1,0-4 0,2-17 0,3-2 92,1-3 1,1-4-1,-7 0 1,0-2 106,0 0 0,0 2 0,0-15 0,-2-7 0,-5-4 0,5 6 0,-7-6 0,3-4 0,-1-1 0,1 14 0,8 6 0,2 13 150,3 16 0,6 14 0,-5 5 0,3 9 273,5 8 1,-6 5 0,3 2-245,3 0 0,1 9 1,3 4-20,-1 4 0,-6 3 0,0 2 319,3 4-407,1 4 0,3 12 1,-3 4-1,-2 8 58,-2 9 0,1 9 0,5 11 1,1 4-67,-1 2 1,-6-2 0,0 9 0,-6-46 0,0 0-171,-2 1 1,0-2 0,11 36 0,-8-11 0,3-6-134,4-5 1,-4-15 0,0 2-1,-2-13-661,-5-11 575,7-13 1,-11-6 0,0-12-1,-11-3 148,-6-3 1,-3-2 0,1-7 0,-1 1 176,1-1 0,-8 0 0,1 1 0,-17-10 0,1-1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8.339"/>
    </inkml:context>
    <inkml:brush xml:id="br0">
      <inkml:brushProperty name="width" value="0.08571" units="cm"/>
      <inkml:brushProperty name="height" value="0.08571" units="cm"/>
    </inkml:brush>
  </inkml:definitions>
  <inkml:trace contextRef="#ctx0" brushRef="#br0">1 488 7782,'0'-28'-214,"0"-3"1,0-6 0,0 3 47,0 1 0,0 7 0,0-7 1,2-2 354,4-2 0,3 5 1,6 3-1,-2 3-89,3 2 1,1 13-1,3-8 1,-1 3-55,1 6 0,0-6 1,-1 10-14,1 1 0,-7 5 1,-2 7-719,-3 6 0,-1 4 685,-7 3 0,-9 8 0,-2 3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8.452"/>
    </inkml:context>
    <inkml:brush xml:id="br0">
      <inkml:brushProperty name="width" value="0.08571" units="cm"/>
      <inkml:brushProperty name="height" value="0.08571" units="cm"/>
    </inkml:brush>
  </inkml:definitions>
  <inkml:trace contextRef="#ctx0" brushRef="#br0">1 60 7782,'9'11'0,"-5"6"304,9-4 1,-6-4-181,6-3 1,-7-12 0,5-7-1,0-5-1524,0-1 1400,-7-1 0,14 0 0,-7 1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7:59.485"/>
    </inkml:context>
    <inkml:brush xml:id="br0">
      <inkml:brushProperty name="width" value="0.08571" units="cm"/>
      <inkml:brushProperty name="height" value="0.08571" units="cm"/>
    </inkml:brush>
  </inkml:definitions>
  <inkml:trace contextRef="#ctx0" brushRef="#br0">0 177 7891,'14'11'-139,"-1"-5"130,2-3 1,2-3 0,5 0 3,4 0 1,-2-3 0,7-3 0,1-7-94,5-5 0,-6-1 0,12-1 0,1 1-180,-3-1 278,1 0 0,6-8 0,2-2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00.168"/>
    </inkml:context>
    <inkml:brush xml:id="br0">
      <inkml:brushProperty name="width" value="0.08571" units="cm"/>
      <inkml:brushProperty name="height" value="0.08571" units="cm"/>
    </inkml:brush>
  </inkml:definitions>
  <inkml:trace contextRef="#ctx0" brushRef="#br0">0 157 7907,'20'-20'0,"-1"1"0,1-1-18,0 0 1,-1 1-1,3-1 1,2 3-323,2 4 340,9 4 0,-5 9 0,10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0.190"/>
    </inkml:context>
    <inkml:brush xml:id="br0">
      <inkml:brushProperty name="width" value="0.08571" units="cm"/>
      <inkml:brushProperty name="height" value="0.08571" units="cm"/>
    </inkml:brush>
  </inkml:definitions>
  <inkml:trace contextRef="#ctx0" brushRef="#br0">0 173 8229,'13'-7'-601,"0"-2"468,3-2 0,1 7 0,1-5 0,-1 3 140,3-1 0,-5-6 0,13 5 0,0-1 11,5 0 0,0-6 0,4 4 0,4-2 49,1 0 0,1 9 0,-2-3 0,1 3-4,-5-3 0,-9 5 0,3-2-109,-3 8 1,-11 13 0,-10 12 0,-9 1-14,-11 5 0,-3 4 0,-18 5 0,-6 4-19,-3 2 1,-5 2-1,2 5 1,-4-5 107,0-6 1,2-5 0,11-4 0,2-2 80,3-2 0,14-16-68,-1 3 1,23-14 0,7 1-30,11-5 1,6-11 0,-2-4-1,4-4-58,1-3 1,4 0 0,-7 1 0,0-1 25,1 1 1,3-1 0,-3 0-197,1 1 192,-6-1 1,4 3 0,-10 2-1,-3 4-602,-2 2 624,-8-6 0,-5 12 0,-11-5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01.955"/>
    </inkml:context>
    <inkml:brush xml:id="br0">
      <inkml:brushProperty name="width" value="0.08571" units="cm"/>
      <inkml:brushProperty name="height" value="0.08571" units="cm"/>
    </inkml:brush>
  </inkml:definitions>
  <inkml:trace contextRef="#ctx0" brushRef="#br0">236 40 7841,'0'-14'0,"-3"4"0,-3 1 0,-7 4 0,-5 3 0,-1 2 0,-1 0 0,1 2 0,-1 5 0,0 6 0,1 2 0,1 1 0,5-3 0,-13 8 0,4 10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04.548"/>
    </inkml:context>
    <inkml:brush xml:id="br0">
      <inkml:brushProperty name="width" value="0.08571" units="cm"/>
      <inkml:brushProperty name="height" value="0.08571" units="cm"/>
    </inkml:brush>
  </inkml:definitions>
  <inkml:trace contextRef="#ctx0" brushRef="#br0">0 580 7871,'11'-2'-8,"-2"-2"1,-3-5 0,3-2 0,2-4 0,2-3 0,0-1 0,-2-1 0,0 0 0,0 1-1,4-1 1,2 1 0,3 1 0,-3 3 0,-1 2 0,-3 0 0,2 0 0,2 0 0,3 0 0,0 0-1,-1 0 1,-1-3 0,-3-1 0,-4-3 0,0 3 0,-3 2 0,1 2 0,-5-3 7,-1-1 0,5-3 0,3 1 0</inkml:trace>
  <inkml:trace contextRef="#ctx0" brushRef="#br0" timeOffset="1">294 31 7871,'0'-13'0,"-2"2"0,-2 5 0,-3 8 0,3 9 0,2 8 0,2 8 0,0 5 0,0 7 0,0 7 0,0 6 0,0 7 0,2 7 0,2 8 0,5 6 0,0 5 0,-1-2 0,-1-3 0,-1-3 0,1-5 0,-3-11 0,1-11 0,-1-13 0,2-11 0,-1-15 0,-3-16 0,-11-10 0,-2-5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08.173"/>
    </inkml:context>
    <inkml:brush xml:id="br0">
      <inkml:brushProperty name="width" value="0.08571" units="cm"/>
      <inkml:brushProperty name="height" value="0.08571" units="cm"/>
    </inkml:brush>
  </inkml:definitions>
  <inkml:trace contextRef="#ctx0" brushRef="#br0">0 49 8016,'0'-20'225,"0"7"-32,0 0 0,0 11-135,0 2 0,9 11 1,4 13-461,4 2 355,3 0 1,-7 0 0,0 0 0,2 0 13,3 3 0,-5-14 0,0 4-77,2-1 1,-4-3-1145,2-2 842,-9-4 412,5-9 0,-9-9 0,0-2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08.363"/>
    </inkml:context>
    <inkml:brush xml:id="br0">
      <inkml:brushProperty name="width" value="0.08571" units="cm"/>
      <inkml:brushProperty name="height" value="0.08571" units="cm"/>
    </inkml:brush>
  </inkml:definitions>
  <inkml:trace contextRef="#ctx0" brushRef="#br0">158 18 8007,'13'-7'0,"0"1"205,2 1 1,-6 12-129,-3 6 0,-3 7 0,-3 4 0,-3 4-181,-3 2 1,1-6 0,-5 3 0,-1-4-78,0 4 0,-2-6 0,-7 6 0,3-4-94,4 4 1,-5-6-1,5 6 275,-4-6 0,-12 8 0,-1 1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08.573"/>
    </inkml:context>
    <inkml:brush xml:id="br0">
      <inkml:brushProperty name="width" value="0.08571" units="cm"/>
      <inkml:brushProperty name="height" value="0.08571" units="cm"/>
    </inkml:brush>
  </inkml:definitions>
  <inkml:trace contextRef="#ctx0" brushRef="#br0">138 1 8020,'18'2'225,"-5"4"-154,-5 5 1,-8 9 0,-2 2 0,-2 4-49,-3 6 1,-8 12 0,4 2 0,-2-3-129,0-1 1,7-10 0,-8-1 0,1-3-247,2-4 1,1-9-1,3-4-66,-6-2 417,4-3 0,-8-14 0,6-3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08.745"/>
    </inkml:context>
    <inkml:brush xml:id="br0">
      <inkml:brushProperty name="width" value="0.08571" units="cm"/>
      <inkml:brushProperty name="height" value="0.08571" units="cm"/>
    </inkml:brush>
  </inkml:definitions>
  <inkml:trace contextRef="#ctx0" brushRef="#br0">1 40 7825,'19'0'0,"1"-2"0,-1-2 0,1-3 147,0 3 1,-1 4 0,1 4-124,-1 3 1,1 6 0,0-5 0,-1 1-166,1 0 0,-1 4 0,1-7-104,0-1 0,-7-3-426,0-2 474,-9 0 1,5-2-221,-9-5 417,0-4 0,0-8 0,0-10 0,0-1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08.988"/>
    </inkml:context>
    <inkml:brush xml:id="br0">
      <inkml:brushProperty name="width" value="0.08571" units="cm"/>
      <inkml:brushProperty name="height" value="0.08571" units="cm"/>
    </inkml:brush>
  </inkml:definitions>
  <inkml:trace contextRef="#ctx0" brushRef="#br0">236 412 8016,'11'-50'6,"6"-4"0,-3 6 0,3 0 0,5 0 0,2 7 122,2 6 1,0 2 0,-4 11-51,4 5 0,-4 10 0,4 1 0,-4 4-16,-3 2 1,-6 8 0,-2 6 0,-2 5 24,-5 7 1,-2-4 0,-2 6-1,0 1-61,0 3 0,0 5 0,-2 0 0,-4 0 5,-7 3 0,-5-3 0,-1 15 1,-3 2-231,-4 3 0,2-5 0,-9-2 1,-2 0-21,-2 0 1,-2-6-1,0 0 1,0-7-166,-1-5 1,1-8 0,2 2 383,4-4 0,-4-11 0,7-2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09.180"/>
    </inkml:context>
    <inkml:brush xml:id="br0">
      <inkml:brushProperty name="width" value="0.08571" units="cm"/>
      <inkml:brushProperty name="height" value="0.08571" units="cm"/>
    </inkml:brush>
  </inkml:definitions>
  <inkml:trace contextRef="#ctx0" brushRef="#br0">0 20 8016,'22'-7'-60,"4"1"1,-9-1-1,7 7 1,0 0 147,9 0 1,-9 0 0,9 0 0,2 0 0,2 0 16,2 0 0,-2 0 0,-2 2-116,-3 5 0,-6-3 0,5 7 0,-3 0-213,-4 0 0,-2-7 1,-5 5-47,-4 0-189,-4-7 0,-20 13 0,-6-6 459,-7 2 0,-2 2 0,-11 15 0,-5 3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09.385"/>
    </inkml:context>
    <inkml:brush xml:id="br0">
      <inkml:brushProperty name="width" value="0.08571" units="cm"/>
      <inkml:brushProperty name="height" value="0.08571" units="cm"/>
    </inkml:brush>
  </inkml:definitions>
  <inkml:trace contextRef="#ctx0" brushRef="#br0">1 195 8006,'0'11'-36,"0"-3"0,8-8 0,5-2 0,5-4 0,4-8 0,4-3-53,6-3 1,-1 1-10,1-1 0,1 1 1,6-1-149,1 0 128,-10 1 0,5 1 1,-9 5-92,-2 7 1,-11 6 0,-6 9 120,-5 10 1,-11 5 0,-6 15 87,-9 9 0,-7 7 0,-8 3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09.606"/>
    </inkml:context>
    <inkml:brush xml:id="br0">
      <inkml:brushProperty name="width" value="0.08571" units="cm"/>
      <inkml:brushProperty name="height" value="0.08571" units="cm"/>
    </inkml:brush>
  </inkml:definitions>
  <inkml:trace contextRef="#ctx0" brushRef="#br0">1 628 8105,'0'19'655,"9"-8"-541,4-4 0,6-14 0,5-6-104,2-4 2,18-11 0,-9-3 1,17-8-33,3 0-15,1-1 0,-4-5 0,1-3 1,-1 0-25,-2 0 0,-2 0 1,-11 7-529,-4 2 303,-14-5 0,-4 22-58,-8-4 1,0 11-1,-10 4-75,-3 2 0,1 3 417,-8 6 0,7 0 0,-7 0 0,-2 0 0,-3 0 0,-1 0 0,-1 0 0,0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0.478"/>
    </inkml:context>
    <inkml:brush xml:id="br0">
      <inkml:brushProperty name="width" value="0.08571" units="cm"/>
      <inkml:brushProperty name="height" value="0.08571" units="cm"/>
    </inkml:brush>
  </inkml:definitions>
  <inkml:trace contextRef="#ctx0" brushRef="#br0">119 1 7611,'-3'17'-1622,"-1"-1"1772,-3-3 0,1 0 0,6 6 1,0 3 334,0 4 1,0 5-1,0 10 1,0 7-364,0 11 0,0 11 0,0 14 0,0 10-73,0-43 0,0 0 0,-4 0 0,-1 1 0,0 2 1,-1 1-1,0-1 0,-1 1 30,0 0 1,1-2-1,2 35 1,-5-6-1,3-10-467,-1-9 0,3-10 1,8-10-1,5-8-33,2-9 1,-5-4 0,5-3-110,-2 1 0,-3-7 530,-6 0 0,-8-11 0,-5 1 0,-5-8 0,7-10 0,-6 4 0,6-9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09.788"/>
    </inkml:context>
    <inkml:brush xml:id="br0">
      <inkml:brushProperty name="width" value="0.08571" units="cm"/>
      <inkml:brushProperty name="height" value="0.08571" units="cm"/>
    </inkml:brush>
  </inkml:definitions>
  <inkml:trace contextRef="#ctx0" brushRef="#br0">0 59 8006,'0'-13'-1514,"0"0"2420,0-2-458,0 6-272,0 0 1,2 25 0,3 7-101,1 12 0,9 2 0,-2 16 0,3 3 47,-3 7 1,4 5-1,-6 15-77,0 10-96,-2-43 0,-1 0 1,-5 48-1,3-2 1,-4-2-458,-2-3 0,0-17 223,0-2 0,9-26 1,2-9-1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0.284"/>
    </inkml:context>
    <inkml:brush xml:id="br0">
      <inkml:brushProperty name="width" value="0.08571" units="cm"/>
      <inkml:brushProperty name="height" value="0.08571" units="cm"/>
    </inkml:brush>
  </inkml:definitions>
  <inkml:trace contextRef="#ctx0" brushRef="#br0">0 75 7997,'11'-20'-369,"-4"1"1,-3 5 444,2 1 0,5 9 1,7 0-60,-5 8 1,4 7 0,-4 9 0,3 1-109,-3 5 0,4-4 1,-6 4-1,2-4-13,0-2 0,-2-1 0,2 1 0,-4 0-517,-1-1 621,-5-8 0,5 15 0,-8-4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0.468"/>
    </inkml:context>
    <inkml:brush xml:id="br0">
      <inkml:brushProperty name="width" value="0.08571" units="cm"/>
      <inkml:brushProperty name="height" value="0.08571" units="cm"/>
    </inkml:brush>
  </inkml:definitions>
  <inkml:trace contextRef="#ctx0" brushRef="#br0">1 393 8008,'11'-20'55,"4"0"0,-6 1 1,2-1-172,4 1 0,2-3 1,3-2-1,2-2 110,4 2 1,-2-4 0,6 1 0,1 3-36,-1 3 1,-4 3-1,5 3-1095,-3 2 1136,-2 9 0,-15-14 0,7 7 0,-8-8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0.877"/>
    </inkml:context>
    <inkml:brush xml:id="br0">
      <inkml:brushProperty name="width" value="0.08571" units="cm"/>
      <inkml:brushProperty name="height" value="0.08571" units="cm"/>
    </inkml:brush>
  </inkml:definitions>
  <inkml:trace contextRef="#ctx0" brushRef="#br0">256 18 5933,'-9'-11'-93,"5"4"139,-9 14 1,6 6-1,-4 11 147,2 2 1,-4 2 0,7-1-1,-1 7-58,-1 10 0,5 0 1,-3 8-1,1 4-59,-1 8 1,4 5-1,-7 12 1,3 4-57,-1 6 0,-8 1 0,4 1 0,-2 1-48,0-7 1,2-13 0,-4-13 0,4-11-494,2-11 461,-6-21 0,13-18 0,-5-24 1,5-7-56,2-1 1,6-3 0,3-9 0,2-4 83,4-2 1,1 7 0,-1-3 0,-2 2 35,2-1 1,2 10 0,1-4 0,-3 4 91,-2 4 0,0 1 0,7 6 17,-1-2 0,1 8 0,0 12 58,-1 4 0,1 13 1,-3 6-127,-4 7 0,3 11 1,-10-5-1,-2 5-3,-1 4 0,-3-4 1,0 11-1,-3-3-72,-3 3 1,-3-4 0,-6 1-1,2-6-130,-2-4 1,-1-9 0,1 0 0,4-7-86,3-4 0,-5-11 1,4-4 141,-2-15 0,7-7 1,-3-13-1,5-7 102,2-4 0,0-4 0,2-7 0,2 0 0,3 1 0,8-10 0,-4-2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1.307"/>
    </inkml:context>
    <inkml:brush xml:id="br0">
      <inkml:brushProperty name="width" value="0.08571" units="cm"/>
      <inkml:brushProperty name="height" value="0.08571" units="cm"/>
    </inkml:brush>
  </inkml:definitions>
  <inkml:trace contextRef="#ctx0" brushRef="#br0">118 458 7997,'28'-65'-247,"3"-3"1,-1 3-525,-4 4 698,-4-2 0,-2 21 1,-1 1-1,-1 11 131,-5 10 1,-4 18-1,-9 6 1,0 18 45,0 13 1,-7 2-1,-2 13 1,1 0 14,-1 0 0,2-4 1,7 4-1,0 0-86,0 0 1,0-15 0,0-2 0,0-10 51,0-3 1,9-2 0,4-8-100,5-10 1,1-10 0,3-17 0,2-5-47,2-5 1,0-9-1,-6 0 1,2 3-24,4 1 1,-9 3 0,5 2 0,-2 4-145,-5 7 1,-9 11 0,1 2 0,-3 0 98,3 2 1,-5 0-1,4 5 128,-3-7 0,-3-5 0,0-1 0,0-1 0,-3 9 0,-3 4 0,4 14 0,-7 8 0,2 7 0,1 4 0,-7 9 0,6-2 0,3 4 32,2 2 1,2-6-1,0-1 1,0 3 213,0 2 1,0-4 0,0-1 0,0 3-22,0 2 0,6 9 1,1 0-1,-5 2-55,-6 6 1,-7-6 0,-9 15-1,1 0 39,-1-2 0,-6 0 0,-2-4-202,-3-5-277,-2 5 1,1-16 0,-1 1 0,-2-10-90,-2-6 1,5-17-1,1 4 1,3-9 56,4-4 1,0-2 0,0-4 301,-2-7 0,-9-13 0,4-5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1.482"/>
    </inkml:context>
    <inkml:brush xml:id="br0">
      <inkml:brushProperty name="width" value="0.08571" units="cm"/>
      <inkml:brushProperty name="height" value="0.08571" units="cm"/>
    </inkml:brush>
  </inkml:definitions>
  <inkml:trace contextRef="#ctx0" brushRef="#br0">0 1 7989,'20'9'-14,"6"1"1,2 12-1,3 2-8,4 2 0,2 9 1,4 0-1,3 6 386,1 5 0,3 9 0,-6-5-578,-3 0 157,4-2 1,-14-9 0,3 0-1,-6-2 225,-4-4-168,-11-14 0,7-1 0,-8-7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2.123"/>
    </inkml:context>
    <inkml:brush xml:id="br0">
      <inkml:brushProperty name="width" value="0.08571" units="cm"/>
      <inkml:brushProperty name="height" value="0.08571" units="cm"/>
    </inkml:brush>
  </inkml:definitions>
  <inkml:trace contextRef="#ctx0" brushRef="#br0">0 87 7964,'0'-19'-497,"0"-1"412,0 0 1,0 7 132,0 0 1,0 11 0,2 2-1,3 11 46,1 6 0,10 5 0,-3 4 0,4 9-43,3 9 0,-7-3 1,0 5-1,0-3-91,-2 3 0,4-11 1,-6 2-1,-1-4-509,1-3 1,-2-6-16,-7 2 564,0-13 0,-9-13 0,-2-11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2.468"/>
    </inkml:context>
    <inkml:brush xml:id="br0">
      <inkml:brushProperty name="width" value="0.08571" units="cm"/>
      <inkml:brushProperty name="height" value="0.08571" units="cm"/>
    </inkml:brush>
  </inkml:definitions>
  <inkml:trace contextRef="#ctx0" brushRef="#br0">135 40 7964,'18'-13'-88,"-5"0"0,-2 9 0,-5-3-17,7 5 1,5 2 0,1 0 138,1 0 0,-1 9 1,1 4-6,0 4 0,-10 3 1,-3 1-70,-5 6 1,-2-6-1,0 6-49,0-6 10,-9-1 1,-1 2 0,-10 2-18,0 2 91,-8 0 1,4-4 0,-6 2-1,-1 2 1,1-2 1,6-2 0,-2-5 171,4-4-73,2 4 0,3-12 58,4 8 1,6-9-1,14 1-15,6-10 0,6-6 1,5-8-1,5-1-158,1 1 0,3-8 1,4 1-1,-2 2-154,-3 3 0,-6 7 0,5 4 0,-3 1-214,-4 4 1,-2 3-1,-2 4 128,-1 5 0,-8 6 260,-4 13 0,-5 5 0,-2 8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2.876"/>
    </inkml:context>
    <inkml:brush xml:id="br0">
      <inkml:brushProperty name="width" value="0.08571" units="cm"/>
      <inkml:brushProperty name="height" value="0.08571" units="cm"/>
    </inkml:brush>
  </inkml:definitions>
  <inkml:trace contextRef="#ctx0" brushRef="#br0">79 96 7964,'0'13'-586,"-2"0"0,-2 2 625,-3 3 1,1 1 0,6 1-1,0 2 254,0 4 0,-7 4 0,1 12 0,1 1-311,3 3 1,2 2 0,0-5 0,2 3-27,5-2 0,-5-9 0,4-5 0,-3 0 108,-3 1 0,0-7 0,-3 0-539,-3-9 55,4 3 320,-16-16 0,10 4 0,-5-14 0,6-10 57,5-6 0,8-11 0,3 0 0,2-6 36,4-5 1,3-8 0,1 4 0,1-2 77,-1-1 0,-3 8 0,-1-5 0,4 2 84,3 4 0,-4 3 0,8 4 0,-2 2 43,2 2 1,-9 16 0,7-1 0,0 7-40,-2 7 0,6 17 0,-2 9 0,-2 6-74,-2 7 1,-9-4 0,-2 1-176,-2 3 61,6 2 1,-13 2 0,5-2 0,-5-2-111,-2-2 0,0-9 1,-2 2-1,-5-4-210,-6-3 0,2-1 0,-2-5 0,-2-5 44,-2 1 1,-3-7 0,0 5 304,1-5 0,-1-11 0,1-2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3.035"/>
    </inkml:context>
    <inkml:brush xml:id="br0">
      <inkml:brushProperty name="width" value="0.08571" units="cm"/>
      <inkml:brushProperty name="height" value="0.08571" units="cm"/>
    </inkml:brush>
  </inkml:definitions>
  <inkml:trace contextRef="#ctx0" brushRef="#br0">314 1 7525,'0'19'71,"0"1"0,-3 8 0,-1 5 0,-5 6-112,-2 7 0,-2 6 0,-6 11 0,-3 7 38,-4 6 0,2-8 0,-7 8 0,1-7-184,-1-5 1,8-12 186,-4-6 0,6-14 0,1-3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0.632"/>
    </inkml:context>
    <inkml:brush xml:id="br0">
      <inkml:brushProperty name="width" value="0.08571" units="cm"/>
      <inkml:brushProperty name="height" value="0.08571" units="cm"/>
    </inkml:brush>
  </inkml:definitions>
  <inkml:trace contextRef="#ctx0" brushRef="#br0">1 530 8229,'19'-26'-270,"1"2"279,0 0 1,-1-2 0,1 2 0,1-3-17,6 4 0,-3-1 0,8 0 1,5-5-20,7-1 1,-3-3 0,5-4 0,-3 2-124,3 3 0,-11 5 0,2-1-474,-6 6 172,-14-2 451,-8 22 0,-9-6 0,0 8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3.234"/>
    </inkml:context>
    <inkml:brush xml:id="br0">
      <inkml:brushProperty name="width" value="0.08571" units="cm"/>
      <inkml:brushProperty name="height" value="0.08571" units="cm"/>
    </inkml:brush>
  </inkml:definitions>
  <inkml:trace contextRef="#ctx0" brushRef="#br0">0 1 7964,'13'17'-86,"0"-4"1,0 5 0,7-5-1,0 4 23,-1 3 1,7-1-1,3 1 1,1-1 239,5 1 0,2 2 0,2 2 0,3 2-146,3-2 1,-10-2 0,4-5 0,-2-2-793,0-2 0,-4-8 761,0 1 0,-1-12 0,8-5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3.559"/>
    </inkml:context>
    <inkml:brush xml:id="br0">
      <inkml:brushProperty name="width" value="0.08571" units="cm"/>
      <inkml:brushProperty name="height" value="0.08571" units="cm"/>
    </inkml:brush>
  </inkml:definitions>
  <inkml:trace contextRef="#ctx0" brushRef="#br0">1 177 7905,'0'-20'47,"2"1"0,2-1-100,3 0 1,2 7 0,-3 0 0,7 0-126,5 2 0,1 1 0,1 5 1,0-1-32,-1 1 1,1-3-63,-1 1 148,-8 1 123,7 6 0,-7 0 0,8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3.761"/>
    </inkml:context>
    <inkml:brush xml:id="br0">
      <inkml:brushProperty name="width" value="0.08571" units="cm"/>
      <inkml:brushProperty name="height" value="0.08571" units="cm"/>
    </inkml:brush>
  </inkml:definitions>
  <inkml:trace contextRef="#ctx0" brushRef="#br0">40 0 7905,'0'20'0,"-7"-1"0,1 1 0,1 0-102,3-1 1,2 3 0,0 2 0,0 4 62,0 3 0,0-5 1,0 4-1,0 1 66,0-1 0,0-3 0,0 5 0,0 3-67,0 2 0,0 2 0,0-2 0,0-2-45,0-2 1,0-7 0,0 4 0,0-1-342,0-5 1,0-3 425,0-1 0,-9 0 0,-1-1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3.983"/>
    </inkml:context>
    <inkml:brush xml:id="br0">
      <inkml:brushProperty name="width" value="0.08571" units="cm"/>
      <inkml:brushProperty name="height" value="0.08571" units="cm"/>
    </inkml:brush>
  </inkml:definitions>
  <inkml:trace contextRef="#ctx0" brushRef="#br0">51 373 7797,'-13'6'-195,"0"1"0,6 2 612,-6-3-246,9-4 1,6 7 0,15-9-1,9 0-16,5 0 0,2-9 0,8-4 1,2-4 2,3-3 1,6-6 0,-4-2 0,2-3-153,5-4 0,2 5 1,-1 0-1,-4-1-353,-6 1 1,-4 6 0,-5 0 0,-3 8-1190,-1 10 1536,-18-5 0,11 0 0,-15-9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4.731"/>
    </inkml:context>
    <inkml:brush xml:id="br0">
      <inkml:brushProperty name="width" value="0.08571" units="cm"/>
      <inkml:brushProperty name="height" value="0.08571" units="cm"/>
    </inkml:brush>
  </inkml:definitions>
  <inkml:trace contextRef="#ctx0" brushRef="#br0">0 1 7944,'11'0'-375,"0"0"1,-4 0 0,3 2 394,1 4 0,7 5 0,-5 9 0,4 0-142,3-1 1,-1 1 0,1 1 0,0 3-373,-1 3 494,-8-1 0,7-7 0,-8 1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4.967"/>
    </inkml:context>
    <inkml:brush xml:id="br0">
      <inkml:brushProperty name="width" value="0.08571" units="cm"/>
      <inkml:brushProperty name="height" value="0.08571" units="cm"/>
    </inkml:brush>
  </inkml:definitions>
  <inkml:trace contextRef="#ctx0" brushRef="#br0">0 40 7824,'2'-13'-508,"5"0"1,-3 8 0,9-1 536,3 3 1,-5 6 0,2 1 0,2 5-63,2 2 1,3-5 0,-1 5-1,-1 0-49,-5 0 0,4-7 0,-4 3 0,5-5-87,1-2 169,1 0 0,0 9 0,-1 1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5.164"/>
    </inkml:context>
    <inkml:brush xml:id="br0">
      <inkml:brushProperty name="width" value="0.08571" units="cm"/>
      <inkml:brushProperty name="height" value="0.08571" units="cm"/>
    </inkml:brush>
  </inkml:definitions>
  <inkml:trace contextRef="#ctx0" brushRef="#br0">99 530 7789,'-9'26'0,"-4"0"-282,-4-2 0,4 5 0,2-3 0,0-2 348,0-3 1,7-1-1,-3 0 587,5-1-580,2-8 0,6-4 1,3-14-1,2-6-101,4-4 0,-4-9 1,2-3-1,2-1-124,3-5 0,1-4 0,1-5 1,0-6 36,-1-7 1,1 10-1,-1-12 1,1 2-417,0 0 531,-1-1 0,1-19 0,-1-3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5.364"/>
    </inkml:context>
    <inkml:brush xml:id="br0">
      <inkml:brushProperty name="width" value="0.08571" units="cm"/>
      <inkml:brushProperty name="height" value="0.08571" units="cm"/>
    </inkml:brush>
  </inkml:definitions>
  <inkml:trace contextRef="#ctx0" brushRef="#br0">0 79 7874,'11'-9'-105,"0"7"1,-4-6 99,6-1 0,4 4 0,5-5 0,2 1-42,2 5 0,0-5 0,-6 2 0,1 3-90,6 2 0,-6 2 0,5 0-489,-4 0 626,-2 0 0,-1 0 0,1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5.563"/>
    </inkml:context>
    <inkml:brush xml:id="br0">
      <inkml:brushProperty name="width" value="0.08571" units="cm"/>
      <inkml:brushProperty name="height" value="0.08571" units="cm"/>
    </inkml:brush>
  </inkml:definitions>
  <inkml:trace contextRef="#ctx0" brushRef="#br0">0 354 7918,'0'-20'262,"0"0"0,2 7 0,5 0-703,6-2 307,4 6 0,3-8 1,0 4-1,1-5 11,6-1 1,1-1 0,7 1 0,-5-1-58,-1 0 1,3 1 0,-6-1-1,-2 3-290,-2 4 470,-11-5 0,6 7 0,-6-8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5.801"/>
    </inkml:context>
    <inkml:brush xml:id="br0">
      <inkml:brushProperty name="width" value="0.08571" units="cm"/>
      <inkml:brushProperty name="height" value="0.08571" units="cm"/>
    </inkml:brush>
  </inkml:definitions>
  <inkml:trace contextRef="#ctx0" brushRef="#br0">157 0 7959,'-19'0'-231,"1"3"211,5 3 0,-2 5 1,8 11-1,3 4 121,2 7 0,2 10 1,2 5-1,2 2-83,3 4 1,-1 3 0,-6 2 0,3 0-109,3 0 1,-4-7 0,5-2 0,-7-2 83,-7-5 1,3-1 0,-9-5-1,0-5-430,2-5 0,-4-6 0,6-3 436,-2-5 0,5-7 0,-7-12 0,8-5 0,-4-9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4:59.934"/>
    </inkml:context>
    <inkml:brush xml:id="br0">
      <inkml:brushProperty name="width" value="0.08571" units="cm"/>
      <inkml:brushProperty name="height" value="0.08571" units="cm"/>
    </inkml:brush>
  </inkml:definitions>
  <inkml:trace contextRef="#ctx0" brushRef="#br0">1 98 8098,'0'20'0,"0"0"0,0-1-36,0 1 1,0 2 0,2 2 0,2 2-57,3-2 0,1 6 1,-3 1-1,3 1-23,3 1 1,0-7 0,4 5-54,-1-3 130,-10 7 1,5-13 0,-9 4 0,0-2 26,0 2 0,0-4 0,0 4-137,0-5 0,0-7 95,0-1 70,0-9 0,0-4 1,2-15-7,4-9 1,-1 2 0,8-6-1,2-1-4,2-3 1,3 1 0,0-1 0,1-3 44,6-2 0,3-3 1,9 3-1,3 0 59,3-2 1,-1 11 0,8-11 0,5 2 15,6 0 1,-6 4-1,3 5 1,-1 2-44,-4 2 0,-10 15 0,1-4 0,-4 8-71,-3 5 0,-9 0 1,-6 3-1,-6 3-85,-5 7 1,-9 5 0,3 3-1,-5 6-34,-2 5 0,-7-1 0,-2 1 0,-4 3 9,-8 2 1,1-4 0,-6-3-1,4-1-43,3-5 1,-3-3 0,-2-1-1,-2 0 36,2-1 1,0-1 0,0-5-370,-2-7 473,0-4 0,4-2 0,-2 0 0,-2-2 0,2-4 0,2-14 0,2-10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1.170"/>
    </inkml:context>
    <inkml:brush xml:id="br0">
      <inkml:brushProperty name="width" value="0.08571" units="cm"/>
      <inkml:brushProperty name="height" value="0.08571" units="cm"/>
    </inkml:brush>
  </inkml:definitions>
  <inkml:trace contextRef="#ctx0" brushRef="#br0">20 0 8229,'-9'20'-43,"7"-7"1,-4 0 0,3 2-107,3 3 1,0 1 0,0 3 0,0 4 230,0 7 1,3 8 0,3 7 0,5 9-32,0 4 1,0-3-1,-7 12 1,3 0-25,-3-1 1,-2-10-1,-2 2 1,0-2-40,0-5 1,0-14-1,0-3 1,0-5-318,0-1 1,0-7-236,0 2 342,0-4 118,0-11 1,0-11 0,0-13 141,0-5 0,-2-2 0,-2 1 0,-3-3-104,3-4 0,2 2 0,2-6 0,0-1 7,0 1 0,6 3 0,3-5 0,0-1 105,-1 3 0,8-5 1,-6 6-1,4 1 119,-1 0 0,0 0 1,6 4-1,1-3-25,-1 3 0,3 3 0,2 3 0,5 5 34,1 7 0,-6 4 0,2 2 0,-4 0-222,-3 0 0,-1 8 0,-5 7 0,-4 7-110,-1 4 0,-5 3 1,1-3-1,-8 6 101,-10 6 0,-3-6 1,-3-1-1,1-1 100,-1 1 0,1-7 0,-1 2 1,0-4 42,1-3 0,-1-1 0,3-3-8,4-2 1,4-11-116,9-2 0,2-9 1,5-12-1,8-3-275,9-3 1,-2-5-1,6 3 312,0-1 0,3-11 0,8-9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5.956"/>
    </inkml:context>
    <inkml:brush xml:id="br0">
      <inkml:brushProperty name="width" value="0.08571" units="cm"/>
      <inkml:brushProperty name="height" value="0.08571" units="cm"/>
    </inkml:brush>
  </inkml:definitions>
  <inkml:trace contextRef="#ctx0" brushRef="#br0">0 0 7959,'20'0'-198,"-7"9"1,0 4 125,2 4 0,-4 3 1,2 0-1,2-1 172,3 1 1,-5-1 0,0 1-82,2-1-50,2 1 0,-4-7 0,1-2-295,1-2 1,-4-3 325,2-6 0,-9 0 0,5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6.167"/>
    </inkml:context>
    <inkml:brush xml:id="br0">
      <inkml:brushProperty name="width" value="0.08571" units="cm"/>
      <inkml:brushProperty name="height" value="0.08571" units="cm"/>
    </inkml:brush>
  </inkml:definitions>
  <inkml:trace contextRef="#ctx0" brushRef="#br0">0 59 6848,'2'-11'85,"3"3"0,3 1-106,3 1 1,2-1 0,7 7 0,-1-2-9,1-5 1,0 5 0,-1-4 0,1 4-113,-1 2 1,1 0 0,0 0-73,-1 0 0,-8 2 213,-4 4 0,-5 5 0,-2 9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6.346"/>
    </inkml:context>
    <inkml:brush xml:id="br0">
      <inkml:brushProperty name="width" value="0.08571" units="cm"/>
      <inkml:brushProperty name="height" value="0.08571" units="cm"/>
    </inkml:brush>
  </inkml:definitions>
  <inkml:trace contextRef="#ctx0" brushRef="#br0">0 216 7312,'0'-11'-38,"2"-7"-59,5 5 1,-3 2 0,7-2 0,0 0-79,0 2 1,-5-6-1,8 6 1,-1-2 64,-2 0 0,4 6 0,-7-6 110,3-2 0,-6 6 0,12-8 0,-6 6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6.522"/>
    </inkml:context>
    <inkml:brush xml:id="br0">
      <inkml:brushProperty name="width" value="0.08571" units="cm"/>
      <inkml:brushProperty name="height" value="0.08571" units="cm"/>
    </inkml:brush>
  </inkml:definitions>
  <inkml:trace contextRef="#ctx0" brushRef="#br0">157 0 7959,'-11'9'-49,"0"-7"1,7 7 75,-3 0 1,1-3 0,6 12 0,0 6 163,0 4 0,0 7 1,0 8-1,-3 7-320,-3 7 1,2-7 0,-7 13 0,0 3-2,0 1 1,0-10 0,-4-3 129,2-10 0,0 8 0,-7-11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6.684"/>
    </inkml:context>
    <inkml:brush xml:id="br0">
      <inkml:brushProperty name="width" value="0.08571" units="cm"/>
      <inkml:brushProperty name="height" value="0.08571" units="cm"/>
    </inkml:brush>
  </inkml:definitions>
  <inkml:trace contextRef="#ctx0" brushRef="#br0">1 146 7959,'19'-9'-89,"1"-4"1,-1-2-1,1 0 1,2 2 50,4-3 1,-2 5-1,6 1 1,-1-1 96,-5 0 1,-3 6 0,-1-1-1,0 2-182,-1-3 1,-8 7-411,-4 0 1,-7 9 532,-7 10 0,-13 10 0,-10 1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7.363"/>
    </inkml:context>
    <inkml:brush xml:id="br0">
      <inkml:brushProperty name="width" value="0.08571" units="cm"/>
      <inkml:brushProperty name="height" value="0.08571" units="cm"/>
    </inkml:brush>
  </inkml:definitions>
  <inkml:trace contextRef="#ctx0" brushRef="#br0">20 253 7959,'0'19'0,"0"3"0,0 2 0,0 4 166,0 3 1,0-5-1,0 4 1,0 3-266,0 4 0,0-9 1,0 12-1,0-3 29,0 0 0,0 4 0,0 0 0,0 1 21,0-5 1,0-5 0,-2 1-584,-5-7 355,5-13 0,-7-15 0,9-17 0,0-12 225,0-6 1,0-2 0,0 0 0,0-3 82,0-3 0,9 3 0,2-4 0,2 5-7,0 2 1,-2-3 0,4 1 0,-2 0 268,3 4 0,1 2 0,3-4 1,-1 2-146,1 4 1,2-2 0,2 7-1,2 0-76,-2-1 0,4 10 0,-2 6 0,0-1-31,3 4 1,-8 3-1,5 14 1,-4 6-40,-2 4 0,-7 5 0,-2 4 0,0 7 17,0 4 1,-7 4-1,5 3 1,-3 4 24,1 2 1,1-7 0,-3 5-1,1 0-9,-1 4 0,3-2 0,1 0 0,0 0 9,-1 1 0,1-6 0,-4 3 0,1-2-140,-2-2 1,-1-14-1,-3 7 1,0-7-141,0-6 0,0-2-113,0-2 97,0-9 1,-9-3 20,-4-8 1,-5-6 0,-1-3 0,-1 0 135,1 1 1,-3-5 0,-2 4 0,-4-2 94,-3-4 0,5-3 0,-7-1 0,-2-1 0,-2 1 0,5-3 0,1-2 0,1-4 71,-1-3 1,14 5 0,-3-5 0,3 3 62,-1 4 0,8 2 1,3 3 128,5-1 1,4 7 0,5 2 0,8 3-139,9 3 0,0 3 1,6 2-1,1-2-147,-1-5 0,3 5 0,4-4 0,-5 3-191,-5 3 1,-3 0 0,0 3 11,2 3 0,-7 5 1,-8 9-1,-2 1 201,-5 6 0,-10-6 0,-5 25 0,-9-5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7.474"/>
    </inkml:context>
    <inkml:brush xml:id="br0">
      <inkml:brushProperty name="width" value="0.08571" units="cm"/>
      <inkml:brushProperty name="height" value="0.08571" units="cm"/>
    </inkml:brush>
  </inkml:definitions>
  <inkml:trace contextRef="#ctx0" brushRef="#br0">20 79 7937,'-2'17'137,"-5"-4"1,5-2 310,-5-4-468,5-5 0,11 4 1,4-12-1,7-9 20,6-9 0,4-15 0,9-12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8.624"/>
    </inkml:context>
    <inkml:brush xml:id="br0">
      <inkml:brushProperty name="width" value="0.08571" units="cm"/>
      <inkml:brushProperty name="height" value="0.08571" units="cm"/>
    </inkml:brush>
  </inkml:definitions>
  <inkml:trace contextRef="#ctx0" brushRef="#br0">206 174 7808,'8'-28'-32,"5"-5"0,3 5 1,-1 2-116,-2 4 0,-2 9 0,4 2 163,-2 2 0,-9 5 0,3 11 0,-5 6 35,-2 4 0,0 5 1,0 2-1,-2 2 4,-5-2 1,-3 4-1,-10 1 1,0 1-140,1 5 0,-3-5 0,-2 3 0,-2 0-47,2-3 1,-4 5-1,2-9 1,2 0 82,2 3 1,4-14 0,3 4 62,2-1 0,11-12 151,2-6-169,17-17 1,7-7 0,9-6 0,2-1 43,2 1 0,2 3 0,0-5 1,3-1 14,3 3 0,-3-5 1,3 9-1,-3 4-50,-3 7 1,-9 6 0,-3 9 0,-6 2-99,-1 5 1,-9 6 0,-5 11-1,-6 4 7,-6 2 1,-7-3 0,-11 3 0,-2 1-74,2-1 1,2-6-1,0 0 1,-2-7 140,-2-4 1,0-8 0,6 1 0,1-3 16,-1-3 0,5 2-58,-5 4 111,5-4 1,-11 16 0,11-5-1,4 4 67,2 3 0,-4 2 0,7 4 1,1 4-12,3 1 0,2 8 1,0-4-1,0 6 91,0 3 1,0-5 0,0 11 0,2 0-121,5 0 1,-5-4-1,4 4 1,-3 0-45,-3 0 1,0 2 0,0 5 0,0-2-119,0-3 1,0-9 0,0 1 0,0-9-550,0-9 518,0-13 1,0-13 0,0-15 0,0-9 1,0-9 1,0-13 0,0-4-1,0-4 59,0-5 1,2 9-1,2-11 1,5 0 38,2 0 1,-7 4-1,5-6 1,-3 7 72,1 3 1,8 5 0,-4-6-1,2 0 23,0 6 0,0 4 0,5 7 0,-3 4 154,-2 7 0,-7 5-96,7 1 1,-2 11 0,2 11-50,-6 16 0,-3 4 1,1 8-1,1 3-57,-1 4 1,-1-2 0,0 10-1,5-3-45,2-3 0,-5 2 0,5 3 1,0 2 22,0-3 0,-7 1 1,3-1-1,-3 5-45,3 2 1,-5 2 0,5 5 0,-5-2-40,-2-3 0,-7-13 0,-1 2 0,-1-1-36,0-6 0,0-14-99,3 0 1,1-14-1,-5-2 1,-1-8-9,0-9 0,4-11 1,-6-2-1,-2 0 214,-2-2 0,-3 6 0,0-7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19.490"/>
    </inkml:context>
    <inkml:brush xml:id="br0">
      <inkml:brushProperty name="width" value="0.08571" units="cm"/>
      <inkml:brushProperty name="height" value="0.08571" units="cm"/>
    </inkml:brush>
  </inkml:definitions>
  <inkml:trace contextRef="#ctx0" brushRef="#br0">0 841 7847,'0'-19'-118,"0"-1"1,0 0-192,0 1 0,0-1 0,0 1 337,0-1 1,9 0 0,4 1-41,5-1 0,1 7 0,1 0-21,-1-2 0,1 0 0,0 2 0,-1 4-181,1 0 0,-7 7 141,0-5 1,-2 7 0,2 7 0,-7 8 66,-3 9 1,-10 0 0,-2 7-1,-2-1 206,-4 1 0,4-1 1,-2 3 109,-2-7-277,6 4 0,-2-8 0,7 4 80,-3-4-73,1-2 1,4-7-42,-5 0-47,5-9 1,-7 3-1,12-14-54,3-6 1,-2-4 0,7-5-1,0-4-25,0-7 0,2-4 1,7-4-1,2-3 117,4-2 1,-2-6 0,6 4 0,1 0 71,-1 0 1,3 3-1,4 8 1,-2 2 49,-3 2 1,-8 9-1,2 0 1,-4 7-37,-2 4 1,-7 6 0,0-6 320,2-2 0,-4 4-235,2-2 0,-6 2-285,6-2 1,-11 4 44,-2 9 1,-2 2-1,-11 3 1,-3 1 35,-1-1 1,4-3 0,0-2 0,-2 0-107,-3 0 1,-1-9 0,1-4 0,3-4-64,2-3 0,0-6 1,-7 0 143,1 2 0,5 4 0,1 7 148,-2 7 1,6 12 0,3 7 252,4 5-252,2 1 1,0 3 0,0 2 0,2 2-3,4-2 1,-1 2-1,8-4 1,4-5-27,7 1 1,-2-1-1,4 1 1,-4-3-14,-2-2 0,6-6 0,0 6 0,0 2 41,2 2 0,-6 1 0,4-3 0,-4-2-21,-2 2 0,-7 3 0,-3 1 0,-1 1-20,-4-1 1,-3-5-1,-2-1 1,0 2-79,0 2 1,-9-4-1,-6 0 1,-7 3-101,-4 1 0,-9 0 1,5-1-189,-1-3 211,-6-9 1,13 5 0,-6-9 0,1 0-102,5 0 0,3 0 0,1-2 83,0-5 1,7 3-1,2-9 132,3-3 0,1-1 0,7-3 0,0 1 0,0-1 0,0 1 0,2-1 0,5 0 0,-3 1 199,9-1-46,-8 9 0,6 5 1,-7 12-1,2 7 5,-1 5 0,3 8 1,1 0 242,2-2-226,2 7 1,7-10 0,2 8-1,1-3 46,4 0 1,7 7 0,-3-5-1,2 0-141,-1 1 0,1-1 0,4-6 1,-2-3-274,-3-8 0,1-7 1,6-10-1,5-14 193,8-19 0,0-31 0,-18 30 0,0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8:59.797"/>
    </inkml:context>
    <inkml:brush xml:id="br0">
      <inkml:brushProperty name="width" value="0.08571" units="cm"/>
      <inkml:brushProperty name="height" value="0.08571" units="cm"/>
    </inkml:brush>
  </inkml:definitions>
  <inkml:trace contextRef="#ctx0" brushRef="#br0">1 216 7257,'0'13'901,"2"-2"-613,5-3 0,-3 1 0,9-5 0,2 3-208,3-3 1,3-2 0,3-2 0,5 0-25,1 0 1,5 0 0,9 0-1,3-2-102,4-4 0,-6-3 1,5-6-1,-2 2-108,-4-2 0,-3 4 0,-4-2 0,-2-1-25,-2 4 0,-16-6 1,1 8-1,-5-3-124,-2-4 1,-7 4 0,2-2-388,-3-3 690,-3-1 0,-9-11 0,-2-3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1.411"/>
    </inkml:context>
    <inkml:brush xml:id="br0">
      <inkml:brushProperty name="width" value="0.08571" units="cm"/>
      <inkml:brushProperty name="height" value="0.08571" units="cm"/>
    </inkml:brush>
  </inkml:definitions>
  <inkml:trace contextRef="#ctx0" brushRef="#br0">79 1 7848,'17'2'91,"-3"5"1,1-3-11,-9 9 0,1 2 1,-9 9-1,-5 7 234,-6 6-315,-13-2 0,-13 30 0,-11-4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00.572"/>
    </inkml:context>
    <inkml:brush xml:id="br0">
      <inkml:brushProperty name="width" value="0.08571" units="cm"/>
      <inkml:brushProperty name="height" value="0.08571" units="cm"/>
    </inkml:brush>
  </inkml:definitions>
  <inkml:trace contextRef="#ctx0" brushRef="#br0">314 18 7913,'0'-11'-714,"0"5"0,0 12 732,0 7 1,-9 11 0,-4 5 0,-4 1-14,-3 5 1,-1-5 0,-3 1-1,-2-3 140,2-4 1,-5-2 0,3-5 0,2-1 63,2-3 0,3-9-96,-1 3-83,9-5 1,5-4 0,14-5-10,12-6 0,2 2 0,11-2 1,1-2-33,3-3 0,3 5 0,-1 0 1,0-2-2,0-2 0,0 3 0,-2 4 1,-4 1-37,-7 5 1,-4 1-50,-2 3 1,-10 9-1,-5 4 1,-10 5-72,-8 1 0,-6 7 0,-5 3 0,-4 1-8,-3 5 1,-2 4 0,-6 2-1,0 3 175,0 0 0,6-14 0,0 9 1,1-4-6,1-4 1,3-1-1,8-8 1,3 0 52,4-5 0,-2 0 0,8 7 0,3 3 335,2-3 1,4 6 0,2 3-1,5 4-178,2 2 0,2-4 1,6 2-1,1 4-273,0 1 1,-7-8-1,-2-3 1,-1-3-551,1-4 0,-6-9 356,1-2 0,-4-10 0,-2-6 263,0-14 0,9-11 0,2-12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00.888"/>
    </inkml:context>
    <inkml:brush xml:id="br0">
      <inkml:brushProperty name="width" value="0.08571" units="cm"/>
      <inkml:brushProperty name="height" value="0.08571" units="cm"/>
    </inkml:brush>
  </inkml:definitions>
  <inkml:trace contextRef="#ctx0" brushRef="#br0">70 393 7913,'19'-48'-475,"3"11"0,2-7 0,4 0 822,3 3 1,2 0-1,6 6 1,0 7-101,0 8 1,-6 7-1,-1-2 1,1 4-42,-2 2 0,-3 3 1,-11 8-1,-1 4-184,-3 7 1,-9 13-1,0 5 1,-8 4-416,-9 4 1,-7 0-1,-6 18 1,-9 6 43,-8 4 0,-1-8 1,-4 2-1,3-2 220,1-5 0,7-1 0,-6-3 0,6-9-8,4-6 0,9-11 0,-2 0 600,4-9 0,13-8 0,7-16-131,6-11 0,12-1 0,-1-10 0,7 1-140,4-1 1,2-1 0,-2-8-1,5 3-145,-1 5 1,1 3-1,-7 12 1,2 2-244,-2 2 0,-2 8 1,-3-1-423,1 4 0,-7 10 0,-2 5 99,-3 5 1,1-7 518,-2-5 0,-5-6 0,4-6 0,-3-7 0,-12-14 0,-2-3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01.216"/>
    </inkml:context>
    <inkml:brush xml:id="br0">
      <inkml:brushProperty name="width" value="0.08571" units="cm"/>
      <inkml:brushProperty name="height" value="0.08571" units="cm"/>
    </inkml:brush>
  </inkml:definitions>
  <inkml:trace contextRef="#ctx0" brushRef="#br0">447 48 7368,'-11'-19'-1098,"-6"5"1337,4 1 0,2 11 0,0 2 1,2 13-163,5 11 1,-5 9-1,3 13 1,-1 8 133,-2 9 0,5 9 0,-9 11 0,-2 4-66,-3 2 1,-8 1 0,0 1 0,0-4-101,-2 0 1,6-21-1,-4-1 1,4-9-68,2-5 1,1-10 0,-1-11 0,3-1-561,4-5 380,-5-11 1,16-15 0,-2-16-1,6-10-174,4-9 0,10 0 1,-3-15-1,4-3 376,3-2 0,-1 5 0,1 0 0,0-3 0,-1-1 0,1 10 0,-1 3-376,1-1 360,0 9 0,-1 9 0,1 13 201,-1 6 0,-8 23 0,-2 10 0,-2 11 259,-1 9 0,3 2 0,-5 4 1,5-7-119,2-3 1,-5-3 0,5-2 0,0-4-199,0-7 1,2-13 0,7-7 0,1-3-44,5-3 1,-4-11 0,7-11 0,-1-13-993,5-8 0,4-14 907,2-2 0,9-8 0,2-12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01.680"/>
    </inkml:context>
    <inkml:brush xml:id="br0">
      <inkml:brushProperty name="width" value="0.08571" units="cm"/>
      <inkml:brushProperty name="height" value="0.08571" units="cm"/>
    </inkml:brush>
  </inkml:definitions>
  <inkml:trace contextRef="#ctx0" brushRef="#br0">197 155 7902,'19'-21'-17,"1"-3"0,-3-3 61,-4 4 0,5 1 0,-5 4 1,4 5 179,3 7 0,-3 6 0,-4 8-12,-6 12 0,-5 11 1,-2 12-1,-2 5-4,-5 2 0,-6 5 0,-11 8 0,-4 4-802,-3 3 1,-1-7 0,-5 0 0,0-6-983,-3-5 1576,14-8 0,-28 12 0,13-6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01.854"/>
    </inkml:context>
    <inkml:brush xml:id="br0">
      <inkml:brushProperty name="width" value="0.08571" units="cm"/>
      <inkml:brushProperty name="height" value="0.08571" units="cm"/>
    </inkml:brush>
  </inkml:definitions>
  <inkml:trace contextRef="#ctx0" brushRef="#br0">1 1 7092,'19'2'79,"1"4"0,-7 7 0,-2 13 1,0 7 287,0 4 0,-7 4 1,3 3-1,-3 4-335,2 2 0,-3-6 0,3 1 1,-4-3-327,-2-3 1,0-6-1,0-3-6,0-2 0,0-8 1,-2-9 299,-4-2 0,-5-3 0,-9-6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02.021"/>
    </inkml:context>
    <inkml:brush xml:id="br0">
      <inkml:brushProperty name="width" value="0.08571" units="cm"/>
      <inkml:brushProperty name="height" value="0.08571" units="cm"/>
    </inkml:brush>
  </inkml:definitions>
  <inkml:trace contextRef="#ctx0" brushRef="#br0">1 507 7919,'17'-19'0,"1"-3"-188,1-4 0,-1-7 1,14-8-1,5-3 486,7 1 0,0 1 0,8-12 0,0 0-288,-2 6 0,-2 13 1,-11 11-502,-4 9 0,-14 8 491,-12 14 0,-14 4 0,-4 8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02.300"/>
    </inkml:context>
    <inkml:brush xml:id="br0">
      <inkml:brushProperty name="width" value="0.08571" units="cm"/>
      <inkml:brushProperty name="height" value="0.08571" units="cm"/>
    </inkml:brush>
  </inkml:definitions>
  <inkml:trace contextRef="#ctx0" brushRef="#br0">0 0 7951,'2'42'38,"5"3"0,4 1 1,10 11-1,6 6 101,5 4 0,5-1 0,3 3 0,-1 1-109,0 0 0,0-9 0,0-2 0,-2-9-69,-4-2 1,-3-14 0,-8 3 0,0-8 126,-5-12 1,-1-6-1,3-11-258,1 0 1,-9-15 0,-5-7 0,-1-6-117,1-7 1,-4-2 0,5-2 0,-7-1-177,-7 1 1,3-2 461,-9-5 0,-9-4 0,-8-9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02.404"/>
    </inkml:context>
    <inkml:brush xml:id="br0">
      <inkml:brushProperty name="width" value="0.08571" units="cm"/>
      <inkml:brushProperty name="height" value="0.08571" units="cm"/>
    </inkml:brush>
  </inkml:definitions>
  <inkml:trace contextRef="#ctx0" brushRef="#br0">0 0 7955,'13'7'108,"0"1"1,1 3-341,-4 5 1,14 1 0,-4 0 231,2-4 0,8 5 0,1-7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02.766"/>
    </inkml:context>
    <inkml:brush xml:id="br0">
      <inkml:brushProperty name="width" value="0.08571" units="cm"/>
      <inkml:brushProperty name="height" value="0.08571" units="cm"/>
    </inkml:brush>
  </inkml:definitions>
  <inkml:trace contextRef="#ctx0" brushRef="#br0">235 99 7999,'14'-7'39,"-1"1"0,-7-7 0,7 4 115,2-2 1,3 4 0,1-3 21,1 1 0,0 0 0,-1 5 0,1-3-108,-1 3 1,-5 2 0,-4 4-90,-1 4 0,-2 14 0,-7 13 0,-3 4 76,-3 2 1,-7 11 0,-11 7-1,-4 8-184,-3 5 0,-2-12 0,-6 6-192,0-1 236,0 0 0,6-17 1,3-5-1,1-2-409,5-4 0,1-9-497,-4 0 427,14-13 564,-13-4 0,24-18 0,-7-2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03.037"/>
    </inkml:context>
    <inkml:brush xml:id="br0">
      <inkml:brushProperty name="width" value="0.08571" units="cm"/>
      <inkml:brushProperty name="height" value="0.08571" units="cm"/>
    </inkml:brush>
  </inkml:definitions>
  <inkml:trace contextRef="#ctx0" brushRef="#br0">1 59 7989,'13'0'-400,"-2"2"1,0 5 307,0 6 0,-7 0 0,5 5 1,-3 3 131,1 1 1,-1 6 0,-6-1 0,0-3-9,0-3 0,0-1 1,-2-3-188,-4-4 0,3-6 0,-3-14 194,4-6 0,2-11 1,2-2-1,4 2 20,7 2 0,-2 1 0,2-1 0,3 0 100,1 5 0,3 1 0,-1-3 0,1 1 36,-1 5 0,-5-4 0,-1 6 0,2 0-143,2 5 0,-4 4-159,0 2 0,-8 10 1,-1 8-1,-6 8-25,-5 4 1,-8 3-1,2 6 1,-4 0-120,-3 1 0,3-10 0,1-6 251,3-9 0,0 3 0,-6-7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1.670"/>
    </inkml:context>
    <inkml:brush xml:id="br0">
      <inkml:brushProperty name="width" value="0.08571" units="cm"/>
      <inkml:brushProperty name="height" value="0.08571" units="cm"/>
    </inkml:brush>
  </inkml:definitions>
  <inkml:trace contextRef="#ctx0" brushRef="#br0">0 0 8094,'9'20'0,"-7"-5"0,7 3-34,-1 3 1,-5 3 0,3-4 0,-2 2-37,3 4 0,-3-4 1,7 6-1,-2 0 10,-5 5 1,-2 4 0,-2 2-1,0 2-73,0 5 0,0-4 1,0 3-1,0-1 138,0 2 1,-2-12-1,-2 6-312,-3-3 0,1-16 1,4-3 306,-5-7 0,5-7 0,-5-10 0,14-14 0,4-10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03.316"/>
    </inkml:context>
    <inkml:brush xml:id="br0">
      <inkml:brushProperty name="width" value="0.08571" units="cm"/>
      <inkml:brushProperty name="height" value="0.08571" units="cm"/>
    </inkml:brush>
  </inkml:definitions>
  <inkml:trace contextRef="#ctx0" brushRef="#br0">1 153 7967,'17'-3'0,"-1"-3"189,-3-7 0,2 2 0,9-2 0,4-2-95,3-3 0,-1 5 1,5 0-1,-2 0 64,1 2 0,-3-4 1,-1 8-1,-1 5-215,-5 6 1,-9 7-1,-4 11 1,-3 4-75,-3 7 0,-3 4 1,-4 2-1,-5 0-223,-6 1 0,-4-3 0,-1-5 0,3-6-130,2-4 1,0-11 0,-7-4 483,1-5 0,-1-4 0,1-5 0,-1-4 0,0-8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03.755"/>
    </inkml:context>
    <inkml:brush xml:id="br0">
      <inkml:brushProperty name="width" value="0.08571" units="cm"/>
      <inkml:brushProperty name="height" value="0.08571" units="cm"/>
    </inkml:brush>
  </inkml:definitions>
  <inkml:trace contextRef="#ctx0" brushRef="#br0">166 59 7872,'-18'46'-33,"5"-1"1,-2-5 0,8-10 89,3-2 1,4-10 0,7-12 11,6-3 0,4-12 0,5-2 1,2-2-62,2 0 1,2 0 0,-4-7 0,4 1-12,3-1 1,-5-6 0,5 0 0,1 2-26,5 2 0,-8 9 1,10 2-1,-2 0 24,0 0 0,-7 7 1,-4-3-1,-4 5-13,-2 2 1,-1 2-1,1 5-21,0 6 1,-10 4 0,-1 3 71,0 0 2,-7 8 0,7-4 0,-9 8 0,0 5 73,0 7 1,-9 6 0,-2 7 0,-2-1 57,0 3 1,2-2 0,-4 12 0,4-1-58,2-5 1,-4-11-1,7-6 1,1-7 16,3-6 1,-4-5-86,-1-8 1,-2-9-179,3-5 1,-5-4-1,-9-2 1,-1 0-167,-5 0 1,2-6 0,-9-3-1,-4-2 112,-7-4 0,1-5 0,-10-3 1,-1-6-142,-3-1 0,5 4 0,4-3 0,5 5 574,6 7 427,11 10 0,8-1-306,18 8 0,11 0 0,15 0 0,7-3-194,4-3 1,2-5-1,0-11 1,3-4-691,3-6 0,1-8 0,9-3 520,-1-3 0,7 0 0,-11 7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03.895"/>
    </inkml:context>
    <inkml:brush xml:id="br0">
      <inkml:brushProperty name="width" value="0.08571" units="cm"/>
      <inkml:brushProperty name="height" value="0.08571" units="cm"/>
    </inkml:brush>
  </inkml:definitions>
  <inkml:trace contextRef="#ctx0" brushRef="#br0">20 0 7791,'0'22'0,"0"2"0,0 2-1106,0-2 1106,0-2 0,-9 6 0,-2 2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04.748"/>
    </inkml:context>
    <inkml:brush xml:id="br0">
      <inkml:brushProperty name="width" value="0.08571" units="cm"/>
      <inkml:brushProperty name="height" value="0.08571" units="cm"/>
    </inkml:brush>
  </inkml:definitions>
  <inkml:trace contextRef="#ctx0" brushRef="#br0">255 79 8018,'20'-19'-264,"0"5"0,-1 4 1,1-1 517,-1 0 1,-6 6-1,0-1-9,3 4 0,-8 13 0,-1 6 0,-7 9-350,-7 5 0,-6 8 0,-13 7 0,-6-1-232,-5 3 0,2-4 0,-2 6 0,-5-2-179,1-5 0,6-10 516,2-7 0,1-4 0,-7-2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04.912"/>
    </inkml:context>
    <inkml:brush xml:id="br0">
      <inkml:brushProperty name="width" value="0.08571" units="cm"/>
      <inkml:brushProperty name="height" value="0.08571" units="cm"/>
    </inkml:brush>
  </inkml:definitions>
  <inkml:trace contextRef="#ctx0" brushRef="#br0">1 0 8018,'24'9'-220,"-5"4"1,-4 5-1,3 1 1,-3 5 295,-2 9 0,0 2 0,7 17 0,-1 2 82,1 3 0,-7 4 0,-2 0 0,0 0-72,0-5 0,-5-3 0,5-1 0,-2-6-148,-5-5 0,-2-15 0,-2-2-1097,0 0 485,0 0 674,-8-22 0,5-4 0,-5-18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05.681"/>
    </inkml:context>
    <inkml:brush xml:id="br0">
      <inkml:brushProperty name="width" value="0.08571" units="cm"/>
      <inkml:brushProperty name="height" value="0.08571" units="cm"/>
    </inkml:brush>
  </inkml:definitions>
  <inkml:trace contextRef="#ctx0" brushRef="#br0">253 185 7917,'26'-26'0,"2"-2"-100,3-3 1,-7 7 0,0-2 0,-7 7 317,-4 6 0,-9 2-235,3 4 0,-7 14 0,-7-3 0,-8 7-106,-9 2 0,0 7 1,-6 6-1,-1-2 13,1-2 1,4-9-1,-5-3 1,3 1 35,4 0 0,2-6 0,5 3 0,1-1 43,3-1 1,0 3 0,-6-2 43,-1 6 0,9 4 1,5 3-1,1 2 37,-1 4 0,4 6 1,-5 12-1,7 6 2,7 7 0,-3-7 1,9 11-1,2-3 182,3-3 1,-3-7 0,2 2 0,5 0-112,0 0 0,2-13 0,0-2 0,2-7-51,-2-4 1,-2-13 0,-3 6-91,1-6 1,-7-4-1,-2-9 1,-2-5-85,-5-6 0,5-13 1,-1-7-1,1-4-91,0-2 0,-1-7 0,-3-2 0,1 1 28,-1-1 1,-3 8 0,-2 8-53,0-3 0,-2 15 0,-5 7 0,-8 11 191,-9 9 0,-4 12 0,-7 14 1,2 2 79,-2-3 0,7 3 0,2-9 0,4-2 554,3-2 0,5-11-349,1-4 1,11-7 0,4-7 0,14-6-22,8-5 1,10-3 0,-1-3 0,4-5-122,2-1 1,3 4-1,1-5 1,5 1-200,2-1 1,-4-1 0,4-5 0,-2 0-273,-4-3 1,-10 12 0,-3-9-1,-3 4-391,-4 3 1,-4 6 578,-7-2 0,-7 13 1,-10 8-1,-5 10 166,-2 8 0,-2 4 0,-6 3 0,-1 0 0,0-1 0,1 1 0,-1-1 0,1-1 0,-1-5 0,0 2 0,1-8 57,-1-3 1,1-2-1,-1-2 112,1 0 0,-1 0 338,0 0 0,7 0-161,0 0 1,9 2-173,-3 5 0,12-3 0,3 9 213,3 2-340,2 12 1,13-3 0,3 6 0,1 1 22,5-1 1,-4-2-1,1 9 1,1 5-88,-3-1 1,7-4 0,-6-2-1,-1 2-342,-3-2 0,-6-2 0,-1-1 0,-3-6-223,-4-4 0,3-9 582,-10 0 0,1-8 0,-7 3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05.786"/>
    </inkml:context>
    <inkml:brush xml:id="br0">
      <inkml:brushProperty name="width" value="0.08571" units="cm"/>
      <inkml:brushProperty name="height" value="0.08571" units="cm"/>
    </inkml:brush>
  </inkml:definitions>
  <inkml:trace contextRef="#ctx0" brushRef="#br0">1 1 7977,'0'19'34,"0"1"0,0 0 188,0-1 1,0-6 0,0 0-138,0 3 1,9-8-86,4-1 0,13 4 0,4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05.953"/>
    </inkml:context>
    <inkml:brush xml:id="br0">
      <inkml:brushProperty name="width" value="0.08571" units="cm"/>
      <inkml:brushProperty name="height" value="0.08571" units="cm"/>
    </inkml:brush>
  </inkml:definitions>
  <inkml:trace contextRef="#ctx0" brushRef="#br0">59 1 8458,'-19'0'796,"6"0"-1520,0 0 0,8 2 724,-1 4 0,4 5 0,2 9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06.140"/>
    </inkml:context>
    <inkml:brush xml:id="br0">
      <inkml:brushProperty name="width" value="0.08571" units="cm"/>
      <inkml:brushProperty name="height" value="0.08571" units="cm"/>
    </inkml:brush>
  </inkml:definitions>
  <inkml:trace contextRef="#ctx0" brushRef="#br0">1 1 7825,'11'28'0,"-3"5"-24,1 4 0,-7 2 1,5 0-1,-5 3 153,-2 3 1,0-1 0,0 6-1,0 0-120,0 0 1,0-6 0,-2-1 0,-3-6-622,-1-4 1,-1-16 611,7 3 0,0-22 0,0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06.503"/>
    </inkml:context>
    <inkml:brush xml:id="br0">
      <inkml:brushProperty name="width" value="0.08571" units="cm"/>
      <inkml:brushProperty name="height" value="0.08571" units="cm"/>
    </inkml:brush>
  </inkml:definitions>
  <inkml:trace contextRef="#ctx0" brushRef="#br0">0 295 7856,'11'-29'291,"4"8"0,-6-8 1,2 3-166,4 0 0,3 4 0,1 7 1,3-5-239,4-1 0,2 10 0,7-9 0,-2 5 105,2 4 0,-7 2 0,-2 7 0,-4-2-308,-2-3 0,-1 1 325,1 6 0,-7 2 1,-2 4-1,-3 8 47,-3 3 1,-1 5-1,1 4 1,1 7 80,-2 4 1,1 10 0,-1 6 0,3 8 6,-3 11 0,-2-5 0,0 18 1,3 6-41,-2-41 0,0 1 1,6 44-1,-7-44 0,0-1 1,5 45 55,-3-7 1,5-6-1,0-10 1,-1-9 77,1-10 1,4-23-38,-6 3 0,-3-18-402,-11-8 1,-12-5 0,-14-2 0,-6-2-352,-7-5 1,1 3 0,-12-9 550,-4-3 0,-11-19 0,2-6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2.028"/>
    </inkml:context>
    <inkml:brush xml:id="br0">
      <inkml:brushProperty name="width" value="0.08571" units="cm"/>
      <inkml:brushProperty name="height" value="0.08571" units="cm"/>
    </inkml:brush>
  </inkml:definitions>
  <inkml:trace contextRef="#ctx0" brushRef="#br0">480 109 7851,'11'-28'-372,"4"6"0,-8-4 261,-3 4 0,-2 14 1,-4 6-1,-5 10 13,-6 10 1,-6-1 0,-5 16 0,-7 2 57,-6 2 0,7 2 1,-14 0-1,1 2 40,1 5 0,8-11 0,1 2 0,0-4 0,3-3 0,-5-6 0,9 2 14,2-4 0,13-11 37,11-5 0,11-3 1,13-3-1,4 0 131,3 0 1,1-7-1,7 1 1,1-1-77,-1-2 0,0 7 0,2-7 1,3 3-15,2-1 0,2-6 1,-5 5-187,3-3 131,0 6 0,-7-10 0,-2 6 1,-5 1-362,-5-1 0,-12 2-618,-2 7 942,-17 0 0,1 9 0,-16 2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12.309"/>
    </inkml:context>
    <inkml:brush xml:id="br0">
      <inkml:brushProperty name="width" value="0.08571" units="cm"/>
      <inkml:brushProperty name="height" value="0.08571" units="cm"/>
    </inkml:brush>
  </inkml:definitions>
  <inkml:trace contextRef="#ctx0" brushRef="#br0">1 0 7808,'17'9'83,"-2"4"1,-4 4 79,-2 3 1,4 8-1,-4 5 1,0 6 14,-1 7 0,5 6 1,-6 11-1,-1 5-53,3 1 0,-7 3 0,5 7 0,-5 1-141,-2 5 1,0 0 0,0 11 0,0-46 0,0 0-201,0 0 0,0 0 1,0 44-1,0-7 0,0-4 19,0-7 0,0-13 0,0-6 0,2-14 8,5-8 189,-5-20 0,15 3 0,-6-18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12.718"/>
    </inkml:context>
    <inkml:brush xml:id="br0">
      <inkml:brushProperty name="width" value="0.08571" units="cm"/>
      <inkml:brushProperty name="height" value="0.08571" units="cm"/>
    </inkml:brush>
  </inkml:definitions>
  <inkml:trace contextRef="#ctx0" brushRef="#br0">1 255 8066,'10'9'295,"1"-7"1,-4 4-100,6-3 0,-2-3 1,2 0-1,4 0-22,7 0 0,0-3 0,9-3 0,0-7-263,-3-5 1,7-1 0,-4-1 0,4 1-193,2-1 1,0-6 0,-2 0 0,-2 2-231,-2 2 0,-16 5 0,1 1 511,-8 3 0,6 9 0,-5-5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12.892"/>
    </inkml:context>
    <inkml:brush xml:id="br0">
      <inkml:brushProperty name="width" value="0.08571" units="cm"/>
      <inkml:brushProperty name="height" value="0.08571" units="cm"/>
    </inkml:brush>
  </inkml:definitions>
  <inkml:trace contextRef="#ctx0" brushRef="#br0">294 0 7803,'-19'55'-30,"1"-3"0,3 2-52,2 1 0,0-14 1,-5 12-1,3-8 66,2 1 0,0-5 0,-7 5 0,1-4-330,-1-3 0,1-9 0,-1-6 346,0-9 0,9-15 0,-6-11 0,6-8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13.054"/>
    </inkml:context>
    <inkml:brush xml:id="br0">
      <inkml:brushProperty name="width" value="0.08571" units="cm"/>
      <inkml:brushProperty name="height" value="0.08571" units="cm"/>
    </inkml:brush>
  </inkml:definitions>
  <inkml:trace contextRef="#ctx0" brushRef="#br0">0 0 7717,'13'9'-141,"0"4"0,0 5 0,7 1 0,-3 1 74,-4-1 0,5 1 0,-7 2 0,2-1-238,0-1 0,-7 4 200,7-11 0,-8-9 105,1-10 0,-3-14 0,-3-19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13.242"/>
    </inkml:context>
    <inkml:brush xml:id="br0">
      <inkml:brushProperty name="width" value="0.08571" units="cm"/>
      <inkml:brushProperty name="height" value="0.08571" units="cm"/>
    </inkml:brush>
  </inkml:definitions>
  <inkml:trace contextRef="#ctx0" brushRef="#br0">0 1 7803,'20'0'0,"-9"2"0,-5 4 0,-3 8-8,-3 3 0,6 5 0,1 2 0,-3 4 45,-2 2 0,-2-3 1,0 3-1,0-2-178,0-4 0,0-2 1,0-2-1196,0-1 1336,0 1 0,0-9 0,9-20 0,2-13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13.409"/>
    </inkml:context>
    <inkml:brush xml:id="br0">
      <inkml:brushProperty name="width" value="0.08571" units="cm"/>
      <inkml:brushProperty name="height" value="0.08571" units="cm"/>
    </inkml:brush>
  </inkml:definitions>
  <inkml:trace contextRef="#ctx0" brushRef="#br0">1 1 7803,'11'2'-194,"-5"7"203,-3 10 1,-3 5 0,0 13 0,0 7-2,0 4 1,0 2-1,0 4 1,0-3 22,0-4 1,0-1-1,0-7-835,0 1 54,0-19 483,0-3 267,0-18 0,0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13.584"/>
    </inkml:context>
    <inkml:brush xml:id="br0">
      <inkml:brushProperty name="width" value="0.08571" units="cm"/>
      <inkml:brushProperty name="height" value="0.08571" units="cm"/>
    </inkml:brush>
  </inkml:definitions>
  <inkml:trace contextRef="#ctx0" brushRef="#br0">98 11 8008,'0'-11'-17,"0"18"0,0 13-36,0 1 0,0 8 0,0-1 1,-2 3 108,-4 3 0,3-3 1,-5-1-828,-1-1 537,-2 5 0,-2-5 0,2 3 234,2-5 0,-6-6 0,4-1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13.825"/>
    </inkml:context>
    <inkml:brush xml:id="br0">
      <inkml:brushProperty name="width" value="0.08571" units="cm"/>
      <inkml:brushProperty name="height" value="0.08571" units="cm"/>
    </inkml:brush>
  </inkml:definitions>
  <inkml:trace contextRef="#ctx0" brushRef="#br0">1 39 7803,'17'-13'-202,"-4"0"0,-2 9-102,-4-3 137,4 5 1,2 9 0,-2 1-169,-3 3 0,-1 2 335,-7 7 0,0 0 0,0-1-8,0 1 0,-2-7 1,-3 0 50,-1 2 0,-1 3 0,7 1 245,0 1 0,0-7 0,0 0-198,0 2 1,2-6 0,5-3-190,6-3 0,-2-3 1,2 0-552,2 0 650,-6 0 0,8-9 0,-6-2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14.103"/>
    </inkml:context>
    <inkml:brush xml:id="br0">
      <inkml:brushProperty name="width" value="0.08571" units="cm"/>
      <inkml:brushProperty name="height" value="0.08571" units="cm"/>
    </inkml:brush>
  </inkml:definitions>
  <inkml:trace contextRef="#ctx0" brushRef="#br0">1 1 7964,'0'26'0,"0"2"284,0 3 1,0-5-1,0 6 1,0 5-346,0 7 0,0-3 0,2 5 0,2-2 65,3 1 1,6-3 0,-4 1 0,-1-6-301,1-4 1,0-11 0,-5 0-26,3-7 0,1-11 0,-3 1 321,1-10 0,1-14 0,-7-12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14.420"/>
    </inkml:context>
    <inkml:brush xml:id="br0">
      <inkml:brushProperty name="width" value="0.08571" units="cm"/>
      <inkml:brushProperty name="height" value="0.08571" units="cm"/>
    </inkml:brush>
  </inkml:definitions>
  <inkml:trace contextRef="#ctx0" brushRef="#br0">1 177 7815,'2'-13'148,"4"0"1,3 6 0,6-6 0,0 0-81,7 2 1,0-6-1,8 6 1,1-2-30,-1 0 1,3 2 0,6-2-1,1 6-5,-1 5 1,0-4 0,-2-1 0,-2 3-42,-3 2 0,-8 2 0,3 0 0,-6 0 21,-1 0 0,-9 2 1,-5 7-8,-4 10 0,-2 1 0,0 8 0,0 0-114,0 5 0,-8-2 0,-5 1 0,-5 3-132,-1 2 0,-1 2 0,0-2 1,1-4-76,-1-7 1,-6-6 0,0-7 0,2-7 313,2-4 0,3-2 0,-1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2.432"/>
    </inkml:context>
    <inkml:brush xml:id="br0">
      <inkml:brushProperty name="width" value="0.08571" units="cm"/>
      <inkml:brushProperty name="height" value="0.08571" units="cm"/>
    </inkml:brush>
  </inkml:definitions>
  <inkml:trace contextRef="#ctx0" brushRef="#br0">79 0 8094,'-11'20'0,"-4"0"0,6-1 0,1 1 114,-1-1 1,2 3 0,7 4 0,0 7-41,0 4 1,0 4-1,0 5 1,0 6 0,0 5 1,0 0-1,0-3 1,0-2-220,0 3 1,-6-14 0,-1-4-1,3-6-755,2-7 549,2-3 0,0-12 1,0-9-1,2-13 350,5-11 0,-3 0 0,7-6 0,0-1 0,0 1 0,-5 3 0,5-3 0,-2 2 0,-3-7 0,1 11 0,1-7 0,1 1-41,0-1 0,4 5 0,-7-4 1,1-1 116,2 1 1,-5 6 0,9-2-1,0 2 242,-2-2 0,7 4 1,-5-2-17,4 9 1,3 8 0,-1 16-124,1 10 0,-7 14 1,-2 17-1,-3 13-62,-3 11 1,4 3 0,-3 14 0,-2 5-122,-2-45 1,-1 0 0,-1 0 0,0 1 0,0 2 0,0 0 0,0-1 0,0-1-656,0 44 1,2 0 658,4-11 0,1-1 0,12-5 0,10-1 0,6 1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14.569"/>
    </inkml:context>
    <inkml:brush xml:id="br0">
      <inkml:brushProperty name="width" value="0.08571" units="cm"/>
      <inkml:brushProperty name="height" value="0.08571" units="cm"/>
    </inkml:brush>
  </inkml:definitions>
  <inkml:trace contextRef="#ctx0" brushRef="#br0">40 1 7808,'-6'20'-34,"-1"-1"1,1 1 0,6 1 0,-3 3-58,-3 3 0,4 1 0,-5-4 0,5 2 34,2-2 1,0-9-1,2-4 1,2 0-146,3 0 0,2-7 0,-5 1 26,3-10 0,1-4 1,-3-6-1,3 2 176,3-2 0,2-2 0,7-3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14.908"/>
    </inkml:context>
    <inkml:brush xml:id="br0">
      <inkml:brushProperty name="width" value="0.08571" units="cm"/>
      <inkml:brushProperty name="height" value="0.08571" units="cm"/>
    </inkml:brush>
  </inkml:definitions>
  <inkml:trace contextRef="#ctx0" brushRef="#br0">617 76 6774,'6'-19'-650,"1"-1"785,-3 1 497,-2 8 1,-2 4-518,0 14 0,0 4 0,0 10 1,0 3-242,0 2 1,-2 3 0,-2-3 0,-5 6-37,-2 6 1,-2-8-1,-4-4 1,-1-2 41,-1 2 1,3-2 0,-12 7 0,0-3 32,-5-4 0,-4-2 1,-2-3-1,-2 1 81,-5-1 0,2 1 0,-4-2 0,3-3-6,1-2 0,16-9 1,-5 5 422,9 0 1,15-7 0,9 4-34,11-4 0,9-2 1,4 0-1,4 0-88,3 0 1,4 0 0,8 0 0,3 0-42,-3 0 1,1-2 0,-1-2 0,5-5-143,2-2 1,3-2 0,3-6-1,1 1-176,2 5 0,-11-4 0,6 6 0,-6-2-550,-4 0 1,-16 8 366,5-1 1,-10 4-388,-3 2 337,-9 0-93,-2 0 0,-9-2-827,0-5 1222,0-4 0,0-9 0,0 1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15.167"/>
    </inkml:context>
    <inkml:brush xml:id="br0">
      <inkml:brushProperty name="width" value="0.08571" units="cm"/>
      <inkml:brushProperty name="height" value="0.08571" units="cm"/>
    </inkml:brush>
  </inkml:definitions>
  <inkml:trace contextRef="#ctx0" brushRef="#br0">0 0 8285,'7'20'118,"-1"0"1,7-1 0,-4 1-1,2 2-456,4 4 0,2-4 1,1 6 337,-5 0 0,13 3 0,-4 8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17.685"/>
    </inkml:context>
    <inkml:brush xml:id="br0">
      <inkml:brushProperty name="width" value="0.08571" units="cm"/>
      <inkml:brushProperty name="height" value="0.08571" units="cm"/>
    </inkml:brush>
  </inkml:definitions>
  <inkml:trace contextRef="#ctx0" brushRef="#br0">0 26 7925,'7'-13'-207,"-1"0"0,7 13 1,-6 7 527,-3 17 0,5 13 0,0 10 0,2 12-299,4 11 1,-6 8 0,-1 5 0,-1 2-106,-1-2 0,1-5 0,-7-6-281,0-7 255,9-4 1,-7-17 0,4-7-163,-4-7 0,-8-17-4,-1-19 0,-6-7 1,7-20-1,-1-2 275,-1-2 0,5-2 0,-5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17.882"/>
    </inkml:context>
    <inkml:brush xml:id="br0">
      <inkml:brushProperty name="width" value="0.08571" units="cm"/>
      <inkml:brushProperty name="height" value="0.08571" units="cm"/>
    </inkml:brush>
  </inkml:definitions>
  <inkml:trace contextRef="#ctx0" brushRef="#br0">118 0 7783,'13'9'-174,"-2"4"1,-2 7 231,-5 6 1,1-4 0,-1 6-1,3 0 131,-3 5 1,-2-3 0,0 1 0,3-1-143,1 1 0,1-5 1,-7 5-1,0-1-114,0 0 0,0-6 0,0 3 0,-2-6-61,-5-1 1,-2 2 0,-6 2-1,2 2-190,-2-2 0,-5-2 0,-4-3 318,-2 1 0,-9-1 0,5 1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18.299"/>
    </inkml:context>
    <inkml:brush xml:id="br0">
      <inkml:brushProperty name="width" value="0.08571" units="cm"/>
      <inkml:brushProperty name="height" value="0.08571" units="cm"/>
    </inkml:brush>
  </inkml:definitions>
  <inkml:trace contextRef="#ctx0" brushRef="#br0">66 98 7859,'0'20'-146,"2"0"0,5-1-130,6 1 1,-2-7 0,2-2 0,2-3 131,2-3 0,3-3 1,0-2-1,-1 0 144,1 0 0,6-9 0,2-4 0,1-4 0,-1-3 0,7 1 0,-5-1 0,3 0-5,0 1 1,-7 1-1,4 5 1,1 5 65,-1-1 1,-6 4-1,4-5 1,-1 1 80,-1 5 1,-7 1 0,-6 3 70,3 0 1,-8 3-135,-1 3 1,-14 5 0,-6 9 0,-6 1-41,-8 5 0,-3 5 0,-9 8 0,-3 3-120,-3 3 0,-5-1 0,-7 6 0,0 0 22,-1 0 1,10-4 0,-9 4 0,7-2 198,6-5 0,10-8 0,3-4 213,3-3 1,15-11-134,19-10 0,7-5 1,20-2-1,4 0-134,7 0 0,-1 7 1,7-1-1,0-1-189,0-3 1,-4-2 0,4 0 0,0 0-28,0 0 0,-10-9 0,3-6 1,-2-11-494,-6-14 1,5-3-1,-12-14 623,-4-4 0,11-19 0,-14-1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18.651"/>
    </inkml:context>
    <inkml:brush xml:id="br0">
      <inkml:brushProperty name="width" value="0.08571" units="cm"/>
      <inkml:brushProperty name="height" value="0.08571" units="cm"/>
    </inkml:brush>
  </inkml:definitions>
  <inkml:trace contextRef="#ctx0" brushRef="#br0">490 88 7925,'13'-30'-32,"-2"3"18,-2 6 0,-3 12 0,-8 11 0,-4 13 154,-7 9 1,2 11 0,-2-2 0,0 4-60,2 2 1,-7-6 0,7-1 0,-2 1-42,0-3 1,7 5 0,-5-9 0,2-2-139,5-2 1,4-11-50,6-4 0,5-12 0,9-3 0,-1-6 1,1-7 0,6 1 1,2-6-1,3 4 121,4 3 1,-5-1-1,3 0 1,0 1 82,-3-1 0,7 7 1,-6 0-1,-1 0-56,-4 2 1,2 2-1,-1 12 232,-3 3 1,-11 7 0,-7 13 0,-6 7-68,-6 4 1,-7 11-1,-11 4 1,-7 7-106,-6 6 1,0 5-1,-13 4 1,0-4-106,0-5 1,4-17 0,-4 4 0,0-6 15,0 0 1,4-12 0,-4 4 0,0-8-395,0-6 1,6-11 0,1-6-1,4-5 421,-1-2 0,14-9 0,-11-2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18.840"/>
    </inkml:context>
    <inkml:brush xml:id="br0">
      <inkml:brushProperty name="width" value="0.08571" units="cm"/>
      <inkml:brushProperty name="height" value="0.08571" units="cm"/>
    </inkml:brush>
  </inkml:definitions>
  <inkml:trace contextRef="#ctx0" brushRef="#br0">0 60 7925,'31'0'-29,"-5"0"0,-2 0-98,2 0 0,4 0 136,10 0 0,-1 0 334,0 0 1,2 0-271,5 0 1,4 0-127,9 0 1,-13 0-266,-1 0 1,-8-2-8,9-5 1,-11 5 21,-2-5 0,-16 3-103,3-3 406,-14 5 0,3-15 0,-9 15 0,0-7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19.165"/>
    </inkml:context>
    <inkml:brush xml:id="br0">
      <inkml:brushProperty name="width" value="0.08571" units="cm"/>
      <inkml:brushProperty name="height" value="0.08571" units="cm"/>
    </inkml:brush>
  </inkml:definitions>
  <inkml:trace contextRef="#ctx0" brushRef="#br0">1 393 7452,'13'-7'-801,"0"1"769,-9-9-26,23 12 1,-12-14 86,17 4 1,1-11 360,6-2 0,9-5-183,5-1 1,3 6-110,3-14 1,-7 12 10,0-5 0,-6 9 3,6-2 0,-8 7-27,2 6 1,-7 4-24,-6 9 0,-5 4 25,-8 9 1,-7 3-52,0 16 1,-9 1 3,3 6 1,-5 3 82,-2 3 0,0-1-68,0 8 0,-9-4-4,-4 11-35,-4-14 0,-5 25 0,-2-13-132,-2 4 1,-7-18 0,7 5 0,0-6-354,-3-8 0,8-7 297,-5-1 1,4-13 91,2-7 1,1-6-934,-1-6 1013,0-5 0,1-17 0,-1-3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19.327"/>
    </inkml:context>
    <inkml:brush xml:id="br0">
      <inkml:brushProperty name="width" value="0.08571" units="cm"/>
      <inkml:brushProperty name="height" value="0.08571" units="cm"/>
    </inkml:brush>
  </inkml:definitions>
  <inkml:trace contextRef="#ctx0" brushRef="#br0">471 1 7986,'0'22'185,"0"4"0,-8 8 67,-5 19 1,-14 12 145,-5 27 1,10-45-1,0 1-629,0 11 0,-2 0 0,-2-3 0,-2-1 176,1 4 1,2 0 0,4-11-1,0-3 1,-18 29 0,4-13-133,5-17 187,10-12 0,3-29 0,6-6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2.953"/>
    </inkml:context>
    <inkml:brush xml:id="br0">
      <inkml:brushProperty name="width" value="0.08571" units="cm"/>
      <inkml:brushProperty name="height" value="0.08571" units="cm"/>
    </inkml:brush>
  </inkml:definitions>
  <inkml:trace contextRef="#ctx0" brushRef="#br0">177 1 8097,'11'0'-19,"-2"2"0,-9 4 0,0 10-157,0 8 1,-9 0 0,-4 8 0,-4 5-87,-3 7 0,-2-1 0,-2 8 262,-2-4 0,-9 8 0,5-5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19.890"/>
    </inkml:context>
    <inkml:brush xml:id="br0">
      <inkml:brushProperty name="width" value="0.08571" units="cm"/>
      <inkml:brushProperty name="height" value="0.08571" units="cm"/>
    </inkml:brush>
  </inkml:definitions>
  <inkml:trace contextRef="#ctx0" brushRef="#br0">373 1 7218,'20'0'62,"-7"0"0,-2 2 337,-3 5 1,-1 12 0,-7 14 0,2 8-299,5 12 0,-5 1 0,2 18 0,-8 4-155,-9 7 0,-11 2 0,-5 8 0,15-45 0,-2 0-101,-19 46 0,-2-16 0,0-4 0,2-8 12,3-10 1,5-12 0,-3-7 0,2-15-1275,4-14 1417,2-6 0,2-10 0,1-3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0.051"/>
    </inkml:context>
    <inkml:brush xml:id="br0">
      <inkml:brushProperty name="width" value="0.08571" units="cm"/>
      <inkml:brushProperty name="height" value="0.08571" units="cm"/>
    </inkml:brush>
  </inkml:definitions>
  <inkml:trace contextRef="#ctx0" brushRef="#br0">0 1 7893,'26'19'0,"0"1"134,-2 0 1,5-1 0,-1 3 0,2 2-74,5 2 0,-4 0 0,-1-8 0,1-3-255,-1-2 1,1 0 0,1 4 0,-6-4-123,-4-6 0,-9-5 0,0-4 0,0-5 316,-2-6 0,7-13 0,-7-4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0.260"/>
    </inkml:context>
    <inkml:brush xml:id="br0">
      <inkml:brushProperty name="width" value="0.08571" units="cm"/>
      <inkml:brushProperty name="height" value="0.08571" units="cm"/>
    </inkml:brush>
  </inkml:definitions>
  <inkml:trace contextRef="#ctx0" brushRef="#br0">20 1 8205,'-2'13'260,"-2"0"-889,-3 2 384,1 3 0,6 1 1,0 3 489,0 4-135,0-4 0,6 13 0,3-9 0,2 0-107,4 2 1,0-6 0,1 4-1,-6-4-150,-1-2 1,4-7-1,-4 0 1,0 2-214,-1 3 1,-1-5 359,-7 0 0,0 0 0,0 6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0.939"/>
    </inkml:context>
    <inkml:brush xml:id="br0">
      <inkml:brushProperty name="width" value="0.08571" units="cm"/>
      <inkml:brushProperty name="height" value="0.08571" units="cm"/>
    </inkml:brush>
  </inkml:definitions>
  <inkml:trace contextRef="#ctx0" brushRef="#br0">37 40 7893,'20'-11'7,"-1"2"94,1 0 1,0 7 0,-1-4 0,1 3-14,-1 3 1,1 3 0,0 1 0,-1 5-290,1 2 1,-7 2 0,-2 6 242,-3 1 0,-1-1 0,-7 1-267,0 0 20,0-1 1,-2-6 0,-5 2-1,-8 5 73,-9 4 0,0 4 0,-9-4 0,1 5 116,1 1 0,-3-4 1,7 5-1,3-3-29,3-4 0,10-2 65,4-3 1,7-8-1,7-4 1,6-5-15,4-2 1,3-7-1,-1-1 1,1-3-132,0-4 1,-1-1 0,-1 1-1,-3 4 125,-2 2 0,-9 3 0,5 8 0,-9 5-57,0 6 0,-7-2 1,1 2-1,-1 0 169,-1-2 1,6 6 0,-5-4-1,3 5 46,-3 1 0,5 3 0,-5 2 1,5 6 233,2 7 1,0 0-1,0 16 1,0 3-211,0 7 0,0 1 0,0 7 0,0 3-186,0 3 0,0-8 0,-2-5 0,-2-10-676,-3-8 364,1-14 0,-1-16 1,1-23-1,1-17 113,3-11 1,2-6-1,0-3 55,0-1 145,9-1 0,-5 5 0,9-3 0,2-4 27,3-2 0,1 11 0,1-5 0,0-1 151,-1-3 0,1 2 0,2-2 1,4 4 41,6 7 0,-1 7 1,2 2-1,-1 10-50,-1 7 1,4 5-1,-7 8 1,0 4 134,0 8 1,-8 12 0,-9 6 0,0 5-246,0 3 0,-7-1 0,3 0 0,-5 0-358,-2 0 1,0-6 0,-2-3 0,-3-1 91,-1-5 1,-10-2-933,3-3 736,-4-8 0,-3-2 1,1-11 404,-1-5 0,1-4 0,-1-8 0,0-1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1.084"/>
    </inkml:context>
    <inkml:brush xml:id="br0">
      <inkml:brushProperty name="width" value="0.08571" units="cm"/>
      <inkml:brushProperty name="height" value="0.08571" units="cm"/>
    </inkml:brush>
  </inkml:definitions>
  <inkml:trace contextRef="#ctx0" brushRef="#br0">314 68 7533,'0'-20'-697,"0"7"0,0 0 697,0-2 0,-2 8 0,-3 7 260,-1 11 0,-3 9 0,5 6 1,-3 9 120,3 8 1,-5 1 0,0 6 0,1 0-280,-1 0 1,0-4-1,5 4 1,-5-2-4,-2-5 0,-2 5 0,-6-4 1,-1-5-667,0-4 1,1-11 0,-1 2 0,-2-6 566,-4-7 0,5 4 0,-8-6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1.226"/>
    </inkml:context>
    <inkml:brush xml:id="br0">
      <inkml:brushProperty name="width" value="0.08571" units="cm"/>
      <inkml:brushProperty name="height" value="0.08571" units="cm"/>
    </inkml:brush>
  </inkml:definitions>
  <inkml:trace contextRef="#ctx0" brushRef="#br0">1 0 7893,'19'0'4,"1"2"1,-1 3 0,1 3 197,0 3 1,1 2 0,3 5-1,5-1 50,1 3 0,3-5 0,4 11 0,-2-4-782,-3-2 1,1-7 529,6 0 0,0 0 0,1 6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1.814"/>
    </inkml:context>
    <inkml:brush xml:id="br0">
      <inkml:brushProperty name="width" value="0.08571" units="cm"/>
      <inkml:brushProperty name="height" value="0.08571" units="cm"/>
    </inkml:brush>
  </inkml:definitions>
  <inkml:trace contextRef="#ctx0" brushRef="#br0">1 57 7852,'11'-9'0,"-3"-2"0,-1-2-7,-1 0 22,1 9 1,-5-3 0,2 14 0,3 8 118,-3 9 1,-1 0 0,-1 9 0,2 4 69,3 6 1,8 1 0,-4 8-1,2 2-135,0 3 1,0 10-1,4 3 1,-1 2-104,-3 0 1,-2 0 0,2 4 0,-7 0-134,-4 3 0,-2-18 0,0 8 0,0-6-225,0-8 1,-8-12-1,-5-12-80,-5-3 0,5-10 472,0-12 0,0-21 0,-7-7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1.972"/>
    </inkml:context>
    <inkml:brush xml:id="br0">
      <inkml:brushProperty name="width" value="0.08571" units="cm"/>
      <inkml:brushProperty name="height" value="0.08571" units="cm"/>
    </inkml:brush>
  </inkml:definitions>
  <inkml:trace contextRef="#ctx0" brushRef="#br0">118 0 7697,'-9'20'-331,"1"-7"1,-5 0 0,4 0 330,0-2 0,1 0 0,-8-7 0,3 3 0,9-1 0,-14-6 0,8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2.417"/>
    </inkml:context>
    <inkml:brush xml:id="br0">
      <inkml:brushProperty name="width" value="0.08571" units="cm"/>
      <inkml:brushProperty name="height" value="0.08571" units="cm"/>
    </inkml:brush>
  </inkml:definitions>
  <inkml:trace contextRef="#ctx0" brushRef="#br0">0 510 6793,'20'-7'-331,"-1"1"0,1-1 331,0-1 0,-7 5-44,0-3 1,0 4-7,6 2 0,-6 0 43,0 0 0,-6 0 12,6 0 1,-6 0 0,6 0-71,2 0 1,-4-9 0,2-4 64,2-4 0,3-3 0,1-2 0,3-2 0,4-2 0,-2-9 0,6 5 0,3-3 101,4 0 0,-6 7 1,12-6-1,1-1 255,-3 2 0,3 3 1,-3 9-1,0 1-188,-4 5 1,-10 4-1,-1 12 1,-7 3-108,-6 7 0,-4 7 0,-9 6 0,-2 9-222,-5 8 0,-3 1 0,-10 6 1,-2-2-151,-4-5 0,-4 1 0,-10-3 0,-1 1 127,-5-5 1,3-9 0,-7 2 0,-1-1 183,1-5 0,13-2 0,0-5-147,7-4 195,-5 4 1,20-14 148,-5 3 0,22-6 1,5-6-1,10-7 100,9-5 0,-2-1 1,9-1-1,2 0-131,2 1 1,-2-3-1,0-2 1,2-2-87,-3 2 1,1-4 0,5-1 0,-1 1-98,0 0 1,-2-5 0,-4 7 0,-5 0-329,0-3 1,-6 8-1,4-5-167,-4 4 0,-11 9 0,-7 2 512,-8 2 0,-16-6 0,-10 4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2.622"/>
    </inkml:context>
    <inkml:brush xml:id="br0">
      <inkml:brushProperty name="width" value="0.08571" units="cm"/>
      <inkml:brushProperty name="height" value="0.08571" units="cm"/>
    </inkml:brush>
  </inkml:definitions>
  <inkml:trace contextRef="#ctx0" brushRef="#br0">256 0 7854,'0'20'-68,"0"0"0,0-1 0,0 3 183,0 4 1,0 7-1,0 10 1,0 5 200,0 2 0,6 11 1,1 9-1,-3 2-281,-2 0 0,-2 0 0,0 4 0,-2 0-229,-5 2 1,-6-12 0,-11 6-1,-2-9-210,2-4 0,0-16 1,0-8-1,-2-11-724,2-13 1128,3-7 0,-8-4 0,-1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3.165"/>
    </inkml:context>
    <inkml:brush xml:id="br0">
      <inkml:brushProperty name="width" value="0.08571" units="cm"/>
      <inkml:brushProperty name="height" value="0.08571" units="cm"/>
    </inkml:brush>
  </inkml:definitions>
  <inkml:trace contextRef="#ctx0" brushRef="#br0">1 1 8097,'7'19'0,"-1"3"-232,-2 4 1,1-2 0,-1 9 0,3 4 121,-3 6 0,-2 1 0,-2 10 0,0 5 153,0 4 0,0 3 0,0-10 1,-2 1-2,-5 2 1,5-14 0,-6 5-768,-1-13 725,7-8 0,-5-18 0,14-5 0,-5-12 0,7-5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2.767"/>
    </inkml:context>
    <inkml:brush xml:id="br0">
      <inkml:brushProperty name="width" value="0.08571" units="cm"/>
      <inkml:brushProperty name="height" value="0.08571" units="cm"/>
    </inkml:brush>
  </inkml:definitions>
  <inkml:trace contextRef="#ctx0" brushRef="#br0">1 1 7852,'28'20'35,"-4"1"0,7 3 1,1 5 164,5 1 0,-2 3 0,13 8 1,-2 5-224,0 6 1,1-8 0,-3-1 0,2 1 22,-3-3 0,-10 9 0,-5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3.308"/>
    </inkml:context>
    <inkml:brush xml:id="br0">
      <inkml:brushProperty name="width" value="0.08571" units="cm"/>
      <inkml:brushProperty name="height" value="0.08571" units="cm"/>
    </inkml:brush>
  </inkml:definitions>
  <inkml:trace contextRef="#ctx0" brushRef="#br0">17 255 8029,'0'19'706,"-2"-8"1,-2-2-521,-3 0 1,3-9-11,11 0 1,3-2 0,10-12-1,2-1-161,4-2 1,-2-3-1,9 1 1,1-1-236,3 0 1,3 1-1,-3-1 1,-2 1-221,-3-1 0,-6 3 0,5 1 0,-3 3-1344,-4-2 1784,-11 6 0,-4-8 0,-9 6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3.450"/>
    </inkml:context>
    <inkml:brush xml:id="br0">
      <inkml:brushProperty name="width" value="0.08571" units="cm"/>
      <inkml:brushProperty name="height" value="0.08571" units="cm"/>
    </inkml:brush>
  </inkml:definitions>
  <inkml:trace contextRef="#ctx0" brushRef="#br0">40 1 7843,'0'30'-260,"0"-4"1,0-2 158,0 2 0,0 5 0,0 6 0,0 0-16,0 2 1,-3-8 0,-1 10-1,-2-2 117,1-4 0,-6 0 0,0 4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3.800"/>
    </inkml:context>
    <inkml:brush xml:id="br0">
      <inkml:brushProperty name="width" value="0.08571" units="cm"/>
      <inkml:brushProperty name="height" value="0.08571" units="cm"/>
    </inkml:brush>
  </inkml:definitions>
  <inkml:trace contextRef="#ctx0" brushRef="#br0">55 216 7843,'28'-29'24,"-4"8"1,7-6 0,-3 6 151,-4 1 1,7 0 0,-1 3-1,3 4-126,-1 6 0,-1 5 1,2 2-1,-5 0-118,0 0 1,-15 15 0,0 7-1,-8 4 106,-5 3 1,-9 12-1,-4-2 1,-7 5-339,-6 4 1,-4 0-1,-10 4 1,1-6 38,0-5 0,0-8 1,0-3-1,2-2 3,4-4 0,2-2 911,5-2-437,5-9 1,1-5-1,16-12-69,8-7 1,7-5 0,8-4-1,3-2 30,4-2 1,-2-6 0,7 3-1,-1-1-182,1-5 0,-5 0 0,4 0 1,1 3-89,-1-3 0,-10 4 1,4 1-1,0 2-191,-2 4 1,-7 2 0,-4 2-127,-3 1 0,-1-1 244,-7 0 1,-9 10-1,-4 1 166,-4 0 0,-11-11 0,-3-10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4.008"/>
    </inkml:context>
    <inkml:brush xml:id="br0">
      <inkml:brushProperty name="width" value="0.08571" units="cm"/>
      <inkml:brushProperty name="height" value="0.08571" units="cm"/>
    </inkml:brush>
  </inkml:definitions>
  <inkml:trace contextRef="#ctx0" brushRef="#br0">60 88 7605,'-7'-20'219,"1"1"1,-7-1 132,6 1 0,-6 10-155,6 9 1,1 11 0,6 15 0,0 11 32,0 13 1,0 7 0,2 21 0,2 11-133,-1-39 1,1 1 0,2 3 0,1 3-1,-2 3 1,-1 2-108,1-1 0,1 2-26,0 3 0,1 0 0,-1-5 1,1-2-1,-2 1 0,1 0 0,-2-5 1,0-1-217,1 44 1,-1-24 0,0-9 0,3-15-1939,-3-8 1360,-2-21 0,-2-21 829,0-26 0,0-8 0,0-6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4.156"/>
    </inkml:context>
    <inkml:brush xml:id="br0">
      <inkml:brushProperty name="width" value="0.08571" units="cm"/>
      <inkml:brushProperty name="height" value="0.08571" units="cm"/>
    </inkml:brush>
  </inkml:definitions>
  <inkml:trace contextRef="#ctx0" brushRef="#br0">373 0 7472,'-13'9'0,"0"4"26,-3 5 0,-1 1 1,0 1-1,-1 2 34,-1 4 1,3-2-1,-10 6 1,2 1-98,-2-1 1,4-10 0,-4 1-1,4-1 92,3-5-55,-1-8 0,-8 2 0,-3-9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4.291"/>
    </inkml:context>
    <inkml:brush xml:id="br0">
      <inkml:brushProperty name="width" value="0.08571" units="cm"/>
      <inkml:brushProperty name="height" value="0.08571" units="cm"/>
    </inkml:brush>
  </inkml:definitions>
  <inkml:trace contextRef="#ctx0" brushRef="#br0">1 59 7843,'28'0'195,"-4"0"0,7-2 0,-1-2-165,1-3 0,-5 1 0,4 6 0,1 0 84,-1 0 0,3-7 0,6 0-451,0 3 0,-15 2 1,-4 2-571,-3 0 907,-8 0 0,-18-9 0,-13-2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4.491"/>
    </inkml:context>
    <inkml:brush xml:id="br0">
      <inkml:brushProperty name="width" value="0.08571" units="cm"/>
      <inkml:brushProperty name="height" value="0.08571" units="cm"/>
    </inkml:brush>
  </inkml:definitions>
  <inkml:trace contextRef="#ctx0" brushRef="#br0">118 1 8025,'-20'8'358,"1"-6"-1258,-1 5 0,9-3 625,5 3 1,3-3 274,3 9 0,0 0 0,-2 7 0,-2 0 0,-3-1 0,1 3 0,6 4 0,-9-4 0,-2 6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4.721"/>
    </inkml:context>
    <inkml:brush xml:id="br0">
      <inkml:brushProperty name="width" value="0.08571" units="cm"/>
      <inkml:brushProperty name="height" value="0.08571" units="cm"/>
    </inkml:brush>
  </inkml:definitions>
  <inkml:trace contextRef="#ctx0" brushRef="#br0">49 1 7843,'0'20'-473,"9"1"1,4 3 0,4 2 684,3-2 0,-1-2 1,1-2-1,-1-1-105,1 1 1,0-3 0,-1-1 0,1-3-29,-1 2 1,-5 2 0,-4 3-1,-1 0-94,-4-1 1,-12 1 0,-6-1 0,-7 3-331,-6 4 0,2-4 0,-8 4 0,-1-4 215,2-2 1,1-7 0,6-3 11,-2-1 0,6-2 510,7-7 1,11 6 0,4 3 0,13 2-7,9 4 1,5 5-1,-3 6 1,9 6-186,8 6 1,1 7 0,8 1 0,2-2-305,3-3 1,11-13-1,6-8 1,8-11-1241,10-7 1343,-5-11 0,-31-7 0,1-5 0,-1-5 0,-1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5.180"/>
    </inkml:context>
    <inkml:brush xml:id="br0">
      <inkml:brushProperty name="width" value="0.08571" units="cm"/>
      <inkml:brushProperty name="height" value="0.08571" units="cm"/>
    </inkml:brush>
  </inkml:definitions>
  <inkml:trace contextRef="#ctx0" brushRef="#br0">1 236 7829,'2'-13'1168,"4"-1"-1078,8-1 1,-4 4 0,4 0 0,1 1-10,2-1 0,3 4 0,2-4 0,2 0-121,2 0 1,6 5 0,-6-5-1,-2 2 69,-2 5 0,-2-5 0,-1 3-2457,1 1 2428,-9-6 0,-2-8 0,-9-12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3.431"/>
    </inkml:context>
    <inkml:brush xml:id="br0">
      <inkml:brushProperty name="width" value="0.08571" units="cm"/>
      <inkml:brushProperty name="height" value="0.08571" units="cm"/>
    </inkml:brush>
  </inkml:definitions>
  <inkml:trace contextRef="#ctx0" brushRef="#br0">1 256 7687,'19'-20'0,"1"0"-160,0 1 1,-5 6-1,2 2 1,5 0 169,0 0 1,2 5 0,2-5-1,7 2 54,4 5 0,-5-5 0,1 0 0,2 0-124,2 1 0,2-5 0,-2 4 0,-4 0-413,-7 1 1,-4-6 472,-3 8 0,1-9 0,-1 4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5.413"/>
    </inkml:context>
    <inkml:brush xml:id="br0">
      <inkml:brushProperty name="width" value="0.08571" units="cm"/>
      <inkml:brushProperty name="height" value="0.08571" units="cm"/>
    </inkml:brush>
  </inkml:definitions>
  <inkml:trace contextRef="#ctx0" brushRef="#br0">1 0 8884,'0'29'-154,"2"-3"1,2 13 0,3 13 172,-3 16 0,5 6 1,-1 15-1,1 0-71,0 1 0,-3-14 0,-6-4 0,3-11-155,3-11 0,-4-17-444,5 6 1,-7-22 650,-7-4 0,-4-8 0,-8-5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5.633"/>
    </inkml:context>
    <inkml:brush xml:id="br0">
      <inkml:brushProperty name="width" value="0.08571" units="cm"/>
      <inkml:brushProperty name="height" value="0.08571" units="cm"/>
    </inkml:brush>
  </inkml:definitions>
  <inkml:trace contextRef="#ctx0" brushRef="#br0">0 491 8297,'13'0'418,"-2"-2"0,0-3-309,0-1 0,2-1 0,9 5 0,4-4 55,6-7 0,8-1 0,5-3 0,10-5-252,8 1 0,2-3 0,11-3-638,5-5 403,2-5 1,-11-2 0,-3-1-1,-1 1 323,-5 0 0,-2-9 0,-2-2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5.974"/>
    </inkml:context>
    <inkml:brush xml:id="br0">
      <inkml:brushProperty name="width" value="0.08571" units="cm"/>
      <inkml:brushProperty name="height" value="0.08571" units="cm"/>
    </inkml:brush>
  </inkml:definitions>
  <inkml:trace contextRef="#ctx0" brushRef="#br0">488 29 7816,'-2'-13'37,"-5"0"0,3 11 0,-9 2 1,-4 11-206,-7 6 1,0 11 0,-9 5 0,-4 4 83,-7 2 0,3-2 0,-5-2 0,5-2 88,2 2 1,6-7 0,5-2 0,4-6-18,6-7 1,12 4 357,-1-4 0,9-4 0,9-3 0,9-3-147,2-3 1,8 0 0,3 0 0,4 0-160,2 0 1,3-9 0,1-2-1,5-2-219,2 0 1,-6 0 0,1-7 0,-3 1-125,-3-1 1,-2 7 0,-4 2 0,-7 2-1092,-4 5 1395,-12-7 0,-10 18 0,-10-5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6.191"/>
    </inkml:context>
    <inkml:brush xml:id="br0">
      <inkml:brushProperty name="width" value="0.08571" units="cm"/>
      <inkml:brushProperty name="height" value="0.08571" units="cm"/>
    </inkml:brush>
  </inkml:definitions>
  <inkml:trace contextRef="#ctx0" brushRef="#br0">0 471 7671,'18'-11'-134,"-5"1"1,13 5-1,-4-3 448,-3-3 0,3-2 0,2-7 1,6 0-121,7 1 1,0-10 0,13-1 0,3-3-78,3 1 0,-8 1 0,11-4 0,-2 5-249,-1 2 0,-12 1 0,-5 8 1,-4-1-81,-5 1 0,-8 8-1117,-9 4 1329,-17 5 0,-7 2 0,-20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26.516"/>
    </inkml:context>
    <inkml:brush xml:id="br0">
      <inkml:brushProperty name="width" value="0.08571" units="cm"/>
      <inkml:brushProperty name="height" value="0.08571" units="cm"/>
    </inkml:brush>
  </inkml:definitions>
  <inkml:trace contextRef="#ctx0" brushRef="#br0">452 0 7698,'0'29'36,"0"-6"0,0 10 0,0 6 170,0 11 0,6 7 0,3 21 0,-1 10 7,1 5 1,4 1 0,-6-1 0,-1 1 79,3-7 1,-5-4 0,7-9 0,-2-7-207,-5-8 0,5-17 1,-2 1-1,-1 1-11,3-3 0,-7-8 1,5-7 6,-5-4 1,-4-5 0,-5-4-253,-6-6 1,-7-5 0,-6-2 0,-9 0-215,-8 0 1,-9-2 0,-12-3-1,-5-3 383,-8-3 0,-5-11 0,33 7 0,0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41.345"/>
    </inkml:context>
    <inkml:brush xml:id="br0">
      <inkml:brushProperty name="width" value="0.08571" units="cm"/>
      <inkml:brushProperty name="height" value="0.08571" units="cm"/>
    </inkml:brush>
  </inkml:definitions>
  <inkml:trace contextRef="#ctx0" brushRef="#br0">0 275 9388,'9'-19'301,"2"1"0,11 3 1,4 2-279,6-2 0,5-3 0,5-4 0,4-2-464,6-2 0,-2 0 1,2 7 440,3-1 0,1 0 0,3 1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42.059"/>
    </inkml:context>
    <inkml:brush xml:id="br0">
      <inkml:brushProperty name="width" value="0.08571" units="cm"/>
      <inkml:brushProperty name="height" value="0.08571" units="cm"/>
    </inkml:brush>
  </inkml:definitions>
  <inkml:trace contextRef="#ctx0" brushRef="#br0">1 393 7846,'0'10'1279,"2"-1"-1104,4-9 0,5 0 1,9 0-1,-1 0-39,1 0 0,6-9 0,2-4 0,3-4 9,4-3 0,-5-6 0,3 0 1,0 0-432,-3-2 1,-2 4 0,-8-7 0,0 3-265,-1 4 1,-6 2 0,-2 3 0,-2-1 69,-5 0 1,-4 7 0,-6 2 479,-7 3 0,-5-8 0,-1 6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42.309"/>
    </inkml:context>
    <inkml:brush xml:id="br0">
      <inkml:brushProperty name="width" value="0.08571" units="cm"/>
      <inkml:brushProperty name="height" value="0.08571" units="cm"/>
    </inkml:brush>
  </inkml:definitions>
  <inkml:trace contextRef="#ctx0" brushRef="#br0">20 9 6841,'-11'0'536,"3"0"0,8-2 41,0-4 1,0 6-358,0 0 1,0 17-1,0 16 1,2 8-94,4 11 1,3 11 0,6 22-1,-4 9-132,-7-43 0,1 0 0,2 0 1,-1 1-1,-2 2 0,-2 1 1,2-1-1,-1 0-117,2 2 0,-1-3 1,-2 34-1,4-4 0,-3-13-52,-3-14 0,0-5 0,0-14 0,0-5-407,0-6 1,-7-10-1,-2-6 181,-2-1 0,5-2 0,-5-9 400,2-5 0,-6-4 0,4-8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43.011"/>
    </inkml:context>
    <inkml:brush xml:id="br0">
      <inkml:brushProperty name="width" value="0.08571" units="cm"/>
      <inkml:brushProperty name="height" value="0.08571" units="cm"/>
    </inkml:brush>
  </inkml:definitions>
  <inkml:trace contextRef="#ctx0" brushRef="#br0">369 736 8078,'-18'9'0,"1"6"118,-3 9 0,3 7 0,-16 8 0,-2 2-510,-2 5 1,0-11 0,3 2-1,3-7 53,3-6 0,2-11 322,6-6 0,9-16 0,7-8 1,8-7 246,9 0 1,11 0 0,2 2 0,0 0-93,3 5 1,-1 8-1,7-2 1,-2 0 35,1 0 0,-3 7 0,-1-2 1,1 3-99,-1 3 1,-4 0 0,5 0 0,-3 0-221,-4 0 0,-2 0 0,-2-2 1,-1-4-93,1-7 0,-9 0 1,-3-5-1,-1-6-7,-1-4 0,3-7 1,-5-9-1,3-3 151,-3-4 0,1 6 1,-1-8-1,3-1 98,-3-3 0,5 5 0,-3 2 0,-1 0 95,-3 0 0,0 6 1,2 1-1,3 6 1073,-3 4-906,7 18 0,-9 6 1,5 24-1,-7 7-83,-7 4 1,-1 9 0,-8-4-1,5 1-306,3 1 0,-5-7 0,4 7 81,-2 2 1,7-14 0,-3-1 199,5-3 0,2-6-89,0 2 0,2-6 1,5 4-1,6-3-51,4-3 1,5-3-1,2-2 1,4-2-151,3-5 0,4-4 0,8-8 1,5-3 141,2-4 0,-4 2 0,6-7 0,3 3 59,1 4 1,-6 9 0,-4 4 0,-5 2-4,-1 5 1,-1 11 0,-4 6 0,-5 6-51,-4 7 0,-15 5 1,6 10-1,-6 3 15,-6 1 0,-1 3 0,0-4 1,3 4 20,-3 2 0,-1 2 1,-3 7-1,-3 0-1,-3 0 0,1 2 1,-8 0-1,-2 2-73,-2 0 0,-3-13 1,1 7-1,-1-5-212,0-2 0,1-13 0,-1-2 0,1-9-44,-1-9 1,5-12 0,-3-5 0,-4-11-80,1-7 0,-1-12 1,0-7-1,-2-9 355,-2-4 0,-17-2 0,1-7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43.250"/>
    </inkml:context>
    <inkml:brush xml:id="br0">
      <inkml:brushProperty name="width" value="0.08571" units="cm"/>
      <inkml:brushProperty name="height" value="0.08571" units="cm"/>
    </inkml:brush>
  </inkml:definitions>
  <inkml:trace contextRef="#ctx0" brushRef="#br0">0 1 7759,'11'9'-123,"-4"4"0,-5 4 1,-2 5-1,2 4 181,4 7 1,-3 4-1,3 0 1,-1 0 77,1 2 1,-2-13 0,7 9 0,0-7-203,0-2 1,-4-8 0,6-12 57,2-3 0,-6-6 0,-3-3 0,-1-7-142,1-5 0,-2-8 0,7-2 0,0-3-45,0-3 1,-4 3-1,3-2 247,-1-1 10,6 5 0,-6-1 0,6 8 1,-4 0 363,-2 5 0,0 10-42,-3 1-291,5 4 0,0 10 0,-4 5 0,-3 5 314,2 1-407,-3 10 0,14-8 0,-6 8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3.864"/>
    </inkml:context>
    <inkml:brush xml:id="br0">
      <inkml:brushProperty name="width" value="0.08571" units="cm"/>
      <inkml:brushProperty name="height" value="0.08571" units="cm"/>
    </inkml:brush>
  </inkml:definitions>
  <inkml:trace contextRef="#ctx0" brushRef="#br0">216 0 8099,'-2'31'-133,"-5"-5"1,3 2 0,-9-2 0,0 1-106,2 1 1,-7 2-1,5 7 1,-4-2 132,-3-2 0,7 0 0,0 4 1,0-5-29,2-6 0,0-4 0,7-2 133,-3-1 0,1 1 0,6 0 0,2-10 0,5-3 0,-3-5 75,9-2 1,-9 2-1,3 5 1,-5 8 84,-2 9 0,0 2 0,0 11 0,0 5-29,0-1 1,0 11-1,-2 3 1,-2 6-18,-3 2 0,-2-9 1,5 7-1,-3-6 11,3-1 1,2-13-1,2-1 1,0-5-431,0-5 0,0 0-217,0-3 389,0 3 0,0-6 0,0-4-216,0-3 1,-2-8 348,-5-3 0,5-6 0,-4-6 0,3-7 0,3-5 0,0-3 0,0-3 0,0-5 0,0-1 0,0 4 0,0-7 0,0-4 0,0-7 0,0 1 0,0-9 0,0 8 0,0-4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44.075"/>
    </inkml:context>
    <inkml:brush xml:id="br0">
      <inkml:brushProperty name="width" value="0.08571" units="cm"/>
      <inkml:brushProperty name="height" value="0.08571" units="cm"/>
    </inkml:brush>
  </inkml:definitions>
  <inkml:trace contextRef="#ctx0" brushRef="#br0">79 79 7803,'0'-20'467,"0"7"-142,0 0 1,0 7-255,0-8 0,8 10 0,5-2-28,5 3 0,1 3 0,1 0-101,0 0 0,-7 9 0,0 4-109,2 5 1,-6-5 0,-3 0 0,-4 2 25,-2 2 1,0-4 0,0 1 0,0 1-63,0 2 0,-2 9 0,-4 0 0,-7 1 118,-5 1 0,1 2 0,-1 10 1,3-1 122,0 0 0,-7 0 0,11-2 0,-2-2 143,0-2 1,9-7 0,-3 6-69,5 3 1,11-13 0,4-2-1,4-1 62,3 5 1,-1-2 0,1 6 0,0-2-86,-1 1 1,-1 7-1,-3-1 1,-4 6-45,-2 7 0,-3-5 1,-6 5-1,0-2-42,0 1 0,0-3 1,-2 4-1,-5-5-67,-6-2 1,-4-8-1,-3-5 1,1-4-351,-1-3 1,-2-6 0,-4-2 412,-6-2 0,-6-3 0,-1-6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44.269"/>
    </inkml:context>
    <inkml:brush xml:id="br0">
      <inkml:brushProperty name="width" value="0.08571" units="cm"/>
      <inkml:brushProperty name="height" value="0.08571" units="cm"/>
    </inkml:brush>
  </inkml:definitions>
  <inkml:trace contextRef="#ctx0" brushRef="#br0">1 0 7803,'11'20'712,"6"6"1,-2 2-579,9 3 1,2-5-1,11 6 1,9 3-11,9 2 1,8-4 0,17-3 0,5-1-63,7-5 0,-1-11 1,5-7-1,-46-4 1,0-1-94,1-1 0,-2 0 0,38 0 1,-8-3-1,-10-1-522,-14-3 1,-18 1 0,-13 4-325,-9-5 1,-6-8 876,-9-18 0,0 1 0,0-16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44.832"/>
    </inkml:context>
    <inkml:brush xml:id="br0">
      <inkml:brushProperty name="width" value="0.08571" units="cm"/>
      <inkml:brushProperty name="height" value="0.08571" units="cm"/>
    </inkml:brush>
  </inkml:definitions>
  <inkml:trace contextRef="#ctx0" brushRef="#br0">40 236 7792,'0'-20'123,"0"1"0,0 6 1,2-1-1,4 1-11,7 3 1,5-8 0,4 7-1,2-2 0,2 0 1,6 0-1,-3-4 1,1 1-49,5 3 1,0 2-1,-2-2 1,-5 7-65,0 4 1,-6 10-1,2 5 1,-7 7-88,-4 6 0,-8-2 0,1 7 1,-4-1-132,-2 1 0,-8 1 1,-5 5-1,-5-2-96,-1-2 0,-7-7 0,-3 7 0,-1 1 92,-5 3 0,-4-4 0,-5 0 0,-2 2 222,3 2 0,1-7 0,-5 16 0,-4-5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45.023"/>
    </inkml:context>
    <inkml:brush xml:id="br0">
      <inkml:brushProperty name="width" value="0.08571" units="cm"/>
      <inkml:brushProperty name="height" value="0.08571" units="cm"/>
    </inkml:brush>
  </inkml:definitions>
  <inkml:trace contextRef="#ctx0" brushRef="#br0">0 216 7792,'2'-13'-23,"3"0"70,1-3 0,9 8 0,-4-1 0,2 2 50,0 1 0,7-7 0,8 4 0,3 0-103,4 1 1,-3-8-1,3 3 1,2-2-195,-2 2 1,-2-2-1,-1 6 1,-6 0-302,-4 1 1,-2 1 173,-1 7 0,-10 2 327,-9 5 0,-9 4 0,-10 11 0,-1 2 0,1 2 0,-10 17 0,-1-1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45.543"/>
    </inkml:context>
    <inkml:brush xml:id="br0">
      <inkml:brushProperty name="width" value="0.08571" units="cm"/>
      <inkml:brushProperty name="height" value="0.08571" units="cm"/>
    </inkml:brush>
  </inkml:definitions>
  <inkml:trace contextRef="#ctx0" brushRef="#br0">68 275 7792,'9'-24'17,"4"5"0,-2 4 1,2-5-1,4 0 79,7 1 0,-2-1 0,6 3 0,-1 2-63,-1 1 1,9 1 0,-5-6 0,3 1 94,-1 5 0,-8 2 1,2 7-526,-4-2 280,-11-1 0,4 9 1,-8 5-1,-3 6-166,-2 4 0,-4 3 1,-4 2-1,-10 2 86,-7 2 0,1 8 0,-4-3 0,2-1 197,-2-3 0,2 1 0,-7-2 0,3-2-11,4-2 0,2-3 0,2 1 1,1 0 173,-1-1 1,1-6 0,-1-2 985,0-2-1015,10-3 0,12-8 0,15-4 0,7-7-123,0-5 0,7-4 0,1-2 0,5-4-58,2-2 1,1 4 0,-1-5-66,0 3 13,0-7 0,-2 15 1,-4-2-77,-7 7 1,-13 20-1,-6 3 1,-10 16-26,-10 15 0,-8 3 1,-19 10-1,-1 3 138,-5 1 1,-2 3 0,-6-2 0,2-3 56,-3-2 1,12-15-1,1 0 1,5-4 391,9-3 1,4-6-253,4 3 0,12-14 1,8-7-1,13-6 189,11-6 0,2-5 0,9-11 0,4-2-169,2-2 0,-4-7 1,9 5-1,-2-3 14,1-3 1,-1 3 0,6-2-35,-2-1-66,6-3 1,-17 4-1,5 0 1,-5 1-294,-9 1 1,-4 5-1,-7 11-1033,-3 2 1,-6 6 1256,-8-6 0,-8 9 0,-3-5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45.834"/>
    </inkml:context>
    <inkml:brush xml:id="br0">
      <inkml:brushProperty name="width" value="0.08571" units="cm"/>
      <inkml:brushProperty name="height" value="0.08571" units="cm"/>
    </inkml:brush>
  </inkml:definitions>
  <inkml:trace contextRef="#ctx0" brushRef="#br0">1 108 7792,'0'-20'-140,"0"0"0,2 1 0,2-1 194,3 1 0,1 10 0,-1 11-115,6 16 341,-4 19 0,8 15 1,-4 13-1,5 11-165,1 14 0,-9-40 0,0 2 1,0 7-1,-1 2 0,1 1 0,0 0-41,0 2 1,0 0 0,0-4 0,1 0 0,0 7 0,0 1 0,0-3 0,0-1-42,-1-3 0,-3 0 0,-3-7 1,-1-2-1,3 46 0,-3-4-71,-3-7 1,0-9 0,0 3 0,-3-11-916,-3-12 1,2-16 952,-9 4 0,-1-18 0,-5 9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46.700"/>
    </inkml:context>
    <inkml:brush xml:id="br0">
      <inkml:brushProperty name="width" value="0.08571" units="cm"/>
      <inkml:brushProperty name="height" value="0.08571" units="cm"/>
    </inkml:brush>
  </inkml:definitions>
  <inkml:trace contextRef="#ctx0" brushRef="#br0">246 59 7937,'0'-11'154,"0"5"1,0 12 0,3 7-141,3 5 0,-4 1 0,7 3 1,-2 2-69,-1 2 1,3 0 0,-5-6 0,3-1-525,-3 1 0,5-7 1,-1-2 577,3-2 0,2-5 0,7-11 0,0-6 0,-1-4 0,-4-5 0,3-2 0,4-4 0,-1-3 0,1 8 0,-2-4 0,-1 6-85,1 1 0,6 3 0,0 4 0,-2 4 291,-2 0 0,-2 7 0,-1-5 0,1 5 166,-1 2 1,1 0-275,0 0 1,-10 2 0,-5 3 0,-10 3 29,-8 3 0,-6 11 1,-7 9-331,-7-1-51,-4 16 0,-11-11 0,-4 15 1,-5 2 55,-2 5 0,1-9 1,-3 8-1,-3-4 145,-1-1 0,9-14 1,10 0-1,7-7 379,6-6-95,13-11 1,27-13 0,15-13-1,8-4 152,11-3 0,-1-2 1,8-2-1,-3-4-254,1-3 1,2 5-1,-4-4 1,3-1-20,4 1 1,-8 4 0,5-5-1,-2 1-128,-1-1 1,1 7-1,-7-2 1,-2 4-162,-4 3 1,-5 1-1,-8 5 1,-3 5-1234,-4-1 1062,-4 7 1,-18-7-1,-4 9 1,-4 0 348,-3 0 0,1 0 0,-1 0 0,-8 0 0,-3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46.922"/>
    </inkml:context>
    <inkml:brush xml:id="br0">
      <inkml:brushProperty name="width" value="0.08571" units="cm"/>
      <inkml:brushProperty name="height" value="0.08571" units="cm"/>
    </inkml:brush>
  </inkml:definitions>
  <inkml:trace contextRef="#ctx0" brushRef="#br0">21 0 7933,'-7'13'220,"1"0"1,-1 0-1,7 9 1,0 4-302,0 7 0,0 6 1,0 7-1,2 8 124,5 10 1,1 5 0,8 7-1,-5 1-84,-3 1 1,-1-10-1,-7 8 1,0-7-113,0-5 0,0-10 0,0-6 0,-2-7-252,-5-10 0,3-9-81,-9-9 0,8-7 486,-1-12 0,-5-14 0,0-10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47.441"/>
    </inkml:context>
    <inkml:brush xml:id="br0">
      <inkml:brushProperty name="width" value="0.08571" units="cm"/>
      <inkml:brushProperty name="height" value="0.08571" units="cm"/>
    </inkml:brush>
  </inkml:definitions>
  <inkml:trace contextRef="#ctx0" brushRef="#br0">138 98 7823,'-20'-8'0,"7"5"0,0-5-87,-2-1 0,-3 5-17,-1-9 0,8 6 199,4-6 0,7 9 0,7-3-33,6 5 1,4-5-1,3 1 1,-1 2-98,1 1 1,0 3 0,-1 0 39,1 0 0,-3 3 0,-4 3 0,-6 7-203,-5 5 1,-2 1 0,0 3-1,-2 4 32,-5 7 0,-4 4 1,-8 2-1,-1 0 150,1 0 1,-1 1 0,0-1 0,1 0 203,-1 0 1,7 0 0,2-2 0,0-2-90,0-2 1,7-7 0,-2 4 0,3-1-189,3-5 1,0-2 0,0-3-39,0 1 0,3-9 0,3-7 43,7-8 0,5-7 1,-1-11-1,-2-2-40,-2-2 1,0-9 0,7 2 0,0-4 41,-1-2 1,1 6 0,-1 1 81,1-3 9,0-2 1,-1 4 0,1 3 0,2 1 47,4 6 0,-5 1 0,6 2 1,-6 3 118,-1 4 0,0-3 1,-1 10-1,1 2 68,-1 1 0,-6 6 0,-2 3 0,-2 9-146,-5 9 1,-1 0 0,-6 9 0,-3 4-143,-7 6 1,-11 1 0,-4 6-1,-3-2-239,-4-4 1,-2-1-1,-2-2 1,-2-1 111,-5-10 1,4-8 0,-1-9-1,6-6 108,4-5 1,9-13 0,0-11 0,9-13 56,9-8 0,6-12 0,6 3 6,7-5 0,13-10 0,5-3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47.772"/>
    </inkml:context>
    <inkml:brush xml:id="br0">
      <inkml:brushProperty name="width" value="0.08571" units="cm"/>
      <inkml:brushProperty name="height" value="0.08571" units="cm"/>
    </inkml:brush>
  </inkml:definitions>
  <inkml:trace contextRef="#ctx0" brushRef="#br0">413 57 7823,'32'-28'241,"1"9"0,-18 10 0,-2 18 49,-8 10 1,-12 9 0,-2 14 0,-2 4-467,-4 6 0,-2 4 1,-3 3-1,1 0-153,-1 0 1,7-16 0,2-6 104,2-6 1,3-16 0,8-15 102,4-11 0,5-15 0,9-4 0,0-3 30,-1 0 0,-6 14 1,0-3 217,3 4 0,1-1-77,3 12 1,-1 1 0,-1 8-1,-3 2 135,-2 3 0,-7 2 0,7-3 0,1 7 27,-4 5 0,-1 1 1,-9 3-1,0 4 18,0 7 0,-2 6 1,-5 7-1,-6 8-127,-4 9 0,-11 0 0,-5 9 0,-4 0-112,-2-2 0,0 4 0,-1-11-506,1-6 250,0 1 1,0-18-1,2-3 1,2-13-293,2-9 0,7-13 1,-4-2 556,1-11 0,-6-24 0,5-6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4.161"/>
    </inkml:context>
    <inkml:brush xml:id="br0">
      <inkml:brushProperty name="width" value="0.08571" units="cm"/>
      <inkml:brushProperty name="height" value="0.08571" units="cm"/>
    </inkml:brush>
  </inkml:definitions>
  <inkml:trace contextRef="#ctx0" brushRef="#br0">1 373 8099,'26'-39'-75,"-5"2"0,-1 2-107,-5 3 1,1 5-1,3-3 1,1 0 112,-1-1 1,-6 14 0,0-3-1,3 3 15,1-1 0,-4 5 1,0 2 105,3 2 1,1 3 0,3 6 15,-1 0 1,-1 9-1,-3 6 1,-4 9 26,-3 9 1,1-1 0,-5 5 0,3 7 22,-3 4 1,-1 4 0,-3 5-1,2-1-14,4 3 1,-4-9-1,5 13 1,-5 0-103,-2-2 1,2 0 0,3-4-1,1-3-36,-1-1 1,-3-8 0,-2 3 0,0-4-35,0-7 0,0-11 0,0 0 0,0-4-391,0-3 1,0-5 42,0-1 1,-2-11 321,-5-2 0,5-9 1,-7-11-1,3 1 94,-1-1 0,-2 1 0,3-1 0,-7 0 0,-5 1 0,-1-9 0,-1-3 0,1-8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47.917"/>
    </inkml:context>
    <inkml:brush xml:id="br0">
      <inkml:brushProperty name="width" value="0.08571" units="cm"/>
      <inkml:brushProperty name="height" value="0.08571" units="cm"/>
    </inkml:brush>
  </inkml:definitions>
  <inkml:trace contextRef="#ctx0" brushRef="#br0">1 0 7823,'46'9'0,"-1"6"76,-1 9 1,0 0 0,-1 7 0,5-1 485,2 0 1,-4-3 0,2 5 0,-5 3-495,-6 2 0,-11 5 0,1 1 1,-3 3-590,2-3 0,-11-1 521,4-3 0,-12-9 0,2-1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48.401"/>
    </inkml:context>
    <inkml:brush xml:id="br0">
      <inkml:brushProperty name="width" value="0.08571" units="cm"/>
      <inkml:brushProperty name="height" value="0.08571" units="cm"/>
    </inkml:brush>
  </inkml:definitions>
  <inkml:trace contextRef="#ctx0" brushRef="#br0">1 412 7885,'13'-7'151,"0"1"0,0-7 0,6 4 0,3-2-167,4-4 0,0-3 0,11-1 1,5-3-68,-1-4 1,3 2 0,-3-9-1,0 1-235,-4 1 0,-10 3 0,-1 8-127,-5 1 0,-10-1 445,-4 0 0,-14 1 0,-4-1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49.117"/>
    </inkml:context>
    <inkml:brush xml:id="br0">
      <inkml:brushProperty name="width" value="0.08571" units="cm"/>
      <inkml:brushProperty name="height" value="0.08571" units="cm"/>
    </inkml:brush>
  </inkml:definitions>
  <inkml:trace contextRef="#ctx0" brushRef="#br0">196 118 7792,'0'-10'123,"2"-6"109,5 10 0,-5 8 0,5 11 0,-5 4-81,-2 3 1,0 2 0,0 4 0,0 4-3,0 1 1,6 6 0,1-4 0,-3 4-150,-2 2 0,5 0 0,0 2 0,-3 3-111,-2 2 1,5 8 0,-1-2-270,-1 5 288,-3 10 1,0-6 0,2 7 0,3-3-22,-3 1 1,0-8-1,1-7 1,1-4-94,-1-3 0,-3-9 0,0-5 0,2-1 66,3-5 1,-1-3 0,-6-1-1,-2 0 12,-4-1 1,1-6 0,-8 0 0,-2 0 53,-2-2 0,-3 4 0,0-8 0,1-3 79,-1-1 0,1-3 0,-3-3 0,-2-3-56,-2-7 0,0-13 0,6-7 0,1-4 284,-1-2 1,9 4 0,4 0 0,5-2-77,2 2 0,2 0 0,5-4 0,6-2-285,5-5 0,3 9 0,3-9 0,5-4-88,1-4 1,3-14-1,4-1 1,-2-3 108,-3 0 1,-6 0-1,5-4 1,-3 2 95,-4 2 1,0 15 0,0 1-1,2 6 103,-2 6 1,4 11 0,-1 9-1,-4 7 229,-1 4 0,-2 9 0,-1-3 1,3 5 10,4 2 0,-2 0 0,7 0 0,-3 0-56,-4 0 1,0 0 0,2 0-72,7 0 0,-11 9 1,-5 4-510,-6 4 1,-5 3-1,-8-1 1,-4 1 21,-7-1 0,-5 3 0,-1 2 0,-3 4 124,-4 3 0,2-7 0,-7 2 0,3-2 213,4 2 1,2-8-1,3 3 1,-1-1 104,0-5 1,7-2 30,0 0 1,11-4-1,2-9-171,11 0 0,6-9 1,3-4-1,2-4-74,4-3 0,-4 1 0,4-1 0,-4 3-65,-3 4 1,1-3 0,-1 8 0,1-1-414,0 0 1,-7 3 209,0 6 0,-9 2 322,3 4 0,-5 5 0,-2 9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49.333"/>
    </inkml:context>
    <inkml:brush xml:id="br0">
      <inkml:brushProperty name="width" value="0.08571" units="cm"/>
      <inkml:brushProperty name="height" value="0.08571" units="cm"/>
    </inkml:brush>
  </inkml:definitions>
  <inkml:trace contextRef="#ctx0" brushRef="#br0">79 0 7943,'-8'11'389,"3"6"0,-6-1-218,3 8 1,1 10 0,7 16 0,0 16-26,0 14 0,0 10 0,0-35 0,0 3 0,0 0 0,0 1-112,0 2 1,0-2 0,0-6 0,0-1 0,0 4 0,0 1 0,0-1 0,0-1-77,0-2 1,0-1 0,0 37 0,0-11 0,-2-6-553,-5-11 1,5-13 0,-4-4-1627,3-10 2220,3-14 0,-8-11 0,-3-9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49.540"/>
    </inkml:context>
    <inkml:brush xml:id="br0">
      <inkml:brushProperty name="width" value="0.08571" units="cm"/>
      <inkml:brushProperty name="height" value="0.08571" units="cm"/>
    </inkml:brush>
  </inkml:definitions>
  <inkml:trace contextRef="#ctx0" brushRef="#br0">1 510 7792,'11'-28'90,"6"4"0,-6-7 0,4 1-152,5-1 1,-5-1 0,13-5 0,1 2 209,3 2 1,-1 9 0,1-4 0,1 4-201,-2 4 0,3-4 1,-7 14-1,-4-1-330,-1 4 1,-2-2-170,-1 3 0,-8-9 551,-4 2 0,-14-5 0,-4-1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49.746"/>
    </inkml:context>
    <inkml:brush xml:id="br0">
      <inkml:brushProperty name="width" value="0.08571" units="cm"/>
      <inkml:brushProperty name="height" value="0.08571" units="cm"/>
    </inkml:brush>
  </inkml:definitions>
  <inkml:trace contextRef="#ctx0" brushRef="#br0">98 1 7792,'0'13'734,"0"0"-533,0 2 1,0 3-1,0 4 1,-2 6-74,-4 11 1,4 11 0,-5 18 0,5 10-145,2 11 0,-7 3 0,1 1 0,1-1-249,3-12 1,0-8 0,-2-15 0,-3-5-314,3-6 1,2-13 181,2-7 0,-3-13 0,-1-9 396,-2-8 0,-1-7 0,-2-17 0,-2-3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49.946"/>
    </inkml:context>
    <inkml:brush xml:id="br0">
      <inkml:brushProperty name="width" value="0.08571" units="cm"/>
      <inkml:brushProperty name="height" value="0.08571" units="cm"/>
    </inkml:brush>
  </inkml:definitions>
  <inkml:trace contextRef="#ctx0" brushRef="#br0">1 177 7792,'8'-20'-255,"-3"-2"0,8-2 368,2-2 1,-4 0 0,2 9 0,0 1-121,-2 3 1,6 9 0,-4-2-3,5 3 1,1 12 0,1 4-33,0 5 1,-9 8 0,-5 0 0,-4 0-108,-2 2 1,-8-4-1,-8 9 1,-5 0 83,-6-3 0,1 1 1,7-8-1,-1 4 256,0-3 1,3-3-1,2-1 46,2 0 1,8-7 0,1-3-1,8-3-947,9-9 709,14 2 0,12-26 0,11 4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0.383"/>
    </inkml:context>
    <inkml:brush xml:id="br0">
      <inkml:brushProperty name="width" value="0.08571" units="cm"/>
      <inkml:brushProperty name="height" value="0.08571" units="cm"/>
    </inkml:brush>
  </inkml:definitions>
  <inkml:trace contextRef="#ctx0" brushRef="#br0">1 98 7843,'11'-8'6,"4"3"1,-6-8 0,2 0 99,4 2 0,-2-4 0,6 6-32,10-2 1,-1 7-1,5-2-16,2 3 1,-11 3 0,0 3-16,-1 3 0,-7 5 0,-10 9 0,-4-1-143,-2 1 0,0-1 0,0 1 0,-2 0-283,-4-1 0,1 1 0,-8-3-176,-2-4 0,4-4 559,-2-9 0,0 0 0,-7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0.749"/>
    </inkml:context>
    <inkml:brush xml:id="br0">
      <inkml:brushProperty name="width" value="0.08571" units="cm"/>
      <inkml:brushProperty name="height" value="0.08571" units="cm"/>
    </inkml:brush>
  </inkml:definitions>
  <inkml:trace contextRef="#ctx0" brushRef="#br0">138 1 7739,'0'19'0,"0"1"64,0 0 1,0-1 0,0 1 0,0-1-64,0 1 1,7 0 0,-1-1-1,-2 1-335,-1-1 1,3 1 0,3 0 224,2-1 1,2-8 0,6-4 155,1-5 1,0-4 0,-1-3 0,1-3-64,-1-3 1,8 6-1,-1-1 1,-2 4 237,-3 2 1,-3 4 0,-3 7-129,-2 8-68,-9 14 0,5-9 1,-9 9-1,0 2-7,0 2 1,0 0 0,0-3 0,0-3 24,0-3 0,-6 1 1,-1-6-1,3 4-13,2-3 1,-1 0-1,-1 2 1,-5 6-158,-2 5 0,-2 3 1,-8 1-1,-6 2-85,-5 3 0,-1 0 1,-2-9-1,-2-4 140,2-7 1,1-13 0,-3-9 0,4-8-40,7-9 0,4-13 0,5-7 0,4-6 372,6-7 0,5 5 0,4-5 0,5 5-111,6 1 1,6 1-1,5 0 1,4-2-477,3-5 1,-5 2 324,7-8 0,8 0 0,9-7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0.971"/>
    </inkml:context>
    <inkml:brush xml:id="br0">
      <inkml:brushProperty name="width" value="0.08571" units="cm"/>
      <inkml:brushProperty name="height" value="0.08571" units="cm"/>
    </inkml:brush>
  </inkml:definitions>
  <inkml:trace contextRef="#ctx0" brushRef="#br0">0 98 8654,'9'-17'240,"4"4"-99,4 6 1,5 3-1,2 0 1,4-3-14,3 3 1,-1 2 0,5 2-1,-2 0-249,2 0 1,-7 0 0,-2 0 0,-2 0-339,2 0 0,-10 0 0,1-3 1,-4-1-78,-2-2 1,-7-3 535,3 2 0,-14 5 0,-4-7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00.151"/>
    </inkml:context>
    <inkml:brush xml:id="br0">
      <inkml:brushProperty name="width" value="0.08571" units="cm"/>
      <inkml:brushProperty name="height" value="0.08571" units="cm"/>
    </inkml:brush>
  </inkml:definitions>
  <inkml:trace contextRef="#ctx0" brushRef="#br0">1 149 8098,'0'-26'0,"0"0"-263,0 2 1,0 2 0,0 2-282,0 1 676,0 8 0,2 11 0,2 13 1,3 9 30,-3 10 1,5 5-1,0 20 1,-1 8 5,1 9 1,4 5-1,-4 19 1,-5-45 0,1 0-90,-1 4 1,0 0 0,0 2 0,-1 1-1,-3 0 1,0 0 0,0 0 0,0 0-72,-1-2 1,2-1 0,2-5 0,0-1-1,4 45 1,-3-14-371,-2-8 1,1-17 0,3-3-1,5-10-177,0-14 0,6-6 0,-4-6 538,5-5 0,10-22 0,3-13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4.361"/>
    </inkml:context>
    <inkml:brush xml:id="br0">
      <inkml:brushProperty name="width" value="0.08571" units="cm"/>
      <inkml:brushProperty name="height" value="0.08571" units="cm"/>
    </inkml:brush>
  </inkml:definitions>
  <inkml:trace contextRef="#ctx0" brushRef="#br0">1 129 8099,'8'11'-237,"3"-2"0,9-9-39,0 0 0,-1-7 0,1-1 1,-1-1 215,1 0 0,0-6 0,-1 4 0,3-2 29,4 0 1,-4 2-1,4-4 1,-4 4 23,-3 2 1,-6 1-196,0 1 202,-8 5 0,-5 2 0,-11 11 0,-9 8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1.247"/>
    </inkml:context>
    <inkml:brush xml:id="br0">
      <inkml:brushProperty name="width" value="0.08571" units="cm"/>
      <inkml:brushProperty name="height" value="0.08571" units="cm"/>
    </inkml:brush>
  </inkml:definitions>
  <inkml:trace contextRef="#ctx0" brushRef="#br0">118 1 7805,'-17'22'52,"4"4"1,-5 0 0,5 13 0,-2 9 38,2 6 0,2 10 0,7 5 1,-3 14-194,3 11 0,2-1 0,2-43 0,0 0 0,0 40 93,0-12 1,0-19 0,2-2 0,2-10 3,3-10 1,8-15 0,-2-15 256,5-5-193,1-2 0,1-9 1,-1-4-1,1-4-35,0-3 0,1-2 0,3-2 1,5-2-96,1 2 1,-4 3 0,3 1 0,-3 0-59,-2 1 0,-7-1 0,7 1 0,-7-1-455,-4 0 584,-8 9 0,12-15 0,-6 5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1.425"/>
    </inkml:context>
    <inkml:brush xml:id="br0">
      <inkml:brushProperty name="width" value="0.08571" units="cm"/>
      <inkml:brushProperty name="height" value="0.08571" units="cm"/>
    </inkml:brush>
  </inkml:definitions>
  <inkml:trace contextRef="#ctx0" brushRef="#br0">0 0 9577,'3'33'217,"1"2"1,5 4-117,2 4 0,2 3 0,6-7 1,3 1-306,4-1 1,-4 0-1,2-2 1,-5-4-684,1-7 0,-11-11 0,10-4 395,-1-2 1,-7-5 491,2-11 0,-9-3 0,5-10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1.555"/>
    </inkml:context>
    <inkml:brush xml:id="br0">
      <inkml:brushProperty name="width" value="0.08571" units="cm"/>
      <inkml:brushProperty name="height" value="0.08571" units="cm"/>
    </inkml:brush>
  </inkml:definitions>
  <inkml:trace contextRef="#ctx0" brushRef="#br0">432 0 7805,'-22'20'0,"-2"2"0,-4 4 180,-2 6 0,3 5 1,-5 3-1,-3-1-326,-2 0 1,2 2-1,-2 1 146,-4-3 0,-3 13 0,5-10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2.321"/>
    </inkml:context>
    <inkml:brush xml:id="br0">
      <inkml:brushProperty name="width" value="0.08571" units="cm"/>
      <inkml:brushProperty name="height" value="0.08571" units="cm"/>
    </inkml:brush>
  </inkml:definitions>
  <inkml:trace contextRef="#ctx0" brushRef="#br0">1 79 8223,'19'0'689,"1"0"1,-1 0-569,1 0 1,0 0-1,-1 0 1,3 0-308,4 0 1,-2-2 0,9-2 0,-1-3-98,-1 3 1,-1-1 0,-6 1 0,2-5-243,-2-2 0,-8 7 525,-3-2 0,-9-5 0,5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2.949"/>
    </inkml:context>
    <inkml:brush xml:id="br0">
      <inkml:brushProperty name="width" value="0.08571" units="cm"/>
      <inkml:brushProperty name="height" value="0.08571" units="cm"/>
    </inkml:brush>
  </inkml:definitions>
  <inkml:trace contextRef="#ctx0" brushRef="#br0">1 538 7603,'0'-20'-513,"2"7"0,2 0 424,3-2 0,2 4 0,-3-2 31,7-2 1,-2 6 0,2 3 151,3 3 0,-6 3 1,3 0 53,3 0 1,-5 9-1,-1 4 1,-1 5 11,-4 1 1,-3 9 0,-2 3-1,0 2-109,0-1 0,0 1 0,0 4 0,0-2-80,0-3 1,0-1-1,0 2 1,0-5-22,0 0 1,0-12 0,0 3-108,0-1 0,2-12 0,4-6 102,7-11 1,5-8 0,2-8 0,-1-3 43,1-1 0,-1-6 0,1 7 0,-3-1-20,-4 5 0,3 11 0,-8 4 579,3 3-686,-6 1 0,5 9-249,-3 5 0,-5-3-46,5 9 433,-5-9 0,-2 3 0,0-14 0,2-3 0,5-12 0,6-2 36,4-2 1,3-11 0,-1 0 0,3-9 99,4-4 0,7-2 0,10-7 0,5 0 141,2 0 1,-4 9-1,6 7 1,3 8-5,1 9 0,-5 6 0,-6 9 0,-3 11-63,-3 11 0,-6 9 0,-5 6 0,-4 6-21,-7 5 0,-4 3 1,0-1-1,-4 0-176,0 0 0,-7 0 0,4-2 0,-3 0-11,-3 3 0,0-12 0,-3 11 0,-3-2-123,-7 0 1,-5-4-1,-1-3 1,-1 1 62,1-1 0,-7-6 1,-1 2-1,3-6-329,3-7 1,1-4 0,0-9 0,1-2-631,-1-5 1,1-6 1016,-1-13 0,-8-5 0,-3-8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3.078"/>
    </inkml:context>
    <inkml:brush xml:id="br0">
      <inkml:brushProperty name="width" value="0.08571" units="cm"/>
      <inkml:brushProperty name="height" value="0.08571" units="cm"/>
    </inkml:brush>
  </inkml:definitions>
  <inkml:trace contextRef="#ctx0" brushRef="#br0">295 57 7859,'0'-19'351,"2"1"-28,4 5 0,-3 7 0,3 12 1,-4 10-171,-2 8 1,0 17 0,-2 16-1,-4 10-216,-7 9 1,-7 9 0,8-33 0,-2 1-1,-3 3 1,-1 1-188,-3 4 0,-2 0-55,4-1 1,-3 0 0,-10 7-1,-1 1 1,2-4 0,1 0-1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3.595"/>
    </inkml:context>
    <inkml:brush xml:id="br0">
      <inkml:brushProperty name="width" value="0.08571" units="cm"/>
      <inkml:brushProperty name="height" value="0.08571" units="cm"/>
    </inkml:brush>
  </inkml:definitions>
  <inkml:trace contextRef="#ctx0" brushRef="#br0">1 79 7792,'0'-20'623,"0"1"1,0 6-683,0 0 0,2 8 1,4-1 40,7 3 0,5 19 1,1 3-1,1 3-58,0 0 1,-7 4-1,0 0 1,0 0-168,-2 3 1,4-8-1,-9 5 1,-1-4-786,-3-2 1028,-2-1 0,0 1 0,0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3.756"/>
    </inkml:context>
    <inkml:brush xml:id="br0">
      <inkml:brushProperty name="width" value="0.08571" units="cm"/>
      <inkml:brushProperty name="height" value="0.08571" units="cm"/>
    </inkml:brush>
  </inkml:definitions>
  <inkml:trace contextRef="#ctx0" brushRef="#br0">0 314 7792,'13'-7'239,"0"1"0,2-10 1,12 3-1,5-6-417,5-8 1,5 4 0,1-8 0,3 1-64,-3-1 1,-1 7 0,-5-2-587,-4 4 827,-5 11 0,-9-6 0,1 6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3.954"/>
    </inkml:context>
    <inkml:brush xml:id="br0">
      <inkml:brushProperty name="width" value="0.08571" units="cm"/>
      <inkml:brushProperty name="height" value="0.08571" units="cm"/>
    </inkml:brush>
  </inkml:definitions>
  <inkml:trace contextRef="#ctx0" brushRef="#br0">549 1 7792,'0'22'-24,"-2"2"1,-2 4-59,-3 2 0,-6 5 1,7 9-1,-1 4 75,-1 2 1,-3 2 0,-9 7 0,0 2 246,1 4 1,-3-10 0,-2 1-1,-4-6-307,-3-6 0,5-9 1,-4-7-1,-1-6-398,1-11 0,-3-7 0,-6-4 465,0 0 0,-9-9 0,-2-2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4.106"/>
    </inkml:context>
    <inkml:brush xml:id="br0">
      <inkml:brushProperty name="width" value="0.08571" units="cm"/>
      <inkml:brushProperty name="height" value="0.08571" units="cm"/>
    </inkml:brush>
  </inkml:definitions>
  <inkml:trace contextRef="#ctx0" brushRef="#br0">0 1 7695,'48'28'-77,"-4"0"1,6 7 0,0-4 233,0-3 0,2 0 1,7-4-1,0 2-111,0-2 0,-7 0 0,-4 0 1,-5 5-579,-6 1 1,-11-8 0,-2 0 531,-8-7 0,-8-11 0,-8 5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4.547"/>
    </inkml:context>
    <inkml:brush xml:id="br0">
      <inkml:brushProperty name="width" value="0.08571" units="cm"/>
      <inkml:brushProperty name="height" value="0.08571" units="cm"/>
    </inkml:brush>
  </inkml:definitions>
  <inkml:trace contextRef="#ctx0" brushRef="#br0">1 74 6868,'2'11'-242,"5"-4"0,4-5 1,8-2 267,1 0 0,2-2 1,1-3-1,4-3-97,-3-3 0,4 4 1,0-6-1,0 0 29,1 2 1,-3 3-1,-6 5 30,-1-3 1,-6 4 0,-2-3 11,-2 10 0,-9-1 0,-7 9 0,-17 9 0,3 8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4.469"/>
    </inkml:context>
    <inkml:brush xml:id="br0">
      <inkml:brushProperty name="width" value="0.08571" units="cm"/>
      <inkml:brushProperty name="height" value="0.08571" units="cm"/>
    </inkml:brush>
  </inkml:definitions>
  <inkml:trace contextRef="#ctx0" brushRef="#br0">354 9 7929,'0'-9'-565,"-2"9"0,-5 13 397,-6 11 0,-11 0 0,-4 11 0,-3 4 168,-4 5 0,-2 8 0,-2-6 0,0-3 0,0-1 0,10-12 0,10-4-357,10-4 357,7-11 0,2-4 0,2-12 6,5-1 0,4-10 0,8 6 0,1-1 63,-1 4 1,1 7 0,-3 9 0,-1 10 61,-3 12 0,-7 6 1,5 4-1,-2 5 120,-5 6 0,-2-2 0,1 3 0,1-1-234,2-2 0,1-2 1,-7-11-196,0-4 1,2-14-109,5-12 1,1-16 0,8-8 0,-3-9 285,2-5 0,2-2 0,3-6 0,0 0 0,8-9 0,2-2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4.639"/>
    </inkml:context>
    <inkml:brush xml:id="br0">
      <inkml:brushProperty name="width" value="0.08571" units="cm"/>
      <inkml:brushProperty name="height" value="0.08571" units="cm"/>
    </inkml:brush>
  </inkml:definitions>
  <inkml:trace contextRef="#ctx0" brushRef="#br0">647 0 7432,'13'7'117,"0"-1"0,-6 10 0,4-3 0,-3 4 214,-3 3 0,-5 1 1,-7 3-1,-6 5-269,-4 1 1,-12-4-1,-1 7 1,-3 2-297,1 2 0,-1-5 1,-6-1-1,-3-3 33,-3-4 0,1-2 1,-6-5-1,2-1-138,5-3 0,1-11 1,5-2-1,2-13 339,3-11 0,8-7 0,-5-8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4.811"/>
    </inkml:context>
    <inkml:brush xml:id="br0">
      <inkml:brushProperty name="width" value="0.08571" units="cm"/>
      <inkml:brushProperty name="height" value="0.08571" units="cm"/>
    </inkml:brush>
  </inkml:definitions>
  <inkml:trace contextRef="#ctx0" brushRef="#br0">1 0 7752,'11'39'87,"0"9"0,-7 2 0,5 5 146,2 4 1,2-5 0,9 9 0,1-6 29,4-5 0,1-15 0,-2 0 0,5-4-164,-1-3 1,5-12 0,-9-1 0,0-6 48,2-7 1,-6-1 0,4-3 0,-4-3-284,-2-3 0,-1-14 0,1-12-1717,0-5 963,8-11 776,-6 6 0,23-23 0,-3 4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7.047"/>
    </inkml:context>
    <inkml:brush xml:id="br0">
      <inkml:brushProperty name="width" value="0.08571" units="cm"/>
      <inkml:brushProperty name="height" value="0.08571" units="cm"/>
    </inkml:brush>
  </inkml:definitions>
  <inkml:trace contextRef="#ctx0" brushRef="#br0">0 1 7636,'0'20'-170,"0"-1"0,0 1 0,0-1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7.697"/>
    </inkml:context>
    <inkml:brush xml:id="br0">
      <inkml:brushProperty name="width" value="0.08571" units="cm"/>
      <inkml:brushProperty name="height" value="0.08571" units="cm"/>
    </inkml:brush>
  </inkml:definitions>
  <inkml:trace contextRef="#ctx0" brushRef="#br0">1 118 8091,'11'2'803,"-3"2"-619,1 3 1,2-1 0,8-6-675,1 0 1,6-2 0,2-2 0,1-5-38,-1-2 0,5-4 527,-7-11 0,9-5 0,-5-8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8.004"/>
    </inkml:context>
    <inkml:brush xml:id="br0">
      <inkml:brushProperty name="width" value="0.08571" units="cm"/>
      <inkml:brushProperty name="height" value="0.08571" units="cm"/>
    </inkml:brush>
  </inkml:definitions>
  <inkml:trace contextRef="#ctx0" brushRef="#br0">0 1 8494,'3'17'-141,"1"-2"0,3-1 145,-3 1 0,5 4 1,-3 5-1,1 2-33,1-2 1,-5 7-1,3-1 1,-4 3-147,-2 0 1,0-1 0,0 8-1,0-1-8,0 0 1,0 0-1,0 0 1,-2 1 0,-4-1 1,3-7-1,-3-1 1,1-1 181,-1 1 0,-5-7 0,-9 4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8.139"/>
    </inkml:context>
    <inkml:brush xml:id="br0">
      <inkml:brushProperty name="width" value="0.08571" units="cm"/>
      <inkml:brushProperty name="height" value="0.08571" units="cm"/>
    </inkml:brush>
  </inkml:definitions>
  <inkml:trace contextRef="#ctx0" brushRef="#br0">0 470 7902,'20'0'0,"-9"-2"0,-2-2-169,-1-3 0,3-6 0,7 5 144,-5-3 1,4-2 0,-4-7-15,5 0 1,1-8 0,-1-2-1,-1-3-17,3 0 0,-5 1 0,11-8 1,-4 1 55,-3 0 0,1-9 0,0-2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8.438"/>
    </inkml:context>
    <inkml:brush xml:id="br0">
      <inkml:brushProperty name="width" value="0.08571" units="cm"/>
      <inkml:brushProperty name="height" value="0.08571" units="cm"/>
    </inkml:brush>
  </inkml:definitions>
  <inkml:trace contextRef="#ctx0" brushRef="#br0">40 90 7902,'20'-29'16,"-3"8"289,-4-6-465,-4 14 0,-9 13 0,0 13-89,0 5 1,-2-1 0,-3-1 0,-1-3 62,1 2 0,-3 2 1,-1 3-1,0-1 162,1 1 0,-6 0 1,6-1 10,-3 1 0,7-1 0,-3 1 83,5 0 1,4-9 101,5-5 0,6-4 0,13-2 0,6-2-74,5-4 1,5-8-1,1-9 1,5-6 60,2-1 0,-6 4 1,2-5-1,-7 3-338,-7 4 1,-3 9-87,-10 2 68,1-1 1,-11 4 0,-9 3 196,-11 5 0,-15-7 0,-5-2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8.613"/>
    </inkml:context>
    <inkml:brush xml:id="br0">
      <inkml:brushProperty name="width" value="0.08571" units="cm"/>
      <inkml:brushProperty name="height" value="0.08571" units="cm"/>
    </inkml:brush>
  </inkml:definitions>
  <inkml:trace contextRef="#ctx0" brushRef="#br0">20 1 7902,'0'19'-322,"-3"1"0,-1 0 0,-2-1-18,1 1 1,3-1-1,2 1 340,0 0 0,2-9 0,5-5 0,6-4 0,-2-2 0,2 0 0,2 0 0,2 0 0,3-2 0,0-2 0,1-3 0,6 3 0,-6-5 0,5 3 0,5-18 0,-1 2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8.696"/>
    </inkml:context>
    <inkml:brush xml:id="br0">
      <inkml:brushProperty name="width" value="0.08571" units="cm"/>
      <inkml:brushProperty name="height" value="0.08571" units="cm"/>
    </inkml:brush>
  </inkml:definitions>
  <inkml:trace contextRef="#ctx0" brushRef="#br0">79 51 7902,'19'-20'0,"1"1"-54,-9 8 0,-3 11 0,-10 15 0,-4 9-374,-7 9 0,-7 4 428,-6 2 0,-5 0 0,-8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4.722"/>
    </inkml:context>
    <inkml:brush xml:id="br0">
      <inkml:brushProperty name="width" value="0.08571" units="cm"/>
      <inkml:brushProperty name="height" value="0.08571" units="cm"/>
    </inkml:brush>
  </inkml:definitions>
  <inkml:trace contextRef="#ctx0" brushRef="#br0">18 40 8099,'-7'13'-820,"1"0"0,1-9 809,12 3 1,4-7 0,8-5 0,1-4 23,0-1 1,6 3-1,0-4 1,-2 2-67,-2 5 1,-3-5 0,1 3 0,-1 1-163,1 3 0,0 2 215,-1 0 0,-8 0 0,-2 9 0,-9 2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8.851"/>
    </inkml:context>
    <inkml:brush xml:id="br0">
      <inkml:brushProperty name="width" value="0.08571" units="cm"/>
      <inkml:brushProperty name="height" value="0.08571" units="cm"/>
    </inkml:brush>
  </inkml:definitions>
  <inkml:trace contextRef="#ctx0" brushRef="#br0">0 334 7902,'20'0'-608,"0"0"519,-1 0 1,3 0-1,2 0 1,4-3 60,3-3 0,4 2 0,8-10 0,5-3-41,2-7 1,-2 0 0,9-6-198,4 1 243,2-5 1,-13 5-1,-7-3 23,-8 5 0,2-3 0,-6-1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9.335"/>
    </inkml:context>
    <inkml:brush xml:id="br0">
      <inkml:brushProperty name="width" value="0.08571" units="cm"/>
      <inkml:brushProperty name="height" value="0.08571" units="cm"/>
    </inkml:brush>
  </inkml:definitions>
  <inkml:trace contextRef="#ctx0" brushRef="#br0">20 1 7876,'0'32'51,"0"1"1,-2-9 0,-3 2 0,-1-2-101,1 2 0,3 5 1,4 8-1,3 0-43,1 0 1,1 3-1,-5 1 1,2 5 20,3 2 1,-1-11 0,-6 3 0,0-3-189,0-4 0,-6-9 0,-3-2 96,-2-9 0,7-8 0,-3-14 163,5-6 0,2-7 0,0-4 0,0-4 0,0-2 0,0 4 0,0-7 0,2-2 0,5-2 0,-5-2 0,7 2-22,0 4 18,-7-4 0,13 7 0,-9-7 1,1 4 77,2 7 0,-5-3 1,7 3-1,0 2 237,0 3 1,0 8 0,4 2 0,-2 2-216,2 5 0,3 1 0,1 6 1,1 3-140,-1 7 0,1 5-11,0 1 1,-7 7-24,0 0 1,-9 3 0,3-3 0,-5 4-265,-2 1 100,-9 6 1,-2-9 0,-8 7 192,-1-2 0,-6-3 1,0 3-1,2-5 210,2 0 1,5-12-1,1 3 409,3-1-403,9-10 1,-5 3 169,9-4-308,0-5 1,9 7 0,4-11 0,4-3-226,3-1 1,0-10 0,-1 3 194,1-4 0,8-11 0,3-3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9.509"/>
    </inkml:context>
    <inkml:brush xml:id="br0">
      <inkml:brushProperty name="width" value="0.08571" units="cm"/>
      <inkml:brushProperty name="height" value="0.08571" units="cm"/>
    </inkml:brush>
  </inkml:definitions>
  <inkml:trace contextRef="#ctx0" brushRef="#br0">20 1 7703,'0'19'-522,"0"1"1,-2-1 521,-5 1 0,5 0 0,-6-1 0,8 1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9.768"/>
    </inkml:context>
    <inkml:brush xml:id="br0">
      <inkml:brushProperty name="width" value="0.08571" units="cm"/>
      <inkml:brushProperty name="height" value="0.08571" units="cm"/>
    </inkml:brush>
  </inkml:definitions>
  <inkml:trace contextRef="#ctx0" brushRef="#br0">382 1 7830,'10'0'-320,"-1"0"0,-7 0 148,5 0 155,-5 0 1,7 2 0,-11 5 2,-5 6 1,-13 13 57,-12 6 0,-5 5-71,-2 3 0,-3 5 0,-1 1 1,-3-2 110,2-3 0,12-10 0,6-5 0,4-5 169,2-1 1,11-9 0,9-5-143,11-3 0,9-6 1,6-3 1,5-5-437,8-9 183,-9 10 75,16-8 0,-20 5 102,13-13 0,-4 4 0,4-4-732,1 4 481,-1 3 1,-7-3 0,-1-2 214,-3-2 0,7-9 0,-4 4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39:59.987"/>
    </inkml:context>
    <inkml:brush xml:id="br0">
      <inkml:brushProperty name="width" value="0.08571" units="cm"/>
      <inkml:brushProperty name="height" value="0.08571" units="cm"/>
    </inkml:brush>
  </inkml:definitions>
  <inkml:trace contextRef="#ctx0" brushRef="#br0">1 255 7448,'6'-13'-537,"1"0"0,8 6 485,-2-6 1,7 7 0,3-7 0,6-3-133,1-1 1,3-3 238,6 1 1,-6 6-49,-1 0 1,-5 0 80,5-7 1,-1 7-160,1 0 1,-10 6-9,-9-6 1,-6 9 78,6-3 0,-9 5 0,5 2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0.203"/>
    </inkml:context>
    <inkml:brush xml:id="br0">
      <inkml:brushProperty name="width" value="0.08571" units="cm"/>
      <inkml:brushProperty name="height" value="0.08571" units="cm"/>
    </inkml:brush>
  </inkml:definitions>
  <inkml:trace contextRef="#ctx0" brushRef="#br0">0 491 7903,'11'0'-184,"0"0"-63,-4 0 0,4-7 274,8 1 1,3-10 314,4 3 1,0-6-317,13-7 0,-2 2 0,13-9 0,-2 0 44,-4 3 1,0-5-1,-1 7 1,3-1-89,-3 1 0,-8 0-1,-4 4 1,-3-2-400,-4 2 0,-4 9 0,-5 4 418,-2 2 0,-9-6 0,5 4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0.411"/>
    </inkml:context>
    <inkml:brush xml:id="br0">
      <inkml:brushProperty name="width" value="0.08571" units="cm"/>
      <inkml:brushProperty name="height" value="0.08571" units="cm"/>
    </inkml:brush>
  </inkml:definitions>
  <inkml:trace contextRef="#ctx0" brushRef="#br0">745 18 8635,'0'-11'440,"0"4"-360,0 14 1,0 15 357,0 17 1,-9 4-232,-4 16 0,-6-2-381,-8 15-1062,6-1 1228,-16 17 0,0-8-99,-9 5 1,-2-4-490,2-3 1,3-6 449,-10 0 0,8-9 0,-5 2 1,2-4-299,4-2 444,11-18 0,-6 7 0,9-17 0,1-3 0,1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0.575"/>
    </inkml:context>
    <inkml:brush xml:id="br0">
      <inkml:brushProperty name="width" value="0.08571" units="cm"/>
      <inkml:brushProperty name="height" value="0.08571" units="cm"/>
    </inkml:brush>
  </inkml:definitions>
  <inkml:trace contextRef="#ctx0" brushRef="#br0">1 177 7903,'39'-29'-4,"-2"8"-43,-5-5 1,5 4-9,-4 2 0,-2 1-35,1-1 35,-8 9-107,13 2 1,-22 9 53,5 0 1,-13 3-274,-1 3 0,-6 5-90,-6 9 471,3-10 0,-23 17 0,5-6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0.767"/>
    </inkml:context>
    <inkml:brush xml:id="br0">
      <inkml:brushProperty name="width" value="0.08571" units="cm"/>
      <inkml:brushProperty name="height" value="0.08571" units="cm"/>
    </inkml:brush>
  </inkml:definitions>
  <inkml:trace contextRef="#ctx0" brushRef="#br0">59 0 8246,'-7'31'215,"1"-5"1,-7 2 0,6 1 0,3 1-72,2 5 1,2 2-1,0 2 1,0 0-286,0 1 297,0-1 1,0-2 0,-2-2-670,-5-3 1,5-1-622,-5 1 0,5-14 1134,2-18 0,0-9 0,0-10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0.925"/>
    </inkml:context>
    <inkml:brush xml:id="br0">
      <inkml:brushProperty name="width" value="0.08571" units="cm"/>
      <inkml:brushProperty name="height" value="0.08571" units="cm"/>
    </inkml:brush>
  </inkml:definitions>
  <inkml:trace contextRef="#ctx0" brushRef="#br0">0 1 7903,'0'11'217,"2"13"0,3-2 125,1 6 0,3 0-442,-2 11 1,-3-4 150,9 11 0,-6 4 52,6 2 0,-9 7 39,3 6-604,-5-12 297,6 12 1,-5-21 103,3 8 61,-4-17 0,-2 10 0,0-14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4.972"/>
    </inkml:context>
    <inkml:brush xml:id="br0">
      <inkml:brushProperty name="width" value="0.08571" units="cm"/>
      <inkml:brushProperty name="height" value="0.08571" units="cm"/>
    </inkml:brush>
  </inkml:definitions>
  <inkml:trace contextRef="#ctx0" brushRef="#br0">1 236 7208,'8'11'69,"3"-4"0,11-12 1,4-4 30,7-1 0,6-4 0,7-7 0,8-3-70,9-2 0,-2-1 0,5 8 1,-3-1-192,2 1 1,-17 1 0,2 3 0,-4 4-162,-5 2 1,-8 3-195,-7 6 453,-4 0 0,-2 0 0,-1 0 63,1 0 0,8 0 0,3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2.245"/>
    </inkml:context>
    <inkml:brush xml:id="br0">
      <inkml:brushProperty name="width" value="0.08571" units="cm"/>
      <inkml:brushProperty name="height" value="0.08571" units="cm"/>
    </inkml:brush>
  </inkml:definitions>
  <inkml:trace contextRef="#ctx0" brushRef="#br0">0 20 7881,'20'-9'-1521,"-1"7"2093,1-5-81,-9 5 1,4 4-264,-8 5-218,8 4 1,-13 17 0,7 5-179,0 4 140,-7 2 0,6 2 0,-5 3 0,1 2-26,3-3 1,-1-1 0,-6-5 0,0-5-972,0-6 805,0-4 1,-9-11 0,-4-4 219,-4-5 0,-1-4 0,3-5 0,4-6 0,3-4 0,1-3 0,7 0 0,2 1 0,5-1 0,4-6 0,8-2 0,1-3 0,-1 7 0,1-6 0,0 8 274,-1 2-109,1-3 0,-1 14 1,1-4 298,0 6-394,-1 5 0,1 2 1,-1 2-13,1 5 0,-7 4 0,-2 8 0,-2 1-71,-5-1 0,-2 1 0,-2 0 0,-2 1-136,-4 6 0,-5-6 0,-7 5 0,3-4-96,2-2 1,0-1 0,-7-1 0,1-1 244,-1 3 0,0-5 0,3 13 0,4 1 70,-4-7 0,6 15 0,-7-5 323,5 5-300,-4 2 1,12 3 0,-5-1 32,1-2-83,2 14 1,7-25 0,0 15-39,0 1 1,0 0 0,7-12 1,-1-1-1,-1-3-45,-3-4 0,-2-2-331,0-3 0,0-10 386,0-9 0,0-11 0,0-13 0,0-4-9,0-3 1,9-1 0,1-7 0,6-1 12,3 1 1,-8-2 0,13-3 0,0-1-2,-2 1 1,0 3 0,-3 4 696,1 4-411,8-4 1,-4 22 210,9-5-409,-1 14 0,-1 12 1,-7 14-1,-7 4-26,-4 4 1,-6 0 0,4 7 0,-2-2-93,-5 2 1,-2-7 0,-2-2-1,0-4-463,0-3 1,0 1 0,-2-3 0,-2-1 75,-3-3 0,-8-9 0,2 3 398,-5-5 0,-1-2 0,1-2 0,3-3 0,2-1 0,6-10 0,-6 3 0,-2-4 0,4-3-246,-2 1 212,9-1 0,-5 7 564,9 0-293,0 9 1,0-3 472,0 14-558,0 12 1,0 7 0,0 11 0,-2 9-97,-5 9 0,3-1 1,-7 14-1,0-3-262,0 0 0,-8 1 1,-10-8-1,1-1-136,0-5 0,-1-13 342,3-12 0,-4-6 0,-9-1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2.367"/>
    </inkml:context>
    <inkml:brush xml:id="br0">
      <inkml:brushProperty name="width" value="0.08571" units="cm"/>
      <inkml:brushProperty name="height" value="0.08571" units="cm"/>
    </inkml:brush>
  </inkml:definitions>
  <inkml:trace contextRef="#ctx0" brushRef="#br0">0 1 7473,'33'8'-261,"0"6"1,-7-4 0,4 4 260,-1 1 0,5 11 0,-3 4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2.659"/>
    </inkml:context>
    <inkml:brush xml:id="br0">
      <inkml:brushProperty name="width" value="0.08571" units="cm"/>
      <inkml:brushProperty name="height" value="0.08571" units="cm"/>
    </inkml:brush>
  </inkml:definitions>
  <inkml:trace contextRef="#ctx0" brushRef="#br0">0 39 7885,'20'-2'0,"0"-2"84,-1-3 0,1 1 0,-1 6 0,3 0-416,4 0 0,3 0 1,5 0-1,-1-2 68,2-5 264,-7 5 0,1-7 0,-10 9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2.845"/>
    </inkml:context>
    <inkml:brush xml:id="br0">
      <inkml:brushProperty name="width" value="0.08571" units="cm"/>
      <inkml:brushProperty name="height" value="0.08571" units="cm"/>
    </inkml:brush>
  </inkml:definitions>
  <inkml:trace contextRef="#ctx0" brushRef="#br0">59 0 7967,'-6'20'0,"-1"0"171,3-1 1,-5 3-1,3 2 1,-1 6-351,-2 7 1,7-2 0,-4 11 0,3-2-131,3 1 0,0-3 0,0 3 1,0-5-43,0-8 0,0-1 351,0-5 0,9-13 0,2 4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3.011"/>
    </inkml:context>
    <inkml:brush xml:id="br0">
      <inkml:brushProperty name="width" value="0.08571" units="cm"/>
      <inkml:brushProperty name="height" value="0.08571" units="cm"/>
    </inkml:brush>
  </inkml:definitions>
  <inkml:trace contextRef="#ctx0" brushRef="#br0">0 158 7851,'11'0'459,"0"0"1,-5 0 0,10 0-580,8 0 1,15 0-1,13-2 1,7-5-391,6-6 0,7-7 510,13-6 0,4-13 0,-40 14 0,0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3.861"/>
    </inkml:context>
    <inkml:brush xml:id="br0">
      <inkml:brushProperty name="width" value="0.08571" units="cm"/>
      <inkml:brushProperty name="height" value="0.08571" units="cm"/>
    </inkml:brush>
  </inkml:definitions>
  <inkml:trace contextRef="#ctx0" brushRef="#br0">245 0 7849,'19'0'298,"1"2"-171,-1 5 0,-6 4 0,0 8 0,3 3-553,1 4 1,1-4-1,-3 4 1,-2-4 68,2-2 1,-4-3 0,2-4 321,2-6 0,-4-5 0,2-4 0,0-5 35,-2-6 0,7-9 0,-7 1 0,2 3 0,0 1 0,0 6 0,6 0 137,1 2 0,0 0 1,-1 5 125,1-2 1,-7-1-106,0 7 0,-9 2 0,3 5 1,-7 6-169,-7 4 0,-6 7 0,-15 7 1,-9 8-170,-7 2 1,-12 7 0,1-2 0,-6-3 52,-2-1 0,6-9 0,-6-3 0,7-2 189,3-4 0,16-9 0,0-4 129,7-2 0,15-2-51,15-7 1,11 0 0,15 0 0,6 0 16,5 0 1,3-7 0,-1 1 0,0-1-121,0-2 1,7-2-1,0-8 1,-1-1-5,3 1 1,-4-3 0,6-2 0,0-4-42,0-3 0,-6 5 0,1-7 1,-3 1-19,-3 1 0,-9 3 0,-6 8-323,-8 1 0,-10 8 30,-12 4 1,-5 7 317,-9 7 0,-8-5 0,-3 7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4.149"/>
    </inkml:context>
    <inkml:brush xml:id="br0">
      <inkml:brushProperty name="width" value="0.08571" units="cm"/>
      <inkml:brushProperty name="height" value="0.08571" units="cm"/>
    </inkml:brush>
  </inkml:definitions>
  <inkml:trace contextRef="#ctx0" brushRef="#br0">98 0 6781,'0'20'788,"0"0"0,0-1-896,0 1 0,2 8 0,3 7 0,1 9 21,-1 8 0,3 4 1,-1 3-1,-1 2-7,3 5 1,-7-12 0,7 0 0,-3-8-128,1-9 0,0-2 0,-10 2 92,-3-4 1,1-5-1,-8-8 1,-2-1 83,-2 1 0,-1-7 0,3 0 1,2 2 19,-2 3 1,4-5-2,-2 0 26,8-9 0,-12-4 0,6-11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4.408"/>
    </inkml:context>
    <inkml:brush xml:id="br0">
      <inkml:brushProperty name="width" value="0.08571" units="cm"/>
      <inkml:brushProperty name="height" value="0.08571" units="cm"/>
    </inkml:brush>
  </inkml:definitions>
  <inkml:trace contextRef="#ctx0" brushRef="#br0">175 0 7585,'-14'7'0,"1"2"-310,-2 2 1,4 2-1,-2 6 1,-2 1 459,-2-1 1,3 8 0,4 1-1,-1 2-230,0 5 1,6 2 0,-1 0 0,2-2 85,-3-2 1,5-3 0,-5 5 0,7-4 37,7-3 1,-3-2-1,9-9-81,2-4 0,3 3-143,2-10 1,-7 1-1,0-9 180,2-5 0,-6-4 0,8-8 0,-6-1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4.915"/>
    </inkml:context>
    <inkml:brush xml:id="br0">
      <inkml:brushProperty name="width" value="0.08571" units="cm"/>
      <inkml:brushProperty name="height" value="0.08571" units="cm"/>
    </inkml:brush>
  </inkml:definitions>
  <inkml:trace contextRef="#ctx0" brushRef="#br0">233 950 7856,'11'-9'-884,"0"5"650,-4-9 0,-5 6 318,4-6 0,-12 18 0,-7 1 0,-5 9-120,-1 5 1,-1 0 0,1-1-1,-1 3 53,0 4 1,1-4 0,1 4-1,3-4-88,2-3 1,2-6 0,-4-2 92,2-2 0,6-2 0,-6-7 1,9-9 0,-3-4 0,7-5-53,7-1 0,2-10 0,6-3 0,-2-5 17,2-2 1,5-1 0,4-1-1,2-5 5,-2-6 0,6-11 0,3-7 0,4-6-5,2-11 1,2-2 0,-19 42 0,0 0-1,1 1 1,0 0 208,20-34 0,-10 17 1,-7 21 99,-4 14 0,-13 22 1,-9 27-1,-11 16-134,-7 13 0,5 3 1,0 1-1,0 1-45,2-8 0,2-3 1,9-7-1,0-4-388,0-7 1,3-7-1,3-5 24,7-8 0,5-6 0,3-6 0,3-8 184,3-3 0,-1 0 1,-9 1-1,-2 5 251,-2 3 1,-6 1-130,6 7 0,-9 2 1,3 5-18,-5 6 1,-2-2 0,0 2 28,0 2 0,0 3 1,0 1-1,0 1 8,0-1 0,-2 3 1,-2 4-1,-5 7-87,-2 4 1,-11 4 0,-8 3 0,-5 4-108,-4 2 1,2-7 0,-13 3 0,-1-4-63,1-3 0,5-9 0,-5-4 1,4-6-331,9-7 0,-2-4 507,6-9 0,-4-9 0,-2-2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5.040"/>
    </inkml:context>
    <inkml:brush xml:id="br0">
      <inkml:brushProperty name="width" value="0.08571" units="cm"/>
      <inkml:brushProperty name="height" value="0.08571" units="cm"/>
    </inkml:brush>
  </inkml:definitions>
  <inkml:trace contextRef="#ctx0" brushRef="#br0">1 1 7856,'30'0'0,"-2"2"194,1 4 0,-5 5 0,6 9 0,1-1 21,-1 1 1,9 6 0,7 2 0,0 3-88,2 4 0,-5 2 0,9 0-933,3-5 308,1 14 321,-5-22 0,5 31 0,-6-14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5.614"/>
    </inkml:context>
    <inkml:brush xml:id="br0">
      <inkml:brushProperty name="width" value="0.08571" units="cm"/>
      <inkml:brushProperty name="height" value="0.08571" units="cm"/>
    </inkml:brush>
  </inkml:definitions>
  <inkml:trace contextRef="#ctx0" brushRef="#br0">1 314 8100,'11'-2'32,"-2"-3"1,-3-3 44,1-3 1,8 4-1,-2-6 1,4-2-36,3-3 0,2 5 0,4 0 0,6-4-117,5-7 0,-2 2 0,2-4 0,3 4-77,-6 3 1,6-1 0,-8 0-117,5 1 0,-13 8-942,-4 4 1210,-14 5 0,-6 11 0,-11 2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5.494"/>
    </inkml:context>
    <inkml:brush xml:id="br0">
      <inkml:brushProperty name="width" value="0.08571" units="cm"/>
      <inkml:brushProperty name="height" value="0.08571" units="cm"/>
    </inkml:brush>
  </inkml:definitions>
  <inkml:trace contextRef="#ctx0" brushRef="#br0">1 216 7789,'6'-20'301,"1"1"0,8 1 1,-2 3-1,5 4-233,1 3 0,10-1 0,1 5 1,3-3-236,-1 3 1,1-5 0,4 2 0,-2 1-456,-2-3 1,-9 5 65,2-9 1,-13 6 555,-7-6 0,-4 0 0,-2-7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5.835"/>
    </inkml:context>
    <inkml:brush xml:id="br0">
      <inkml:brushProperty name="width" value="0.08571" units="cm"/>
      <inkml:brushProperty name="height" value="0.08571" units="cm"/>
    </inkml:brush>
  </inkml:definitions>
  <inkml:trace contextRef="#ctx0" brushRef="#br0">196 0 7843,'0'20'-98,"0"-7"1,0 0 211,0 2 0,0 2 0,0 3 42,0 0 1,0-7 0,0 0 0,0 2-5,0 2 0,0 10 0,0-1 0,0 0-82,0 2 0,0 3 0,0 8 0,2 0-119,5 0 1,-5 3-1,7-1 1,-3 3-88,1-1 1,-1 1-1,-6 8 1,0-4-120,0 0 0,7-7 0,-1 5 1,-1-7 142,-3-6 0,-4 2 0,-3-9 0,-3-2 29,-3-3 1,0-8-1,-4-2-43,2-2 87,0-2 1,-7-7 0,0-3 0,3-3 53,4-7 0,-4-5 0,3-1 158,-3-1-194,6-8 0,-4 4 1,8-9-1,1-2-110,-3-2 0,7-2 0,-5 0 0,5-2 131,2-5 0,18-4 0,3-9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6.135"/>
    </inkml:context>
    <inkml:brush xml:id="br0">
      <inkml:brushProperty name="width" value="0.08571" units="cm"/>
      <inkml:brushProperty name="height" value="0.08571" units="cm"/>
    </inkml:brush>
  </inkml:definitions>
  <inkml:trace contextRef="#ctx0" brushRef="#br0">1 216 7843,'46'-30'-69,"-1"4"1,-8-3-1,9 3 1,-2 2 217,1 2 0,-8 3 1,7 1-1,-1 5 182,-1 7 0,-1 4 1,-4 4-157,-4 4 1,-7 5 0,-13 9-1,-9 2-254,-8 4 0,-9 4 0,-11 9 0,-4 1-315,-3-1 1,-1-6 0,-5-3-1,4 1 312,7-1 0,0-6 0,4 0 0,4-7 695,1-4-570,8-8 0,3 3 0,12-10 0,7-4 100,5-7 0,8-5 0,2-1-252,3-1 49,-7 0 1,13 1 0,-7-1 0,3 1-107,0-1 1,-10 0 0,4 1-1,-3 1-102,2 5 0,-11-2 0,2 6-72,-6-1 0,-6 7 340,-12 3 0,-4 9 0,-8 11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6.349"/>
    </inkml:context>
    <inkml:brush xml:id="br0">
      <inkml:brushProperty name="width" value="0.08571" units="cm"/>
      <inkml:brushProperty name="height" value="0.08571" units="cm"/>
    </inkml:brush>
  </inkml:definitions>
  <inkml:trace contextRef="#ctx0" brushRef="#br0">138 1 7667,'7'21'-126,"-1"6"0,1-3 0,-7 6 1,0 3 665,0 4 1,0 2-1,0 20 1,0 10-328,0 12 1,-3 4 0,-1 9-1,1-45 1,0 2-151,0 2 1,1 0 0,-2 39-1,2-41 1,-1 0 0,-5 41 49,-3-10 1,4-8 0,-4-4-1,1-2-439,-1-5 0,4-17 1,-4-9-1,3-7-291,3-6 1,1-4 616,-3-7 0,-4-5 0,-8-8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6.532"/>
    </inkml:context>
    <inkml:brush xml:id="br0">
      <inkml:brushProperty name="width" value="0.08571" units="cm"/>
      <inkml:brushProperty name="height" value="0.08571" units="cm"/>
    </inkml:brush>
  </inkml:definitions>
  <inkml:trace contextRef="#ctx0" brushRef="#br0">0 432 8131,'20'-24'0,"2"0"83,4 0 1,-2 6-1,9-10 1,4 0-44,6-5 1,1 3 0,6-1 0,2 1 46,5-1 1,-12 7 0,5-2 0,-13 4-1754,-10 3 1075,-14 8 0,-7 2 591,-12 9 0,-14-9 0,-10-2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6.951"/>
    </inkml:context>
    <inkml:brush xml:id="br0">
      <inkml:brushProperty name="width" value="0.08571" units="cm"/>
      <inkml:brushProperty name="height" value="0.08571" units="cm"/>
    </inkml:brush>
  </inkml:definitions>
  <inkml:trace contextRef="#ctx0" brushRef="#br0">158 1 7843,'-2'19'321,"-3"1"0,-3 0-97,-3-1 0,6 3 0,-1 2 0,1 4-216,-1 3 0,4 4 0,-5 10 0,3 8-138,-3 3 0,5 3 1,-4-2-1,3-3 79,3-2 0,-2-6 1,-2 2-1,-3-4 4,3-7 0,-5-9 0,3 2 0,-1-1-72,-2-5 0,7-9 1,-6-2-1,1 2-1110,1 3 1092,-1-8 1,9-3 0,3-14 126,1-6 0,7-11 0,-4-2 0,0 0-13,-1-2 1,5 6-1,-4-4 1,0 2 117,-1-2 1,6 11 0,-6-5 0,3 3-41,4-1 0,-4 5 0,2 2 0,3 3-43,1 3 1,-4-4-1,0 3 1,2 2 2,3 1 1,1 3-1,-1 3 1,-5 3-68,-7 7 1,-3 5-1,-6 1 1,-1 3 55,-3 4 1,-8 2 0,2 5 0,-4-7 194,-3-4 0,1-2 0,1-1 112,5 1 0,4-7-151,9 0 0,3-9 0,3 3-160,7-5 0,13-2 0,5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7.623"/>
    </inkml:context>
    <inkml:brush xml:id="br0">
      <inkml:brushProperty name="width" value="0.08571" units="cm"/>
      <inkml:brushProperty name="height" value="0.08571" units="cm"/>
    </inkml:brush>
  </inkml:definitions>
  <inkml:trace contextRef="#ctx0" brushRef="#br0">0 116 7866,'11'-8'331,"0"5"1,-7-5 52,3-1 0,8 7 0,-2-5-162,5 5 0,1 2 0,1 0 1,0 0-414,-1 0 0,7 0 1,3 0-1,1 0-78,5 0 0,0-2 0,0-2 0,-3-5 12,3-2 1,-7 4 0,-1-3 0,-6-1-256,-1 0 1,-11 6 511,-9-1 0,-18 12 0,-12 5 0,-9 9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7.793"/>
    </inkml:context>
    <inkml:brush xml:id="br0">
      <inkml:brushProperty name="width" value="0.08571" units="cm"/>
      <inkml:brushProperty name="height" value="0.08571" units="cm"/>
    </inkml:brush>
  </inkml:definitions>
  <inkml:trace contextRef="#ctx0" brushRef="#br0">1 79 7953,'19'0'167,"1"0"0,-7 0 0,0 0 0,2 0-230,3 0 1,-3-2-1,2-3 1,5-1-170,0 1 0,0-3 0,-3 1 1,1 3-140,0 2 1,-7 2 0,-3-3 370,-1-3 0,-2 4 0,-7-16 0,0 7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8.067"/>
    </inkml:context>
    <inkml:brush xml:id="br0">
      <inkml:brushProperty name="width" value="0.08571" units="cm"/>
      <inkml:brushProperty name="height" value="0.08571" units="cm"/>
    </inkml:brush>
  </inkml:definitions>
  <inkml:trace contextRef="#ctx0" brushRef="#br0">79 1 8037,'-6'13'216,"-1"0"0,3 4-228,2 7 0,2 0 1,0 9-1,0 0-93,0-3 0,0 5 1,0-7-1,0 1 48,0-1 0,6-2 0,3-6 39,2-1 1,-7 1 0,3-1 34,-5 1 0,-2-7 0,0 0-195,0 2 0,0 3 0,-2-1-787,-5-4 721,5 5 0,-9-16 244,4 4 0,3-3 0,-9-3 0,-2 0 0,-3 0 0,-1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8.301"/>
    </inkml:context>
    <inkml:brush xml:id="br0">
      <inkml:brushProperty name="width" value="0.08571" units="cm"/>
      <inkml:brushProperty name="height" value="0.08571" units="cm"/>
    </inkml:brush>
  </inkml:definitions>
  <inkml:trace contextRef="#ctx0" brushRef="#br0">1 314 9040,'20'0'49,"1"-8"0,5-5 0,9-5-45,9-1 1,6-1 0,11 0 0,4-1 123,7-5 1,4 2-1,3-7 1,-3 3-187,-4 4 1,-7 2 0,-13 5-1,-8 4-1234,-9 6 694,-16 5 1,-19 2 0,-13 2 597,-4 5 0,-11 3 0,-3 10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6.101"/>
    </inkml:context>
    <inkml:brush xml:id="br0">
      <inkml:brushProperty name="width" value="0.08571" units="cm"/>
      <inkml:brushProperty name="height" value="0.08571" units="cm"/>
    </inkml:brush>
  </inkml:definitions>
  <inkml:trace contextRef="#ctx0" brushRef="#br0">353 0 8100,'0'20'0,"0"-1"-168,0 1 0,0-7 1,0 0-1,0 5 97,0 5 1,0 1 0,-2 9 0,-2 4 131,-3 7 0,1 6 0,6 9 0,0 2-6,0 4 1,0-2 0,0 9 0,0 2-13,0 2 0,0-2 0,0 0-172,0 0 159,0 7 1,6-20 0,1 2 0,-1-6-32,3-5 0,-4-9 1,5 1-1,1-9-108,0-9 0,-4-4 0,4-3-53,-3 1 133,-1-9 8,-7-3 0,-2-8 0,-5 0 0,-6 0-90,-4 0 0,-3 0 0,-2 0 0,-2 0 28,-2 0 0,-9 0 0,5-2 0,-3-4 32,1-7 0,5-7 1,-3-4-1,2-4 135,4-3 0,4 5 0,5-6 0,4-3 38,2-2 1,3 4-1,8 3 1,4-3-138,7-4 1,7 6-1,4-10 1,4 0-118,3-1 1,2 10 0,6-14 131,0-4 0,9-5 0,2-3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8.735"/>
    </inkml:context>
    <inkml:brush xml:id="br0">
      <inkml:brushProperty name="width" value="0.08571" units="cm"/>
      <inkml:brushProperty name="height" value="0.08571" units="cm"/>
    </inkml:brush>
  </inkml:definitions>
  <inkml:trace contextRef="#ctx0" brushRef="#br0">460 1 7218,'-19'17'-133,"-1"-4"0,7 5 0,0-8 1,-2 3 270,-3 1 1,-1-4-1,1 6 1,3-3-105,2 2 1,0-4 0,-7 2 0,1 2-142,-1 3 0,-2 1 1,-4 1-1,-4 2-58,-1 4 0,-4-4 0,9 4 0,2-5-67,3-1 1,12-9 233,9-5 1,9-6 0,10-6 0,3-7 10,4-5 0,-2 1 0,6 2 0,1 2 54,-1-3 0,-6 6 0,5-1 0,-3 2 189,0 5 1,0-5-1,-6 2 1,-1 3-93,1 2 0,-7 2 1,-2 2-118,-2 5 0,-3 6 1,-8 11-1,-5 2 16,-6-2 1,-6 4 0,-5 0 0,-5 1-111,-1-1 1,4 5-1,-5-7 1,3-2 10,4-3 1,9-1 0,2-3 18,-2-4 0,8-4-89,7-9 97,9-9 0,10-1 0,1-10 1,2 0-18,4 1 0,-4 6 1,6 0-1,0-3 6,5-1 1,-3-3 0,1 1-1,-1 1 15,1 5 0,2-4 0,4 6 0,-5 0-211,-6 5 0,-4 1 0,-2 1 216,-1-3 0,-8 1 0,-2 6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9.080"/>
    </inkml:context>
    <inkml:brush xml:id="br0">
      <inkml:brushProperty name="width" value="0.08571" units="cm"/>
      <inkml:brushProperty name="height" value="0.08571" units="cm"/>
    </inkml:brush>
  </inkml:definitions>
  <inkml:trace contextRef="#ctx0" brushRef="#br0">431 1 7866,'0'19'304,"0"1"-123,0-1 1,0 1 0,0 0 0,0-1-19,0 1 1,2 8 0,3 5 0,1 4-165,-1 2 1,3 0 0,-1 0-1,-3 3-133,-1 3 1,-3-10-1,0 2 1,0-4-418,0-2 1,0-14 126,0 3 0,-9-16 0,-2-4 241,0-11 0,-6-6 0,4-3 0,-5 0 173,-1 1 1,-3-1 0,-2 1 0,-5-1 113,-1 0 0,4 7 0,-7 2 0,1 1 79,1-1 0,-4 6 0,9-1 0,2 4 5,2 2 0,9 2 0,2 4 0,3 10-48,3 7 1,3-1 0,2 4 0,0-2-330,0 2 0,2-10 0,5 1 0,8-6-260,9-7 1,-2-1 0,6-3 448,0 0 0,3-18 0,8-4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9.172"/>
    </inkml:context>
    <inkml:brush xml:id="br0">
      <inkml:brushProperty name="width" value="0.08571" units="cm"/>
      <inkml:brushProperty name="height" value="0.08571" units="cm"/>
    </inkml:brush>
  </inkml:definitions>
  <inkml:trace contextRef="#ctx0" brushRef="#br0">1 176 7866,'39'-19'14,"0"6"1,-2 0-1,-2-3 97,-2-1 1,-5-3 0,0 1 0,-8 1 284,-3 5-396,-8 5 0,9-1 0,-8-2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09.905"/>
    </inkml:context>
    <inkml:brush xml:id="br0">
      <inkml:brushProperty name="width" value="0.08571" units="cm"/>
      <inkml:brushProperty name="height" value="0.08571" units="cm"/>
    </inkml:brush>
  </inkml:definitions>
  <inkml:trace contextRef="#ctx0" brushRef="#br0">51 11 7568,'11'-2'1597,"-5"-4"-1762,-4 3 1,5 3 0,0 13-1,-1 5-222,3 1 0,-5-5 0,7-1 93,-2 2 0,4-4 1,-5 0 170,3-3 0,2-1 0,7-7 105,0 0 0,-7-7 0,0-1 251,2-3-142,2 6 0,-3-10 1,-1 6-1,2 1 128,2-1 1,-4-4 0,0 6 176,3 3-388,-8 2 0,1 4 0,-11 5 0,-5 6-48,-6 4 0,-11 5 0,-4 2 0,-2 2 3,-5-2 0,-2 0 0,0 0 0,2 2-6,2-2 1,9-2 0,-2-5 0,4-2 380,3-2-224,8-8 1,11-3 0,15-11-60,9-2-34,-2-2 0,15 0 1,-7 0-1,5 0-37,4 2 0,-10-6 1,10 6-1,0-2-131,5 0 0,-10 6 0,6-4 0,-3 0-234,0 1 1,-7 5 0,-4-1-115,-4 3 495,-11 3 0,-2 0 0,-9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10.105"/>
    </inkml:context>
    <inkml:brush xml:id="br0">
      <inkml:brushProperty name="width" value="0.08571" units="cm"/>
      <inkml:brushProperty name="height" value="0.08571" units="cm"/>
    </inkml:brush>
  </inkml:definitions>
  <inkml:trace contextRef="#ctx0" brushRef="#br0">0 295 8276,'9'-22'0,"4"-2"87,5-2 1,1 0-1,1 6 1,2-2-425,4-4 0,4 4 0,9-4 0,1 4 334,-1 3 0,0 6 0,0 2 0,-2 2-197,-4 5 0,-5 2-96,-8 2 0,-11 0-87,-9 0 383,-9 8 0,-19 3 0,-3 9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10.322"/>
    </inkml:context>
    <inkml:brush xml:id="br0">
      <inkml:brushProperty name="width" value="0.08571" units="cm"/>
      <inkml:brushProperty name="height" value="0.08571" units="cm"/>
    </inkml:brush>
  </inkml:definitions>
  <inkml:trace contextRef="#ctx0" brushRef="#br0">1 608 7898,'19'-9'342,"1"-2"1,0-2-102,-1 0 0,10-6 0,3-10 0,10-1-221,10-5 1,-4 2 0,15-4 0,0-4 92,-2 0 0,0-1 1,-4 3-1,-3 0-349,-2 0 1,-15 8 0,0 5 0,-6 4-17,-7 3 1,-11 6-1871,-7 0 2122,-3 8 0,-12-4 0,-2 9 0,-9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10.513"/>
    </inkml:context>
    <inkml:brush xml:id="br0">
      <inkml:brushProperty name="width" value="0.08571" units="cm"/>
      <inkml:brushProperty name="height" value="0.08571" units="cm"/>
    </inkml:brush>
  </inkml:definitions>
  <inkml:trace contextRef="#ctx0" brushRef="#br0">667 0 7898,'0'31'184,"0"-5"1,0-2 0,0 0 0,-2 2-62,-5-2 1,-4 6 0,-8 5 0,-1 9 39,1 8 1,-12 7 0,-6 6 0,-6 7-177,-1 4 0,-6 3 0,2-3 0,0-2-127,2-2 1,9-11 0,-6-2 0,6-12-852,4-5 1,9-12 990,-2-4 0,4-4 0,3-2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10.664"/>
    </inkml:context>
    <inkml:brush xml:id="br0">
      <inkml:brushProperty name="width" value="0.08571" units="cm"/>
      <inkml:brushProperty name="height" value="0.08571" units="cm"/>
    </inkml:brush>
  </inkml:definitions>
  <inkml:trace contextRef="#ctx0" brushRef="#br0">1 293 7898,'39'-9'53,"0"-4"0,3-7 161,3-6 1,-8 4 0,7-4-1,2 2-194,2-2 0,2 2 1,2-4-1,-6 4-177,-5 6 0,-10 5 0,-5 0-392,-5 7 0,-12 6 0,-9 6 549,-11 7 0,-15 5 0,-4 1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10.850"/>
    </inkml:context>
    <inkml:brush xml:id="br0">
      <inkml:brushProperty name="width" value="0.08571" units="cm"/>
      <inkml:brushProperty name="height" value="0.08571" units="cm"/>
    </inkml:brush>
  </inkml:definitions>
  <inkml:trace contextRef="#ctx0" brushRef="#br0">176 0 7885,'-19'33'124,"-1"-3"0,-2 1 349,-4-1 0,5 3 0,-3 6 1,6 3-624,5 3 0,9-8 1,-3 7-1,5-1-535,2-1 1,0-7 0,0-5 63,0-2 0,2-4 621,5-11 0,-3-13 0,7-13 0,0-6 0,0-7 0,2-5 0,6-8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0:11.005"/>
    </inkml:context>
    <inkml:brush xml:id="br0">
      <inkml:brushProperty name="width" value="0.08571" units="cm"/>
      <inkml:brushProperty name="height" value="0.08571" units="cm"/>
    </inkml:brush>
  </inkml:definitions>
  <inkml:trace contextRef="#ctx0" brushRef="#br0">0 1 7885,'0'30'264,"0"-1"1,0-1 24,0 5 1,0 6 0,2 7 0,5 8-229,6 9 0,6 2 1,5 9-1,2 5-481,-2 1 0,-2-10 0,-4 6 0,-3-4-252,-2-2 672,-9-16 0,5 12 0,-9-16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6.271"/>
    </inkml:context>
    <inkml:brush xml:id="br0">
      <inkml:brushProperty name="width" value="0.08571" units="cm"/>
      <inkml:brushProperty name="height" value="0.08571" units="cm"/>
    </inkml:brush>
  </inkml:definitions>
  <inkml:trace contextRef="#ctx0" brushRef="#br0">1 0 8100,'11'0'-599,"6"0"377,-4 0 1,-2 0-1,2 0 178,2 0 1,-4 7 0,2 1 43,3 3 0,-8 2 0,1 7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08.234"/>
    </inkml:context>
    <inkml:brush xml:id="br0">
      <inkml:brushProperty name="width" value="0.08571" units="cm"/>
      <inkml:brushProperty name="height" value="0.08571" units="cm"/>
    </inkml:brush>
  </inkml:definitions>
  <inkml:trace contextRef="#ctx0" brushRef="#br0">1 99 8173,'0'20'70,"0"-1"1,2-6 0,2 0 0,3 3 234,-3 1 1,7-4-1,2 0 1,4 0-218,3-2 0,6-2 1,3-9-1,1-2-325,5-5 1,2-10-1,2-12 1,0-1-1084,0-5 1320,1-2 0,8-11 0,2-2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09.209"/>
    </inkml:context>
    <inkml:brush xml:id="br0">
      <inkml:brushProperty name="width" value="0.08571" units="cm"/>
      <inkml:brushProperty name="height" value="0.08571" units="cm"/>
    </inkml:brush>
  </inkml:definitions>
  <inkml:trace contextRef="#ctx0" brushRef="#br0">1 37 7953,'9'-11'443,"-7"0"-444,4 5 1,-1 4 99,1-5 0,3 7 0,6 9 0,-2 8-213,3 7 0,-6 11 0,4-2 1,1 4-61,2 2 0,-4 0 0,-2-2 0,0-2-184,0-2 0,2-9 0,4 2 358,-4-5 0,5-10 0,-7-2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09.520"/>
    </inkml:context>
    <inkml:brush xml:id="br0">
      <inkml:brushProperty name="width" value="0.08571" units="cm"/>
      <inkml:brushProperty name="height" value="0.08571" units="cm"/>
    </inkml:brush>
  </inkml:definitions>
  <inkml:trace contextRef="#ctx0" brushRef="#br0">597 1 7944,'6'13'-429,"1"0"170,-3 2 0,-1 3 0,-3 1 268,0 1 1,-3 2 0,-3 2 0,-9 4-53,-9 2 0,0 3 0,-9 6 0,-4 0-26,-7 1 0,1-8 0,-7-1 0,0-1 62,0 1 0,6-12 1,-2 3-1,7-2 296,7-5 0,-3-6 47,9 4 0,10-9 0,16 3-117,11-5 1,9-2-1,6 0 1,7 0-132,4 0 0,2-2 1,2-3-1,3-3-186,1-3 0,3-2 0,-2-9 1,4-2-15,0-2 0,0 0 0,-8 6 0,-1 0-91,-4 1 0,-11-1 0,0 1 0,-4-1-440,-2 0 0,-9 7 643,-5 0 0,-4 0 0,-2-6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0.533"/>
    </inkml:context>
    <inkml:brush xml:id="br0">
      <inkml:brushProperty name="width" value="0.08571" units="cm"/>
      <inkml:brushProperty name="height" value="0.08571" units="cm"/>
    </inkml:brush>
  </inkml:definitions>
  <inkml:trace contextRef="#ctx0" brushRef="#br0">323 0 7944,'-19'9'-285,"6"-4"1,-1 5 108,-1-1 1,6 6-1,3 1 487,4 8 1,2 0 0,2 10 0,2 8-135,3 8 0,8 9 0,-4 4 1,2 4-221,0 3 0,-6-7 0,4 2 0,-3-4-96,-3-2 0,-1-9 0,0-4 0,3-7-289,-3-6 1,-2-3 202,-2-3 1,-2-14 0,-4 0-5,-7-9 0,2-4 0,-2 0 231,-3 0 1,6 0-1,-4 0 1,-1 0 23,-2 0 1,-3 0 0,1 0 0,-1 0 40,0 0 0,-1 0 0,-3-2 0,-2-3 18,2-1 0,2-9 225,2 2 0,7 2-134,0-2 1,11 8-323,2-1 0,9 4 26,10 2 0,1 0 1,-1 0 61,1 0 1,0-7-1,-3-2 1,-2 1 81,-2-1 1,0-6 0,5 2 0,-1-5 122,3-1 1,-11 6 0,10 2 0,1 0 53,4 0 0,-7 4 1,7-4-80,0 3 0,-2 3 0,-9 12-129,-7 6 0,-3 7 0,-3 6 4,0 6 1,-3-10 0,-1-2-102,-2-3 1,-8 1 0,8 1 39,2 1 1,1-7 0,3 0 0,-2 2-63,-4 3 1,3-5-1,-3 0 90,4 2 1,2 2-1,0 3 99,0 0 1,0-1-1,0 1 1,0 2 15,0 4 0,0-2 1,0 8-1,0 5 1,0 7 1,0 6 0,0 7 0,-2-3-97,-5-2 1,5-8 0,-7-1-1,3-6 5,-1-4 0,-6-16 1,4 1-28,-2-7 0,1-7 0,-4-13 0,6-10 3,-1-12 1,7-6 0,-5-2 0,5-2-114,2-5 1,0 2 0,2-6-1,5-2-36,6-4 0,4-1 0,3-13 0,2-2 220,4-4 1,-2-2 0,-8 31 0,1-2 0,0-2-1,0 0 53,2-3 1,-1 1-1,2 3 1,0 0-1,-1-2 1,1-1-1,-1 0 1,1-1-24,-1 1 1,1 2 0,17-30 0,-6 7 0,-10 24 167,-5 24 0,-12 24 0,0 22 0,-8 12-143,-9 12 1,2 1-1,-2 10 1,-2 4-90,-3 2 1,1-11-1,2 6 1,4-6 7,2-6 0,3-9 0,6-5 0,0-1-189,0-5 0,2-11 1,4-7-83,7-4 1,7-10 0,4-5 0,2-5 190,-2-1 1,0 1-1,0 5 1,2 7 49,-2 3 0,0-3 0,0-1 0,2 3 11,-2 2 1,-2 2 0,-3 2 0,1 2 276,0 3 1,-7 2 0,-3-3-86,-1 7 0,-2 13 1,-9 7 99,-5 4-218,-13 20 1,-19 6 0,-13 22 0,23-39 0,-1 1-54,-2 5 1,-1-1 0,2-4 0,-1-1-1,-3 2 1,0 0 0,1-3 0,0-1-146,3-1 0,-1-3 0,-22 23 0,6-13 1,7-15-1101,10-15 1233,7-9 0,-4-29 0,-3-3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0.687"/>
    </inkml:context>
    <inkml:brush xml:id="br0">
      <inkml:brushProperty name="width" value="0.08571" units="cm"/>
      <inkml:brushProperty name="height" value="0.08571" units="cm"/>
    </inkml:brush>
  </inkml:definitions>
  <inkml:trace contextRef="#ctx0" brushRef="#br0">1 1 8102,'20'8'199,"1"3"1,3 9 0,5-1 143,1 1 1,3 8-1,6 5 1,0 4-71,0 2 1,3 5-1,1 4 1,1 6-137,-7 1 0,2-10 0,-8 1 1,-1-5-1064,-4-1 1,-4-10 925,-2-4 0,8-4 0,2-2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1.024"/>
    </inkml:context>
    <inkml:brush xml:id="br0">
      <inkml:brushProperty name="width" value="0.08571" units="cm"/>
      <inkml:brushProperty name="height" value="0.08571" units="cm"/>
    </inkml:brush>
  </inkml:definitions>
  <inkml:trace contextRef="#ctx0" brushRef="#br0">0 393 8094,'0'-13'847,"2"0"-840,5-3 0,4-1 0,8-3 1,3-1 166,4-5 0,-2 2 0,9-7 0,2 1-279,2-1 1,0 7-1,-5-2 1,-5 4-624,-6 3 0,-3 6 728,-5 0 0,-5-1 0,-8-5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1.703"/>
    </inkml:context>
    <inkml:brush xml:id="br0">
      <inkml:brushProperty name="width" value="0.08571" units="cm"/>
      <inkml:brushProperty name="height" value="0.08571" units="cm"/>
    </inkml:brush>
  </inkml:definitions>
  <inkml:trace contextRef="#ctx0" brushRef="#br0">59 216 7903,'-13'0'-541,"0"0"157,-2 0 895,6 0 1,0 2-317,9 5 1,0 3 0,3 10-1,1 2 6,3 4 1,8 4-1,-4 12 1,2 4-169,0 6 0,-7 0 0,5 3 0,0 1-52,0-1 1,-4-8 0,3 6-116,-1 1 101,6 3 0,-10-3 1,6 1-1,-3 3-101,-3 3 0,-3-4 0,-2 6 0,0-6-121,0-5 0,0-15 1,0 0-1,0-6 89,0-7 1,0-9 212,0-2 0,-2-9 1,-3 1-1,-3-8 11,-3-3 0,4-1 0,-6 7 145,-2 0 1,-3 0 0,-1 0-131,-1 0 0,9-2 0,3-2 0,1-5-121,1-2 0,-3-4 1,5-11-1,-3-7 20,3-4 1,1-4 0,3-3 0,0-4-119,0-2 0,0-4 0,3-9 1,3-5-54,7-2 0,7 5 0,4-7 0,4-2 119,3-2 0,1 4 1,7 2-1,3 3 32,4 4 0,-9 2 0,4 6 0,0 5 26,1 5 0,-10 14 0,12-6 0,-3 7 237,-6 6 1,4 8 0,-8 6 0,-1 1-70,-4 4 1,-4 3 0,-2 2 0,-1 2-90,1 5 0,-9 4 0,-5 8-100,-3 1 1,-3 0-1,0-1 30,0 1 1,-3-1 0,-3 1 0,-7 2-50,-5 4 1,-1-4-1,-1 4 1,1-4 160,-1-3 0,0 1 0,1-1 0,-1 1-5,1 0 1,6-1-1,0 1 1,-1-1-55,4 1 0,-1-9 7,4-5 1,16-6 0,2-6-298,11-7 0,10-11 0,-4-4 0,3-1 21,4 1 0,-5 0 0,1 6 0,-3 0-191,-4 5 0,-2 10 420,-3 1 0,-8 3 0,-2 3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1.936"/>
    </inkml:context>
    <inkml:brush xml:id="br0">
      <inkml:brushProperty name="width" value="0.08571" units="cm"/>
      <inkml:brushProperty name="height" value="0.08571" units="cm"/>
    </inkml:brush>
  </inkml:definitions>
  <inkml:trace contextRef="#ctx0" brushRef="#br0">118 1 7903,'-8'19'21,"-3"7"0,-7 3 0,3 1 223,2 5 1,7-2 47,-7 6 1,8 4-99,-1 16 1,3 2 0,3 2 0,0 7 26,0 6 1,0 0 0,0 14-1,0 1-108,0 5 0,0-15 1,0 6-1,0-9-344,0-10 1,0-12 0,0-6-1775,0-2 903,0-19 1,0-14 1101,0-22 0,-8-4 0,-3-8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2.094"/>
    </inkml:context>
    <inkml:brush xml:id="br0">
      <inkml:brushProperty name="width" value="0.08571" units="cm"/>
      <inkml:brushProperty name="height" value="0.08571" units="cm"/>
    </inkml:brush>
  </inkml:definitions>
  <inkml:trace contextRef="#ctx0" brushRef="#br0">1 765 7541,'19'-44'-351,"1"5"1,-5 4 0,1-2 0,3 0 651,3-2 0,-2 8 0,12-12 0,5-3 389,7-2 1,-1 9 0,7-4 0,0-1-467,1 3 0,-1-1 0,0 5 1,-9 5-567,-6 5 0,-11 12-935,2 2 0,-15 9 1277,-11-3 0,-9-4 0,-10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2.432"/>
    </inkml:context>
    <inkml:brush xml:id="br0">
      <inkml:brushProperty name="width" value="0.08571" units="cm"/>
      <inkml:brushProperty name="height" value="0.08571" units="cm"/>
    </inkml:brush>
  </inkml:definitions>
  <inkml:trace contextRef="#ctx0" brushRef="#br0">59 1 7903,'-9'30'102,"-4"-4"0,2-2 0,0 0 0,3 2 76,3-2 1,3 7-1,2-1 1,0 3-98,0 0 1,2 2 0,3 10-1,1 8 35,-1 3 1,3 5-1,-1 0 1,-3 2-337,-2 0 0,-2-8 0,0 4 0,0-11-379,0-7 0,0-17 276,0-4 1,0-16 0,3-6 150,3-16 0,-1-3 0,8-10 0,2-2 162,2-4 1,9 9 0,1-11 0,-1 2 121,2 0 1,-11 0-1,7 4 1,0 7 284,-2 4 1,0 5 0,-3 4-81,1 6 0,-9 14 0,-5 8 0,-3 11-210,-3 13 1,-9 5-1,-4 10 1,-7 5-147,-6 2 1,2-13 0,-6 2-50,1-13 30,-5-9 1,10-17 0,-7-4 0,3-5-801,4-2 858,2-17 0,-6-5 0,-3-17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6.654"/>
    </inkml:context>
    <inkml:brush xml:id="br0">
      <inkml:brushProperty name="width" value="0.08571" units="cm"/>
      <inkml:brushProperty name="height" value="0.08571" units="cm"/>
    </inkml:brush>
  </inkml:definitions>
  <inkml:trace contextRef="#ctx0" brushRef="#br0">39 253 8100,'0'31'-334,"-6"-1"1,-1-4 0,1 5 110,-3-1 1,7 1-1,-5-7 1,5 2 215,2-2 1,0-9-24,0-2 1,2-9-129,5 3 1,-3-14 88,9-6 67,-8-4 1,12-3 0,-6 1 0,4-3 27,5-4 0,-9 2 0,13-7 1,0 1-13,-3-1 0,10 5 0,-1-6 1,3-1 62,0 2 0,-1-3 1,7 5-1,1 1 99,-1 0 0,0 4 0,-2 9 0,-2 4-16,-2 2 1,-9 5 0,2 10 0,-5 7-120,-1 5 1,-7 1 0,-2 1-1,-2-1 37,-5 1 0,0 2 1,1 2-1,1 2-237,-1-2 0,-3-2 0,-4-5 1,-5 0-101,-6 3 0,-4-5 0,-5 11 102,-4-4 0,4-2 0,-4-1 0,4 1 157,2 0 0,-8-1 0,-2 1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2.853"/>
    </inkml:context>
    <inkml:brush xml:id="br0">
      <inkml:brushProperty name="width" value="0.08571" units="cm"/>
      <inkml:brushProperty name="height" value="0.08571" units="cm"/>
    </inkml:brush>
  </inkml:definitions>
  <inkml:trace contextRef="#ctx0" brushRef="#br0">51 295 7987,'-13'0'207,"0"0"203,-2 0-22,6 0 0,11 0 1,18 0-1,10 0-208,7 0 0,5-9 1,1-4-1,5-4-246,2-3 1,-6-2 0,1-2 0,-3-2-647,-3 2 0,0 2 0,-2 3-245,-4-1 1,-7 1 956,-13-1 0,4 0 0,-6 1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2.999"/>
    </inkml:context>
    <inkml:brush xml:id="br0">
      <inkml:brushProperty name="width" value="0.08571" units="cm"/>
      <inkml:brushProperty name="height" value="0.08571" units="cm"/>
    </inkml:brush>
  </inkml:definitions>
  <inkml:trace contextRef="#ctx0" brushRef="#br0">236 0 7917,'-2'29'-46,"-2"1"0,-5 3 42,-2 0 1,0-1-1,-4 7 1,2 1-21,-2-1 1,4-4-1,-2 2 1,-3 4-257,-1 0 1,0 1-1,1-5 1,3-2-387,-2-3 666,6-8 0,-8 5 0,6-10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3.427"/>
    </inkml:context>
    <inkml:brush xml:id="br0">
      <inkml:brushProperty name="width" value="0.08571" units="cm"/>
      <inkml:brushProperty name="height" value="0.08571" units="cm"/>
    </inkml:brush>
  </inkml:definitions>
  <inkml:trace contextRef="#ctx0" brushRef="#br0">98 294 7917,'20'20'72,"-7"1"1,-2 3-1,-3 5 145,-3 1 0,-3 5 0,-2 9 1,0 3-152,0 4 0,0-4 1,-2 8-1,-5-1 3,-6-6 0,2-6 0,0-10 0,1-8-612,-1-9 1,4-6 0,-6-11 220,-2-5 1,4-6 0,0-13 0,2-6 177,5-5 0,-5-3 0,3 1 0,1 0 190,3 0 1,2-7 0,0 0 0,0 1 90,0-3 0,0 4 0,0-6 0,2 2 11,5 5 0,4-1 0,6 3 0,1-3 188,1 1 1,-4 14 0,12-3 0,-6 10-224,-1 9 0,2 4 1,0 11-1,-1 5-58,-3 6 1,-3 4-1,2 3 1,-1 2 40,-3 4 0,-7-2 1,5 6-1,0 1-28,0-1 0,2-4 1,4 7-1,-1 2 40,-3 2 0,0-2 0,4 0 0,-2 4-56,-1 2 0,-8 5 0,5 10 0,0 1-180,0 2 1,-7-11-1,3 8 1,-5-3-209,-2-3 0,0-15 0,0-3-235,0-8 1,-9-13 238,-4-4 1,2-14 0,-2-6 0,-2-4 331,-3-3 0,5 0 0,0-1 0,-4-3 0,-7-2 0,2-9 0,-6 4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3.593"/>
    </inkml:context>
    <inkml:brush xml:id="br0">
      <inkml:brushProperty name="width" value="0.08571" units="cm"/>
      <inkml:brushProperty name="height" value="0.08571" units="cm"/>
    </inkml:brush>
  </inkml:definitions>
  <inkml:trace contextRef="#ctx0" brushRef="#br0">0 157 8185,'11'-9'679,"-2"-2"-666,0 1 1,2-8-1,8 7-87,1 0 0,2-4 1,2 6-1,2 1-97,-2-1 0,0-4 0,0 6 0,2 3-468,-2 2 0,-3-5 639,-1 1 0,0-1 0,-1 7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3.761"/>
    </inkml:context>
    <inkml:brush xml:id="br0">
      <inkml:brushProperty name="width" value="0.08571" units="cm"/>
      <inkml:brushProperty name="height" value="0.08571" units="cm"/>
    </inkml:brush>
  </inkml:definitions>
  <inkml:trace contextRef="#ctx0" brushRef="#br0">37 0 7917,'-9'11'31,"7"6"0,-6-4-121,-1 5 0,7-5-96,-5 0 1,7-9 0,7 3 0,6-5-51,4-2 0,3 0 0,-1 0-37,1 0 1,0 0 272,-1 0 0,-8 2 0,-4 5 0,-5 4 0,-2 8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3.885"/>
    </inkml:context>
    <inkml:brush xml:id="br0">
      <inkml:brushProperty name="width" value="0.08571" units="cm"/>
      <inkml:brushProperty name="height" value="0.08571" units="cm"/>
    </inkml:brush>
  </inkml:definitions>
  <inkml:trace contextRef="#ctx0" brushRef="#br0">0 20 8219,'11'2'554,"-2"2"-468,-1 3 0,-3-1-391,8-6 0,0 0 0,7-2-1237,-1-4 1542,-8 4 0,6-16 0,-6 7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4.065"/>
    </inkml:context>
    <inkml:brush xml:id="br0">
      <inkml:brushProperty name="width" value="0.08571" units="cm"/>
      <inkml:brushProperty name="height" value="0.08571" units="cm"/>
    </inkml:brush>
  </inkml:definitions>
  <inkml:trace contextRef="#ctx0" brushRef="#br0">1 529 8781,'9'-19'147,"4"-1"1,4 7 0,3 0 0,1-2-99,6-3 1,5 3-1,12-2 1,6-7-177,6-5 1,1 1-1,13-9 1,-1-4-201,1-1 0,-7 1 0,-2 2 0,-11 4-949,-10 9 1276,-23 0 0,9 15 0,-15-9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4.198"/>
    </inkml:context>
    <inkml:brush xml:id="br0">
      <inkml:brushProperty name="width" value="0.08571" units="cm"/>
      <inkml:brushProperty name="height" value="0.08571" units="cm"/>
    </inkml:brush>
  </inkml:definitions>
  <inkml:trace contextRef="#ctx0" brushRef="#br0">60 1 7917,'-7'19'0,"-1"-1"33,-3-5 1,4 4-1,-4-4-284,3 5 0,1-5 0,9-2 0,5-1-738,6 1 989,-5-6 0,19 3 0,-6-8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4.324"/>
    </inkml:context>
    <inkml:brush xml:id="br0">
      <inkml:brushProperty name="width" value="0.08571" units="cm"/>
      <inkml:brushProperty name="height" value="0.08571" units="cm"/>
    </inkml:brush>
  </inkml:definitions>
  <inkml:trace contextRef="#ctx0" brushRef="#br0">1 1 7930,'19'20'-666,"-6"-1"666,0 1 0,1-1 0,5 1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4.831"/>
    </inkml:context>
    <inkml:brush xml:id="br0">
      <inkml:brushProperty name="width" value="0.08571" units="cm"/>
      <inkml:brushProperty name="height" value="0.08571" units="cm"/>
    </inkml:brush>
  </inkml:definitions>
  <inkml:trace contextRef="#ctx0" brushRef="#br0">1 79 7953,'11'2'-35,"-2"2"1,-1 3 20,5-3 0,5-2 0,1-2 0,3 0-63,4 0 0,-2 0 1,7 0-1,-1 0-93,1 0 1,-1-8 0,5-3 0,-5-2-503,-1 0 672,-3 0 0,-6-7 0,-1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6.779"/>
    </inkml:context>
    <inkml:brush xml:id="br0">
      <inkml:brushProperty name="width" value="0.08571" units="cm"/>
      <inkml:brushProperty name="height" value="0.08571" units="cm"/>
    </inkml:brush>
  </inkml:definitions>
  <inkml:trace contextRef="#ctx0" brushRef="#br0">99 0 8100,'-7'33'-15,"1"0"1,-7-7-1,4 4 1,0-1-288,0-5 1,-4-3 0,7-1-1,1 0 242,3-1 0,2-6 60,0 0 0,-8-8 0,-3 3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5.007"/>
    </inkml:context>
    <inkml:brush xml:id="br0">
      <inkml:brushProperty name="width" value="0.08571" units="cm"/>
      <inkml:brushProperty name="height" value="0.08571" units="cm"/>
    </inkml:brush>
  </inkml:definitions>
  <inkml:trace contextRef="#ctx0" brushRef="#br0">39 0 7953,'-8'20'366,"3"-1"0,-6 1 0,3-1-313,3 1 1,3 8 0,2 3 0,2 1-44,5 1 1,-3 0 0,9 6-1,2 2-218,3 5 1,2-2 0,-3 8 0,-2 2-133,-2 3 0,-8-5 0,1-2 340,-4-2 0,-10 7 0,-3-5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5.160"/>
    </inkml:context>
    <inkml:brush xml:id="br0">
      <inkml:brushProperty name="width" value="0.08571" units="cm"/>
      <inkml:brushProperty name="height" value="0.08571" units="cm"/>
    </inkml:brush>
  </inkml:definitions>
  <inkml:trace contextRef="#ctx0" brushRef="#br0">1 77 7953,'13'-18'157,"-2"3"0,0 4-384,-1 3 0,-3 1 0,6 5-221,2-5 1,3 5 447,1-4 0,1 12 0,-1 5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5.402"/>
    </inkml:context>
    <inkml:brush xml:id="br0">
      <inkml:brushProperty name="width" value="0.08571" units="cm"/>
      <inkml:brushProperty name="height" value="0.08571" units="cm"/>
    </inkml:brush>
  </inkml:definitions>
  <inkml:trace contextRef="#ctx0" brushRef="#br0">0 0 7900,'0'37'0,"0"-2"125,0-2 1,0-7 0,0 7 0,0-1-213,0-1 1,0 4 0,0-9 0,0 0-338,0 2 1,7-6 0,1 4 340,3-4 0,-6-9 1,3-2-26,1-3 1,-7 1-70,5-2 177,-5 4 0,-2 8 0,0 1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5.560"/>
    </inkml:context>
    <inkml:brush xml:id="br0">
      <inkml:brushProperty name="width" value="0.08571" units="cm"/>
      <inkml:brushProperty name="height" value="0.08571" units="cm"/>
    </inkml:brush>
  </inkml:definitions>
  <inkml:trace contextRef="#ctx0" brushRef="#br0">1 275 7953,'0'13'-514,"0"0"872,0 3 1,2-8-1,5-1-135,6-5 0,4-2 0,5 0 0,4-2-25,7-5 0,12 1 1,8-12-1,6-5 7,6-6 1,7-3 0,8-8 0,5-1-206,-40 18 0,-1 0 0,35-18 0,-31 17 0,0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5.993"/>
    </inkml:context>
    <inkml:brush xml:id="br0">
      <inkml:brushProperty name="width" value="0.08571" units="cm"/>
      <inkml:brushProperty name="height" value="0.08571" units="cm"/>
    </inkml:brush>
  </inkml:definitions>
  <inkml:trace contextRef="#ctx0" brushRef="#br0">0 31 8260,'0'-13'265,"0"0"1,0 11 0,3 0 0,1 8-556,3 5 1,8 9-1,-4 6 1,2 0 289,0 3 0,0-8 0,6 8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6.201"/>
    </inkml:context>
    <inkml:brush xml:id="br0">
      <inkml:brushProperty name="width" value="0.08571" units="cm"/>
      <inkml:brushProperty name="height" value="0.08571" units="cm"/>
    </inkml:brush>
  </inkml:definitions>
  <inkml:trace contextRef="#ctx0" brushRef="#br0">59 0 7857,'-8'13'341,"-6"1"1,4-8 0,-1 7-1014,2 2 1,2-4 0,7 2 341,0 3 1,3-8 0,3-1 329,7-5 0,-2-2 0,2 0 0,-8 9 0,3 2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6.406"/>
    </inkml:context>
    <inkml:brush xml:id="br0">
      <inkml:brushProperty name="width" value="0.08571" units="cm"/>
      <inkml:brushProperty name="height" value="0.08571" units="cm"/>
    </inkml:brush>
  </inkml:definitions>
  <inkml:trace contextRef="#ctx0" brushRef="#br0">1 256 7857,'9'-11'184,"4"4"1,-2-1-347,2 1 1,0-8 0,6 2-343,1-5 1,-7-3-1,0-6 504,2-5 0,3-14 0,1-4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6.859"/>
    </inkml:context>
    <inkml:brush xml:id="br0">
      <inkml:brushProperty name="width" value="0.08571" units="cm"/>
      <inkml:brushProperty name="height" value="0.08571" units="cm"/>
    </inkml:brush>
  </inkml:definitions>
  <inkml:trace contextRef="#ctx0" brushRef="#br0">136 1 7766,'11'0'-1461,"-3"2"1517,-8 4 0,-2-1 1,-2 8 106,-3 2 1,1 2 0,3 3 0,-1 0-189,-2-1 1,-10 1 0,5-1 0,-2 3-103,0 4 1,0-4 0,-4 4 0,2-4-184,2-2 0,8-7 310,-1 0 0,6-11 0,8-2 0,10-11 0,6-6 0,8-5 0,-3-2 0,1-2 15,5 2 0,-5 2 1,1 2-1,-3 3 298,-4 4 1,-2 4-196,-2 9 1,-9 11-1,-7 7 1,-8 8-1,-10 4 0,-5 3 0,-5 6 0,-2 0 9,2 0 0,2-8 0,2-5 221,1-4-321,-1-3 1,18-10 0,9-7 31,8-6 1,11-9 0,0 4 0,-2 0-100,-2 1 0,-3-1 0,1 5 1,0-3-15,-1 3 1,1 2 0,-1 2-1,1 0-51,0 0 1,-7 0 0,0 0-343,2 0 1,0 2 208,-2 4 0,-4 5 1,-11 9 237,-5-1 0,-4 1 0,-8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7.034"/>
    </inkml:context>
    <inkml:brush xml:id="br0">
      <inkml:brushProperty name="width" value="0.08571" units="cm"/>
      <inkml:brushProperty name="height" value="0.08571" units="cm"/>
    </inkml:brush>
  </inkml:definitions>
  <inkml:trace contextRef="#ctx0" brushRef="#br0">118 0 7764,'-20'29'-94,"0"-5"0,3 8 1,2 5 147,2 7 0,6-1 0,-4 10 0,3 1 279,3 3 0,3 2 0,2-3 1,0-1-395,0-3 0,7-11 0,-1 1 0,-2-10-584,-1-3 1,-1-5 362,4-11 1,-3-7 0,3-12 0,-4-10 281,-2-8 0,7 1 0,-1-10 0,10 0 0,-6-6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7.334"/>
    </inkml:context>
    <inkml:brush xml:id="br0">
      <inkml:brushProperty name="width" value="0.08571" units="cm"/>
      <inkml:brushProperty name="height" value="0.08571" units="cm"/>
    </inkml:brush>
  </inkml:definitions>
  <inkml:trace contextRef="#ctx0" brushRef="#br0">1 166 7857,'11'9'-101,"-3"1"-34,1 1 1,-7 7 0,5-5 0,-5 4 151,-2 3 0,0 2 0,0 2 0,0 2-160,0-2 1,-7-3-1,1-1-374,2 0 410,1-1 0,3-17 0,0-8 0,3-9 107,3-5 0,-2-8 0,10-3 0,1-1 0,2-1 0,3 7 0,-3-5 0,-2 1 6,-1-1 1,-1 7 0,6-2 0,1 2 137,-1-2 0,-6 11 1,-2-5 155,-2 3 1,-2 10-1,-7 9 1,0 16 31,0 12 1,0 10-1,0 3 1,0 5-168,0 2 1,-7-6 0,1 1 0,1-5-144,3-8 0,4-3 1,5-12-461,6-4 1,4-13 437,3-13 0,8-13 0,3-5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6.980"/>
    </inkml:context>
    <inkml:brush xml:id="br0">
      <inkml:brushProperty name="width" value="0.08571" units="cm"/>
      <inkml:brushProperty name="height" value="0.08571" units="cm"/>
    </inkml:brush>
  </inkml:definitions>
  <inkml:trace contextRef="#ctx0" brushRef="#br0">0 79 8100,'20'-20'-4,"-1"1"1,1 5-1,0 4-234,-1 1 0,-6 2 0,0 10 190,3 3 0,-8-2 0,-1 9 0,-5 3 11,-2 1 1,7 3 0,-1-1-2,-2 1 0,-1-7-220,-3 0 258,0 0 0,0 7 0,0-1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7.959"/>
    </inkml:context>
    <inkml:brush xml:id="br0">
      <inkml:brushProperty name="width" value="0.08571" units="cm"/>
      <inkml:brushProperty name="height" value="0.08571" units="cm"/>
    </inkml:brush>
  </inkml:definitions>
  <inkml:trace contextRef="#ctx0" brushRef="#br0">0 59 8087,'3'-11'226,"3"4"1,-2 5-1,10 2 1,1 0-253,2 0 0,11 2 0,3 3 1,2 1-156,-1-1 1,1-3 0,4-2 0,-2 0-125,-2 0 1,-10 0-1,4-2 1,-6-5 304,-1-6 0,0-4 0,-1-3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8.297"/>
    </inkml:context>
    <inkml:brush xml:id="br0">
      <inkml:brushProperty name="width" value="0.08571" units="cm"/>
      <inkml:brushProperty name="height" value="0.08571" units="cm"/>
    </inkml:brush>
  </inkml:definitions>
  <inkml:trace contextRef="#ctx0" brushRef="#br0">1 53 7848,'13'-2'-306,"0"-3"120,2-1 1,-4-1 0,2 7 0,2-2 11,3-4 1,1 4 0,1-5 0,-1 5 282,1 2 1,-7 0 0,0 2-18,2 5 1,-6-3-1,-2 9 1,-5 2-80,-2 3 0,0 1 1,0 1-1,0-1 301,0 1 0,0 0 0,0-1-163,0 1 0,0-7-277,0 0 0,2-9 0,4 3-23,8-5 0,-4-4 0,3-5 0,1-6 63,-4-4 1,8-5 0,-5-2-1,2-2 226,-2 2 0,5-4 0,-7 2 0,2 4 238,0 7 1,-7-1-320,7 10 1,-8 14-1,1 12 1,-4 4-854,-2 4 794,0 3 0,-8 8 0,-3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8.592"/>
    </inkml:context>
    <inkml:brush xml:id="br0">
      <inkml:brushProperty name="width" value="0.08571" units="cm"/>
      <inkml:brushProperty name="height" value="0.08571" units="cm"/>
    </inkml:brush>
  </inkml:definitions>
  <inkml:trace contextRef="#ctx0" brushRef="#br0">1 471 7848,'8'-39'-95,"-3"4"0,8 0 0,0-2 240,-2 2 1,8 0 0,1-2 0,11 2 143,6 3 1,4 1-1,2-1 1,5 5-161,2 6 0,3 8 0,3 2 1,-3 2-103,-8 5 0,-3 1 0,-3 3 0,-2 0-5,-4 0 0,-5 3 0,-8 3 0,-1 7-224,1 5 1,-7 3-1,-2 3 1,-3 5 200,-3 1 0,-3 5 0,-2 9 0,-2 1 81,-5-1 0,3-3 0,-9-2 0,-2 1-169,-3-1 1,5-7-1,0-1 1,-2-3 19,-3-4 1,-1-4-1,-1-7 1,-2-7-447,-4-3 1,9-3 0,-7-3-1,0-5 515,2-12 0,5-4 0,1-13 0,-3-6 0,-3-5 0,5-13 0,-12-9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8.739"/>
    </inkml:context>
    <inkml:brush xml:id="br0">
      <inkml:brushProperty name="width" value="0.08571" units="cm"/>
      <inkml:brushProperty name="height" value="0.08571" units="cm"/>
    </inkml:brush>
  </inkml:definitions>
  <inkml:trace contextRef="#ctx0" brushRef="#br0">235 77 7848,'13'-20'213,"0"0"0,-6 3 0,6 4 135,2 6 1,-4 10 0,0 10-1,-2 13-38,-5 9 1,-2 15 0,-2 9 0,0 12-184,0 12 1,-11 2 0,-6 11 0,5-44 0,-2 0-148,-1 5 0,-1 0 0,0-4 0,-2 0 0,-3 5 0,0 0 0,0-3 1,1-1-129,1-2 0,1-2 0,-8 35 0,2-13 148,8-16 0,-1-3 0,6-23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9.225"/>
    </inkml:context>
    <inkml:brush xml:id="br0">
      <inkml:brushProperty name="width" value="0.08571" units="cm"/>
      <inkml:brushProperty name="height" value="0.08571" units="cm"/>
    </inkml:brush>
  </inkml:definitions>
  <inkml:trace contextRef="#ctx0" brushRef="#br0">0 138 7900,'13'-9'-11,"0"-4"0,0 2 0,7 0 0,0 0-29,-1 1 0,10 3 1,1-4-1,3 2-151,-1 5 1,1 0 0,4-1 0,-2-1-11,-2 1 1,-9 3 0,2 2 0,-5 0 200,-1 0 0,-9-8 0,-2-3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9.455"/>
    </inkml:context>
    <inkml:brush xml:id="br0">
      <inkml:brushProperty name="width" value="0.08571" units="cm"/>
      <inkml:brushProperty name="height" value="0.08571" units="cm"/>
    </inkml:brush>
  </inkml:definitions>
  <inkml:trace contextRef="#ctx0" brushRef="#br0">1 0 7836,'13'3'184,"0"3"-161,2 7 0,-4 7 0,0 6 1,0 7-139,0 4 0,-7 11 1,5 4-1,-3 4-105,1 3 0,-1 2 0,-6 0 0,-2 0-5,-4-4 0,-5-11 0,-9-1 225,0-3 0,-8-3 0,-2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9.758"/>
    </inkml:context>
    <inkml:brush xml:id="br0">
      <inkml:brushProperty name="width" value="0.08571" units="cm"/>
      <inkml:brushProperty name="height" value="0.08571" units="cm"/>
    </inkml:brush>
  </inkml:definitions>
  <inkml:trace contextRef="#ctx0" brushRef="#br0">0 177 7902,'20'-18'-98,"-3"3"0,-2 4-59,-2 3 1,-6-5 0,6 4 0,2 0 50,3 0 1,1 1-1,1 3 1,-1-3 62,1-3 0,2 4 1,2-4-1,2 0 30,-2 1 1,0 5-1,0-1 1,2 3 0,-2 3 0,-9 0 0,-4 3 0,0 3 9,0 7 1,-7 13 0,3 7 0,-5 4 1,-2 2 0,-2 0 1,-3 1-1,-1-3 65,1-5 1,-3-1 0,1-7 304,3 2 0,2-7-279,2-5 1,0-19-1,2-1 1,2-10-100,3-3 0,8-3 0,-4-2 1,2-4-86,0-3 0,0 7 1,7-2-1,-3 2-276,-4-2 1,5 4-1,-8-4 370,1 4 0,-2 3 0,-9-1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19.942"/>
    </inkml:context>
    <inkml:brush xml:id="br0">
      <inkml:brushProperty name="width" value="0.08571" units="cm"/>
      <inkml:brushProperty name="height" value="0.08571" units="cm"/>
    </inkml:brush>
  </inkml:definitions>
  <inkml:trace contextRef="#ctx0" brushRef="#br0">138 0 7902,'0'31'166,"-3"-3"1,-1-2 61,-2 0 1,-1 9 0,7-2-1,0 6-437,0 7 0,0-3 0,0 7 0,0 0 48,0 0 0,-2-6 1,-2-1-1,-3-6-216,3-4 0,-7-9 1,-2 0-1,-5-7 377,-1-3 0,-1-10 0,0 5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20.113"/>
    </inkml:context>
    <inkml:brush xml:id="br0">
      <inkml:brushProperty name="width" value="0.08571" units="cm"/>
      <inkml:brushProperty name="height" value="0.08571" units="cm"/>
    </inkml:brush>
  </inkml:definitions>
  <inkml:trace contextRef="#ctx0" brushRef="#br0">0 1 7902,'27'9'609,"-1"1"1,4 6-244,5 3 1,9-10-1,6 11 1,15-3-546,16 0 1,-1 3 0,18-3 0,-2-1-288,-2-3 0,-25-2 1,10 4-704,-12-2-421,1 0 1590,-44-2 0,19 6 0,-21-6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20.546"/>
    </inkml:context>
    <inkml:brush xml:id="br0">
      <inkml:brushProperty name="width" value="0.08571" units="cm"/>
      <inkml:brushProperty name="height" value="0.08571" units="cm"/>
    </inkml:brush>
  </inkml:definitions>
  <inkml:trace contextRef="#ctx0" brushRef="#br0">0 18 7926,'20'0'-94,"-7"-2"190,0-5 0,-6 5-44,6-5 0,-2 7 1,2 7-1,-7 8-111,-4 9 1,-2 0 0,0 9 0,0 2 31,0 2 1,0-5 0,0-1 0,3-1 145,3 1 0,-4-5 0,5 4 0,-3 1 78,3-1 0,-5-4 0,7 7 0,-3 2-97,1 2 0,-1-4 0,-4-3 1,3-2 58,1-4 1,3-2 0,-2-4-443,6-5 0,4-15 1,5-18-1,4-15-1432,7-15 1715,12-2 0,5-24 0,9 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00.573"/>
    </inkml:context>
    <inkml:brush xml:id="br0">
      <inkml:brushProperty name="width" value="0.08571" units="cm"/>
      <inkml:brushProperty name="height" value="0.08571" units="cm"/>
    </inkml:brush>
  </inkml:definitions>
  <inkml:trace contextRef="#ctx0" brushRef="#br0">0 255 7376,'0'-13'58,"0"0"1,3 6-4,3-6-32,5 9 1,9-7 0,-1 7 0,1-5-68,-1-2 0,1 4 0,0-3 0,1-1-134,5 0 0,-4 0 0,2-4 1,-6 4-89,-5 2 0,0-6 0,4 2 266,-4-5 0,-4 7 0,0-6 0,2 6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7.354"/>
    </inkml:context>
    <inkml:brush xml:id="br0">
      <inkml:brushProperty name="width" value="0.08571" units="cm"/>
      <inkml:brushProperty name="height" value="0.08571" units="cm"/>
    </inkml:brush>
  </inkml:definitions>
  <inkml:trace contextRef="#ctx0" brushRef="#br0">1 138 7518,'19'0'-765,"1"0"1,-1-2 839,1-5 1,0 3-1,-1-9 1,1-3 23,-1-1 0,1 4 0,0 0 0,-1 0-57,1 2 0,-1-4 1,1 8 24,0 3 0,-7 2-32,0 2 1,-9 8-1,3 5 1,-5 7-41,-2 6 1,-2-2 0,-5 6 0,-6 1-7,-4-1 1,1 3-1,-1 6 1,-5 1 14,0-1 1,1 0 0,1-2 0,0-2 29,1-3 1,6-1 0,2 2-1,2-5-2,5 0 1,2-13-1,4 5 64,4-3 1,5-6 0,11 0-1,2-2-38,2-5 1,2-10-1,-4-7 1,5-5-57,1-1 0,3-3 0,6-4 0,2-7-15,5-4 1,4-2-1,9-2 1,2-5 12,4-6 0,5-5 0,8-2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20.891"/>
    </inkml:context>
    <inkml:brush xml:id="br0">
      <inkml:brushProperty name="width" value="0.08571" units="cm"/>
      <inkml:brushProperty name="height" value="0.08571" units="cm"/>
    </inkml:brush>
  </inkml:definitions>
  <inkml:trace contextRef="#ctx0" brushRef="#br0">1 118 7880,'13'-8'212,"0"-5"0,-6 4 1,6 0-1,4 3-115,7-1 0,0-1 0,9 3 0,2-1-50,2 1 0,8 1 1,1 0-1,-2-3-448,-3 3 1,-11 1 0,-3 3 400,-6 0 0,-1-8 0,0-3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21.029"/>
    </inkml:context>
    <inkml:brush xml:id="br0">
      <inkml:brushProperty name="width" value="0.08571" units="cm"/>
      <inkml:brushProperty name="height" value="0.08571" units="cm"/>
    </inkml:brush>
  </inkml:definitions>
  <inkml:trace contextRef="#ctx0" brushRef="#br0">20 1 7878,'0'19'-108,"-2"1"0,-3 0-408,-1-1 0,-1 1 0,7-1 516,0 1 0,0-9 0,0-2 0,0-9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21.363"/>
    </inkml:context>
    <inkml:brush xml:id="br0">
      <inkml:brushProperty name="width" value="0.08571" units="cm"/>
      <inkml:brushProperty name="height" value="0.08571" units="cm"/>
    </inkml:brush>
  </inkml:definitions>
  <inkml:trace contextRef="#ctx0" brushRef="#br0">643 138 6740,'26'-20'0,"2"-1"0,3-6 0,-12 12 0,7-4 53,5 1 1,-5 9 0,0 3 119,-4 4 1,-11 10 0,-5 5 0,-3 5-279,-3 1 1,-18 10-1,-8 3 1,-9 5 45,-4 3 0,-9 8 1,-4 2-1,-7 0-200,-6-5 0,8-1 0,-6 0 0,0 1 299,2-1 1,-2-1 0,4-1 0,2-1 92,7-4 0,20-13 1,-1-2 98,14-7 0,12-10 0,16-1 0,11-8 160,6-10 0,14-5 0,8-5 0,2-4-137,0-3 0,3-2 1,8-6-1,4 0-226,3 0 1,-5-3-1,7-1 1,0-3-12,-2 3 1,6-5-1,-6 2 1,2 2-45,-1 3 1,-16 11-1,-3 3 1,-10 8-998,-10 6 618,-12 4 0,-20 16 0,-15 1 0,-7 1-1155,-4 0 1560,0-3 0,-12 3 0,-3 2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21.624"/>
    </inkml:context>
    <inkml:brush xml:id="br0">
      <inkml:brushProperty name="width" value="0.08571" units="cm"/>
      <inkml:brushProperty name="height" value="0.08571" units="cm"/>
    </inkml:brush>
  </inkml:definitions>
  <inkml:trace contextRef="#ctx0" brushRef="#br0">1 40 7746,'11'-9'-202,"-2"4"1,-7-5 355,4 1 0,-1 2 0,8 12 231,2 8 1,2 11 0,3 24 0,0 13-225,-1 15 1,1 15 0,-10-35 0,-1 1-1,1 8 1,0 1-102,0 6 0,0 2 1,-3 5-1,-1 1 1,-1 0-1,0 1 1,0 1-1,-1-1-52,-1 0 1,-1-3 0,-1-13-1,0-3 1,-1 1 0,0 0 0,0-7-1,0-1-244,0-2 0,0-4 0,0 26 0,0-1 0,0-13-312,0-14 0,0-10 0,-2-8 97,-5-7 0,3-7 1,-9-17-1,-3-7 451,-1-11 0,6 9 0,2-6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21.804"/>
    </inkml:context>
    <inkml:brush xml:id="br0">
      <inkml:brushProperty name="width" value="0.08571" units="cm"/>
      <inkml:brushProperty name="height" value="0.08571" units="cm"/>
    </inkml:brush>
  </inkml:definitions>
  <inkml:trace contextRef="#ctx0" brushRef="#br0">529 1 7880,'-8'13'-83,"-8"2"-222,-8 7 1,3 0-1,-8 10 1,1 5 424,-5 7 0,3-1 1,-3 8-1,-2-1 8,-2 0 0,-2-7 0,2 1 0,4-7-318,7-4 0,5-16 190,1 3 0,-8-5 0,-3 4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1:21.949"/>
    </inkml:context>
    <inkml:brush xml:id="br0">
      <inkml:brushProperty name="width" value="0.08571" units="cm"/>
      <inkml:brushProperty name="height" value="0.08571" units="cm"/>
    </inkml:brush>
  </inkml:definitions>
  <inkml:trace contextRef="#ctx0" brushRef="#br0">1 0 8229,'65'0'284,"-8"9"0,19 4 0,-6 7-450,-7 6 1,0 0 0,0 9-1,7 4-33,6 2 0,-11-10 199,7 8 0,-17-4 0,-7 4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49.323"/>
    </inkml:context>
    <inkml:brush xml:id="br0">
      <inkml:brushProperty name="width" value="0.08571" units="cm"/>
      <inkml:brushProperty name="height" value="0.08571" units="cm"/>
    </inkml:brush>
  </inkml:definitions>
  <inkml:trace contextRef="#ctx0" brushRef="#br0">0 295 7961,'13'-20'169,"0"1"0,-6 6-114,6 0 0,0 8 1,6 1-1,1 8 103,0 9 1,1-2 0,6 0 0,5-2-153,5-5 0,2-2 0,3-2 0,4 0 1,6 0 0,-2-8 1,0-6-1,-2-3 28,-5-3 1,-1 1-1,-5-1 1,-4 1-28,-7-1 0,-13 7 0,-7 0 0,-4-2-437,-2-3 1,0 5 0,-2 2-921,-4 3 1349,4-8 0,-16 5 0,7-8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49.839"/>
    </inkml:context>
    <inkml:brush xml:id="br0">
      <inkml:brushProperty name="width" value="0.08571" units="cm"/>
      <inkml:brushProperty name="height" value="0.08571" units="cm"/>
    </inkml:brush>
  </inkml:definitions>
  <inkml:trace contextRef="#ctx0" brushRef="#br0">1 20 7915,'6'14'362,"1"-1"1,8-7-251,-2 7 0,5-8 1,1 1-1,1-4-96,-1-2 1,3 0 0,2 0 0,2 0 133,-2 0 1,4 0 0,1 0-1104,1 0 619,-6 0 0,7 0 0,-7-2-331,2-4 1,-2 1 664,-11-8 0,-4 0 0,-9-7 0,0 1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0.065"/>
    </inkml:context>
    <inkml:brush xml:id="br0">
      <inkml:brushProperty name="width" value="0.08571" units="cm"/>
      <inkml:brushProperty name="height" value="0.08571" units="cm"/>
    </inkml:brush>
  </inkml:definitions>
  <inkml:trace contextRef="#ctx0" brushRef="#br0">116 404 7895,'-31'30'102,"5"-4"0,4-4 0,5-2 34,4-1 1,6-8-1,14-4 1,8-5-47,9-2 1,7 0 0,10 0 0,5 0 0,6 0 1,5-9-1,1-6 1,3-7 1,5-4 0,-3-9 1,4 2-1,-1-4-275,-3-2 1,-13-2 0,7-3 0,-5-1-181,-2 1 0,-22 9 0,-4 5 0,-11 1-374,-8 5 0,-8 5 736,-10 6 0,0 13 0,-15 11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0.264"/>
    </inkml:context>
    <inkml:brush xml:id="br0">
      <inkml:brushProperty name="width" value="0.08571" units="cm"/>
      <inkml:brushProperty name="height" value="0.08571" units="cm"/>
    </inkml:brush>
  </inkml:definitions>
  <inkml:trace contextRef="#ctx0" brushRef="#br0">0 1 7739,'0'28'42,"0"-4"0,0 11 0,0 6-19,0 9 0,0 9 0,0 4 0,0 5-132,0 2 0,0-14 1,0 1-1,2-5-405,5-2 0,-5-15 307,5-2 0,-5-27 1,-2-15 206,0-12 0,0-10 0,0-8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7.730"/>
    </inkml:context>
    <inkml:brush xml:id="br0">
      <inkml:brushProperty name="width" value="0.08571" units="cm"/>
      <inkml:brushProperty name="height" value="0.08571" units="cm"/>
    </inkml:brush>
  </inkml:definitions>
  <inkml:trace contextRef="#ctx0" brushRef="#br0">0 256 8057,'2'-20'-182,"5"0"0,-3 7 1,9 2 234,2 3 1,3-1-1,4 5 1,2-5-45,2-2 0,9-2 0,-5-4 1,5 1-180,4 3 1,-11 0-1,9-4 1,-4 2-79,-2 1 1,-8 8 247,4-7 0,-6 8 0,-1-3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0.430"/>
    </inkml:context>
    <inkml:brush xml:id="br0">
      <inkml:brushProperty name="width" value="0.08571" units="cm"/>
      <inkml:brushProperty name="height" value="0.08571" units="cm"/>
    </inkml:brush>
  </inkml:definitions>
  <inkml:trace contextRef="#ctx0" brushRef="#br0">1 17 7876,'13'-6'127,"0"-1"-10,2 3 1,-4 6-1,0 9 1,0 11 39,0 6 1,-5 7 0,5 11-1,0 6-201,0 5 1,-7 1-1,3 1 1,-5-2-166,-2-5 1,2-4-1,3-11 1,1-4-414,-1-7 0,-1-13 622,2-7 0,5-12 0,9-5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0.659"/>
    </inkml:context>
    <inkml:brush xml:id="br0">
      <inkml:brushProperty name="width" value="0.08571" units="cm"/>
      <inkml:brushProperty name="height" value="0.08571" units="cm"/>
    </inkml:brush>
  </inkml:definitions>
  <inkml:trace contextRef="#ctx0" brushRef="#br0">384 68 7844,'9'-20'37,"-5"3"0,7 1 68,-2 3 0,-5 11 0,-11 4 0,-6 14-218,-4 8 1,-11 10-1,-3-1 1,-4 6-71,-4 7 1,11-5 0,-11 5 0,4-5 70,4-1 0,1-1 1,6 0-1,0-2-80,6-4 1,1-3-1,13-6 192,6 2 0,2-2 0,16-11 0,4 5 0,15-7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0.767"/>
    </inkml:context>
    <inkml:brush xml:id="br0">
      <inkml:brushProperty name="width" value="0.08571" units="cm"/>
      <inkml:brushProperty name="height" value="0.08571" units="cm"/>
    </inkml:brush>
  </inkml:definitions>
  <inkml:trace contextRef="#ctx0" brushRef="#br0">20 39 7791,'24'-2'0,"-2"-2"-24,-5-3 1,-2-2 0,5 5 549,-1-2-447,-8-1 1,-4 14 0,-11 1-1,-5 5-426,-2 9 1,-4 0-1,-9 8 1,-2 1 346,2-1 0,2-6 0,2 5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0.956"/>
    </inkml:context>
    <inkml:brush xml:id="br0">
      <inkml:brushProperty name="width" value="0.08571" units="cm"/>
      <inkml:brushProperty name="height" value="0.08571" units="cm"/>
    </inkml:brush>
  </inkml:definitions>
  <inkml:trace contextRef="#ctx0" brushRef="#br0">431 1 7997,'0'19'76,"-8"10"0,-8 3 1,-8 10 1,-8 10 1,-1 0-1,-4 13 1,-4-1 114,-1 1 1,-1-4 0,1 4 0,3-8-234,9-11 0,8-7-1870,9-13 1910,4-13 0,18-13 0,2-22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1.300"/>
    </inkml:context>
    <inkml:brush xml:id="br0">
      <inkml:brushProperty name="width" value="0.08571" units="cm"/>
      <inkml:brushProperty name="height" value="0.08571" units="cm"/>
    </inkml:brush>
  </inkml:definitions>
  <inkml:trace contextRef="#ctx0" brushRef="#br0">1 353 8431,'9'-20'472,"6"3"-578,9 4 1,-2-4-1,6 6 1,0-5 179,5-3 1,4 8 0,2-13-1,0-2-367,0-2 1,1 4-1,-3-3 1,-5 6 292,-6 1 0,5-8 0,-1-3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1.680"/>
    </inkml:context>
    <inkml:brush xml:id="br0">
      <inkml:brushProperty name="width" value="0.08571" units="cm"/>
      <inkml:brushProperty name="height" value="0.08571" units="cm"/>
    </inkml:brush>
  </inkml:definitions>
  <inkml:trace contextRef="#ctx0" brushRef="#br0">137 0 7745,'-19'29'36,"6"3"0,0 14 1,-3 9-29,-1 8 0,4 9 1,2 8-1,2 3 148,5 0 0,-5-14 1,3 8-496,1-8 146,3-3 1,2-23-1,0-6 55,0-6 1,0-16 0,0-15 0,2-11 3,5-6 0,-3-12 0,7-3 0,0-8-5,0-5 1,-5 10-1,5-4 1,0 2 138,0 0 0,0-3 0,4 1 0,-2 0 10,2 0 0,3 6 0,1 3 0,1-1 23,0 1 0,-1 12 0,1 1 233,-1 6 0,1 4 1,-3 12-1,-3 8-208,-8 13 1,3 11 0,-3 9 0,-4 4-96,-6 0 1,0 4 0,-9-8 0,-3-2 13,-1-3 0,-3-4 0,-1-4 0,-3-7-119,-2-4 0,-1-9 0,8-2 0,1-5 33,5-8 1,-2-9 0,9-15 108,1-7 0,-6-21 0,0-7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1.855"/>
    </inkml:context>
    <inkml:brush xml:id="br0">
      <inkml:brushProperty name="width" value="0.08571" units="cm"/>
      <inkml:brushProperty name="height" value="0.08571" units="cm"/>
    </inkml:brush>
  </inkml:definitions>
  <inkml:trace contextRef="#ctx0" brushRef="#br0">0 0 7893,'9'20'441,"-5"0"1,9 1 0,5 6-281,6 5 1,6 14-1,9 8 1,3 12-123,3 12 1,-3 5-1,-18-37 1,0 2 0,-1-1-1,-1 1-66,1 0 1,0-2 0,23 39 0,-7-2-1,0-7-66,0-4 0,1-18 0,-1-4 0,0-13-1031,0-11 1124,-8-13 0,14-13 0,-3-10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2.042"/>
    </inkml:context>
    <inkml:brush xml:id="br0">
      <inkml:brushProperty name="width" value="0.08571" units="cm"/>
      <inkml:brushProperty name="height" value="0.08571" units="cm"/>
    </inkml:brush>
  </inkml:definitions>
  <inkml:trace contextRef="#ctx0" brushRef="#br0">451 0 7775,'-20'20'59,"1"-1"1,6 3 0,0 4 0,0 7 47,2 4 1,-5 9 0,8-1 0,-3 3-49,-4 7 1,-3-10-1,-1 12 1,-1-5-227,0-2 1,1-15 0,-1-2 0,1-11 1,-1-9 1,0-7-1,3-14 1,2-12-472,2-11 1,0-8 635,-7-7 0,-8-4 0,-3-8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2.167"/>
    </inkml:context>
    <inkml:brush xml:id="br0">
      <inkml:brushProperty name="width" value="0.08571" units="cm"/>
      <inkml:brushProperty name="height" value="0.08571" units="cm"/>
    </inkml:brush>
  </inkml:definitions>
  <inkml:trace contextRef="#ctx0" brushRef="#br0">0 1 7939,'20'11'36,"-1"4"0,3-6-89,4 2 0,-4-5 0,6 5 1,-1 0 52,-1 0 0,9 2 0,-5 6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2.489"/>
    </inkml:context>
    <inkml:brush xml:id="br0">
      <inkml:brushProperty name="width" value="0.08571" units="cm"/>
      <inkml:brushProperty name="height" value="0.08571" units="cm"/>
    </inkml:brush>
  </inkml:definitions>
  <inkml:trace contextRef="#ctx0" brushRef="#br0">1 0 7975,'0'13'-247,"0"0"-13,0 2 1,0 5 0,0 4 0,0 2 99,0-2 0,2-2 0,4-3 16,7 1 0,5-2 1,1-5 143,1-7 0,0-12 0,-1 3 0,9-23 0,3 4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8.217"/>
    </inkml:context>
    <inkml:brush xml:id="br0">
      <inkml:brushProperty name="width" value="0.08571" units="cm"/>
      <inkml:brushProperty name="height" value="0.08571" units="cm"/>
    </inkml:brush>
  </inkml:definitions>
  <inkml:trace contextRef="#ctx0" brushRef="#br0">333 0 8155,'0'20'-446,"0"0"318,0-1 1,0 1 0,0-1 0,0 1 115,0 0 0,2-1 0,3 1 0,1 2 100,-1 4 0,-3 4 1,-2 9-1,0 3-85,0 3 1,6-1-1,1 8 1,-3 5 29,-2 6 1,1 0 0,1 7 0,2 0-1,-1-1 1,-3-6-1,-2 3 1,0-3-35,0 2 0,0-10 1,0 1-1,0-3 12,0-3 1,0-7-1,0 1 1,0-7-65,0-5 0,0-8 0,0 3-104,0-6 1,7-8-52,-1 0 140,1-8 0,-16 6 1,-4-7 2,-5 3 1,-1 1 0,-1-3-1,-2 1-2,-4-1 1,-4-3 0,-7-2 0,2 0 52,2 0 0,3-9 0,-5-4 0,4-7 22,3-6 1,11-4 0,10-7 0,5 0 12,2-3 1,11 6 0,6-12 0,9 2-29,5-1 1,4-1-1,8-11 7,3-4 0,17-11 0,-2 3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2.788"/>
    </inkml:context>
    <inkml:brush xml:id="br0">
      <inkml:brushProperty name="width" value="0.08571" units="cm"/>
      <inkml:brushProperty name="height" value="0.08571" units="cm"/>
    </inkml:brush>
  </inkml:definitions>
  <inkml:trace contextRef="#ctx0" brushRef="#br0">670 1 7776,'13'13'-638,"-3"0"545,-1 2 1,0-6 830,-3-3-756,5-4 0,-2-2 0,-9 0-123,-11 0 1,-11 9 0,-8 6 0,-14 12 9,-10 12 0,-5 7 0,-15 8 0,-2-2-175,2 3 0,13-12 365,-5 3 1,19-16 178,-6 10 0,18-23-42,9-4 1,22-9 0,13-6 0,12-4-11,12-7 1,4 2-1,2-2 1,3-3-59,3-1 0,-1-3 0,6 1 0,0-1-189,0 1 0,-4-7 0,4-3 0,0 1-79,0 0 1,-6-7 0,2 4 0,-7-1 8,-7-1 0,-1 9 1,-9-2-186,-3 4-621,-3 2 937,-25 10 0,-2 10 0,-9 10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3"/>
    </inkml:context>
    <inkml:brush xml:id="br0">
      <inkml:brushProperty name="width" value="0.08571" units="cm"/>
      <inkml:brushProperty name="height" value="0.08571" units="cm"/>
    </inkml:brush>
  </inkml:definitions>
  <inkml:trace contextRef="#ctx0" brushRef="#br0">0 7 7776,'7'-7'-29,"-1"14"0,1 15 0,-7 21 0,0 7-10,0 7 1,0 10-1,0 21 1,0 7 36,0-44 0,0-1 1,0 43-1,0 3 1,0-13-29,0-9 1,0-26 0,0-5 29,0-10 0,9-16 0,2-8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3.791"/>
    </inkml:context>
    <inkml:brush xml:id="br0">
      <inkml:brushProperty name="width" value="0.08571" units="cm"/>
      <inkml:brushProperty name="height" value="0.08571" units="cm"/>
    </inkml:brush>
  </inkml:definitions>
  <inkml:trace contextRef="#ctx0" brushRef="#br0">40 499 6926,'13'0'12,"0"0"-112,2 0 1,-4 0 0,0 2 0,-2 5 49,-5 6 1,1 2 0,-1 0 0,2-2 141,-1 2 0,-3 3 0,-2 4 0,0 2 93,0 2 1,0 9 0,0-5 0,-2 5-51,-5 4 1,3 5-1,-9 12-143,-2-3 42,-3 3 0,1-6 0,1 7 0,3-5-259,-2-6 0,6-13 0,3-7 52,4-5 0,4-10 1,4-6-1,8-12 48,3-12 0,5-3 0,2-9 1,4 1 56,2-1 0,-6-1 0,5-5 1,-1 2 78,5 2 1,-3 7 0,3-5 0,0 3 83,-3 4 1,-2 11 0,-8 7-66,0 3 1,-10 14 0,-5 9 0,-10 13 165,-8 10 1,-11-1 0,-4 3 0,-2-3-37,-5-3 1,4-7 0,1-3 0,-1-5-2,1-7 0,6-10 0,-2-1-58,4-4 1,11-10 0,5-8 0,3-7-196,3-10 0,3 0 0,3-4 0,7-6-95,5-5 0,8-5 0,2-5 1,2-3 25,5-5 1,2-6 0,3-10-1,1-5 75,-19 41 0,2 2 1,26-34-1,6-3 0,-1 3 218,-3 4 1,-15 22 0,0 4-1,-6 9 159,-7 10 0,-11 16-233,-7 13 0,-6 18 1,-4 14-1,-5 5 27,-2 2 1,0 1 0,-4-1-1,4 0-25,2 0 1,-4-8 0,7-5 0,1-4-186,3-3 1,2-6-54,0 0 1,9-10 0,4-3 0,5-9 52,1-2 0,1-4 1,-1 6-1,1 0 260,-1 1 0,-5 1 1,-1 7-1,0 2 112,-2 5 0,6 4 0,-6 8-128,0 1 0,-3-1 1,-8 1-1,0 2 65,0 4 1,0-2-1,0 9 1,-2 4-67,-4 6 1,-12 9 0,-10 14 0,-5 6-168,-8 4 1,-5 2 0,-8-2 0,4-4-83,2-6 0,2-21 0,7-10 1,2-11-159,4-13 0,5-9 291,8-8 0,1-14 0,-1-10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3.937"/>
    </inkml:context>
    <inkml:brush xml:id="br0">
      <inkml:brushProperty name="width" value="0.08571" units="cm"/>
      <inkml:brushProperty name="height" value="0.08571" units="cm"/>
    </inkml:brush>
  </inkml:definitions>
  <inkml:trace contextRef="#ctx0" brushRef="#br0">1 0 7776,'30'9'0,"-4"4"0,-4 7 128,-2 6 1,8-2-1,3 9 1,1 1 271,1 3 1,-7 9-1,4 0 1,1-3-437,-1-1 0,-6-12 0,3-4 1,-6-4-398,-1-2 433,8-9 0,3-3 0,8-8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4.254"/>
    </inkml:context>
    <inkml:brush xml:id="br0">
      <inkml:brushProperty name="width" value="0.08571" units="cm"/>
      <inkml:brushProperty name="height" value="0.08571" units="cm"/>
    </inkml:brush>
  </inkml:definitions>
  <inkml:trace contextRef="#ctx0" brushRef="#br0">1 334 7801,'0'11'346,"6"-5"0,5-12 1,5-7-347,5-5 0,12-1 1,-3-1-1,5 0-99,4 1 1,-8-1-1,13 1 1,-1-1-26,-2 0 0,1 1 0,-5-1 0,-2 1-302,-3-1 426,-8 0 0,5-8 0,-10-2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4.621"/>
    </inkml:context>
    <inkml:brush xml:id="br0">
      <inkml:brushProperty name="width" value="0.08571" units="cm"/>
      <inkml:brushProperty name="height" value="0.08571" units="cm"/>
    </inkml:brush>
  </inkml:definitions>
  <inkml:trace contextRef="#ctx0" brushRef="#br0">236 1 7196,'0'20'212,"0"-1"0,0 1-97,0-1 1,0 3 0,0 4 0,0 9 109,0 9 0,0 6 1,0 8-93,0 1-91,0 9 1,6-5 0,1 9 0,-3 2-74,-2 2 1,-2-4 0,0-2 0,3-3-146,3-4 0,-4-2 0,5-6 1,-3-5-18,3-5 1,-5-14-1,4 6 1,-3-4 24,-3-3 1,-7-6 0,-2 0-1,-1-7 86,-6-3 0,-1-8 0,-3 5 1,1-2 63,-1-5 1,0-10 0,1-5 0,-3-2 196,-4-1 1,11 1 0,-5-6-1,3 1 15,-1 5 0,7-4 1,5 4-172,4-5 0,2-3 1,2-3-1,7-5-331,10-1 308,1-3 0,17-15 0,-7-2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5.032"/>
    </inkml:context>
    <inkml:brush xml:id="br0">
      <inkml:brushProperty name="width" value="0.08571" units="cm"/>
      <inkml:brushProperty name="height" value="0.08571" units="cm"/>
    </inkml:brush>
  </inkml:definitions>
  <inkml:trace contextRef="#ctx0" brushRef="#br0">0 196 7777,'17'-19'42,"-3"-1"1,3 7 0,-4 0 0,4 0 111,3 2 0,8-6 1,5 6-1,4-2-110,2 0 0,0 6 0,1-4 0,-1 0 24,0 0 0,0 7 0,-2-3-123,-4 5 1,-14 4 0,-12 5 0,-7 8-11,-7 9 0,-6 0 1,-11 9-1,-4 2-312,-2 2 1,-3 2 0,-6 0 0,0 0 245,-1 0 0,8 1 1,1-3-1,1-5 468,-1-5 0,7 1 342,-2-2-352,4 0 1,12-13-108,3 0 1,16-11 0,8 1 0,9-10-157,5-4 0,-5 0 0,4-4 1,1 2-292,-1-2 1,-4-3-1,7 1 1,0-1-32,-3-1 0,1 8 0,-7-11 0,0 3-233,-7 3 0,3 1 1,-9-5 490,-1 1 0,-10 8 0,-10 2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5.274"/>
    </inkml:context>
    <inkml:brush xml:id="br0">
      <inkml:brushProperty name="width" value="0.08571" units="cm"/>
      <inkml:brushProperty name="height" value="0.08571" units="cm"/>
    </inkml:brush>
  </inkml:definitions>
  <inkml:trace contextRef="#ctx0" brushRef="#br0">118 0 7777,'0'20'-33,"-2"-5"0,-3 2 0,-1 7 106,2 5 0,-5 5 0,2 10 0,3 8 164,2 11 1,2 3 0,0 21 0,0 2-61,0 9 0,0-4 0,0-43 0,0 0 0,0 0 0,0 0-115,0 0 1,0-1 0,0 43 0,0-6 0,-2-4-273,-5-7 0,3-19 0,-7-5 0,0-8-219,0-5 0,7-15 0,-3-4-372,5-3 0,2-10 801,0-7 0,-9-9 0,-2-11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5.454"/>
    </inkml:context>
    <inkml:brush xml:id="br0">
      <inkml:brushProperty name="width" value="0.08571" units="cm"/>
      <inkml:brushProperty name="height" value="0.08571" units="cm"/>
    </inkml:brush>
  </inkml:definitions>
  <inkml:trace contextRef="#ctx0" brushRef="#br0">1 353 8184,'17'-26'0,"0"0"327,3 2 1,-9 2 0,13 5 0,2-1-385,2-1 0,7 3 0,7-10 1,-1 4-252,-4 3 0,-9-1 0,3 3 0,-3 2-183,-4 2 491,-2 8 0,-3-21 0,1 4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5.998"/>
    </inkml:context>
    <inkml:brush xml:id="br0">
      <inkml:brushProperty name="width" value="0.08571" units="cm"/>
      <inkml:brushProperty name="height" value="0.08571" units="cm"/>
    </inkml:brush>
  </inkml:definitions>
  <inkml:trace contextRef="#ctx0" brushRef="#br0">138 0 7777,'-20'20'93,"3"-7"0,2-2 0,2 2-177,-3 5 1,6-3 0,-1 13-1,0 0 52,0 5 0,7 6 0,-3 5 1,5 2 70,2-3 0,0 1 0,0-3 0,0 0-26,0-4 1,2-2 0,2 2 0,3-4-214,-3-7 0,-2-4 0,-2-3 0,0 3 91,0 4 0,0-8 0,0 6 0,0 0 84,0-3 1,0 8 0,0-3 0,0-2 62,0-2 1,0-9-1,0 0 1,3 0 202,3-2 0,-4 0-74,5-5 1,-5 5 0,-2 9-19,0-1 0,0-6 1,-2 0-326,-5 3 0,5-6-80,-4 4 0,3-12 0,3-2 120,0-11 0,0-7 0,3-1 0,3-3 64,7-4 1,-2 2-1,2-7 1,2 3 76,3 4 0,1 2 0,1 3 72,0-1 0,-1 7 0,1 2-140,-1 3 1,-6-1 0,1 4 62,1-1 0,-7 2 0,-1 10-11,-5 7 0,-4 7 0,-5 6 0,-6 4 17,-4 1 1,-3 6 0,1-4 0,1 1 29,5-1 0,-2 2 1,6-11-1,1-4 111,-1-5 1,5-11 0,10 0-148,7-8 0,13-15 0,5-12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8.668"/>
    </inkml:context>
    <inkml:brush xml:id="br0">
      <inkml:brushProperty name="width" value="0.08571" units="cm"/>
      <inkml:brushProperty name="height" value="0.08571" units="cm"/>
    </inkml:brush>
  </inkml:definitions>
  <inkml:trace contextRef="#ctx0" brushRef="#br0">1 98 6887,'20'-2'0,"-1"-3"-373,1-1 0,2-3 0,4 3 585,6-7 1,-1 2-1,-1 0 1,1 2-3,-1 5 0,-6-5 0,2 3 1,-2 1-168,2 3 0,-10 4 0,1 5-53,-6 6 0,-4 6 1,-10 5-1,-3 5 18,-7 1 0,-11 3 0,-5 4 0,-1-2-153,-5-3 1,0-1 0,0 1-1,5-3 161,2-1 0,2-13 0,6 5 111,0-3 0,3-6-89,4 2 0,6-8 0,14 1 0,6-6 77,4-6 1,3 3 0,0-5-64,-1-1-34,9 7 1,-4-13 0,7 6-1,-1 0-22,1 1 0,2-8 0,4 5 0,-3-2-211,-1 0 1,-13 2 0,4-4-623,0 2 703,-9 9 0,-15-3 0,-15 14 0,-9 6 134,-9 4 0,0 3 0,-2-1 0,1 1 0,-16 8 0,8 3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6.407"/>
    </inkml:context>
    <inkml:brush xml:id="br0">
      <inkml:brushProperty name="width" value="0.08571" units="cm"/>
      <inkml:brushProperty name="height" value="0.08571" units="cm"/>
    </inkml:brush>
  </inkml:definitions>
  <inkml:trace contextRef="#ctx0" brushRef="#br0">0 314 7784,'20'-29'-175,"-7"5"1,0-6 0,2-1 142,3 1 1,8 4 0,0-5 0,0 3 281,2 4 1,3 9 0,8 4 0,3 0 78,3 0 1,-10 7-1,4-3-222,-2 5 1,-11 13 0,-6 6 0,-11 10-273,-7 3 1,-11 3 0,-4 6-1,-6 2 131,-8 5 0,-3-5 1,-7 5-1,2-5-1068,2-1 0,3-10 1102,-3-4 0,-4-4 0,7-2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6.762"/>
    </inkml:context>
    <inkml:brush xml:id="br0">
      <inkml:brushProperty name="width" value="0.08571" units="cm"/>
      <inkml:brushProperty name="height" value="0.08571" units="cm"/>
    </inkml:brush>
  </inkml:definitions>
  <inkml:trace contextRef="#ctx0" brushRef="#br0">135 1 7784,'0'19'-135,"0"1"1,0-1-1,0 1 30,0 0 1,0-7-1,3 0 96,3 2 0,5 0-146,9-2-8,-1 5 1,-6-14-1,0 7 1,5 0 102,6 0 1,-7-5 0,7 5 0,0 0 85,-2 0 0,0-4 0,-3 3 0,1 1-32,-1 0 1,1-6 0,0 1 59,-1-4 1,-1 7 0,-5 6-49,-7 9 0,-6 0 1,-6 9-1,-7 4-61,-5 6 0,-10 1 0,-3 6 0,-1-2 38,-1-5 1,0-1 0,-4-5 0,2-4-14,3-7 1,6-11-1,-5-4 1,1-5 56,-1-8 0,5 0 0,-2-11 0,4-2 12,6-3 0,12-1 1,-1-1-1,7-2-9,7-4 1,4 2 0,11-6 0,4-1-36,6 1 0,5-3 0,5-8 5,3-5 0,6-4 0,7-9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6.957"/>
    </inkml:context>
    <inkml:brush xml:id="br0">
      <inkml:brushProperty name="width" value="0.08571" units="cm"/>
      <inkml:brushProperty name="height" value="0.08571" units="cm"/>
    </inkml:brush>
  </inkml:definitions>
  <inkml:trace contextRef="#ctx0" brushRef="#br0">0 314 7752,'0'-22'15,"2"-2"1,3-2 46,1 2 0,10 0 0,-1 0 0,9-4-245,8-3 1,8 7 0,3-2-1,5 4-73,2 3 0,-13 8 0,0 4 1,-6 5 20,-7 2 1,-5 9 234,-6 4 0,5 4 0,-7 3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7.249"/>
    </inkml:context>
    <inkml:brush xml:id="br0">
      <inkml:brushProperty name="width" value="0.08571" units="cm"/>
      <inkml:brushProperty name="height" value="0.08571" units="cm"/>
    </inkml:brush>
  </inkml:definitions>
  <inkml:trace contextRef="#ctx0" brushRef="#br0">98 1 6949,'-19'48'0,"-1"4"-195,1 4 0,5 5 0,4 5 0,1 3 192,4 1 0,3 4 0,2-11 1,2-4 358,5-4 0,2-14 0,6-2 270,-2-11-527,0-6 1,7-9 0,-1-2 0,1-2-24,0-5 1,-7-8-1,0-5 1,2-2-85,2-4 1,5 4-1,0-2 1,2-2-90,0-3 0,-13-1 0,8-1 0,-1-2-311,-1-4 0,-4 2 1,-2-6-1,-2-1 408,-5 1 0,7-3 0,0-6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7.387"/>
    </inkml:context>
    <inkml:brush xml:id="br0">
      <inkml:brushProperty name="width" value="0.08571" units="cm"/>
      <inkml:brushProperty name="height" value="0.08571" units="cm"/>
    </inkml:brush>
  </inkml:definitions>
  <inkml:trace contextRef="#ctx0" brushRef="#br0">0 1 7752,'0'19'53,"0"1"1,0 2 189,0 4 0,2-2 0,5 9 0,6 4-210,4 6 0,3 1 0,0 6 0,1-2-273,6-5 1,-6-10 0,6-7 0,-6-4-1263,-1-3 1502,-1-8 0,1 7 0,0-7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7.553"/>
    </inkml:context>
    <inkml:brush xml:id="br0">
      <inkml:brushProperty name="width" value="0.08571" units="cm"/>
      <inkml:brushProperty name="height" value="0.08571" units="cm"/>
    </inkml:brush>
  </inkml:definitions>
  <inkml:trace contextRef="#ctx0" brushRef="#br0">334 0 7752,'-20'29'0,"-6"1"0,-2 9 0,0 3-130,-1 4 0,1-5 1,4 5-1,-2-7-70,2-6 1,9 1 0,2-10 0,0-4 72,2-5 127,-7-10 0,7 3 0,-8-8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8.190"/>
    </inkml:context>
    <inkml:brush xml:id="br0">
      <inkml:brushProperty name="width" value="0.08571" units="cm"/>
      <inkml:brushProperty name="height" value="0.08571" units="cm"/>
    </inkml:brush>
  </inkml:definitions>
  <inkml:trace contextRef="#ctx0" brushRef="#br0">1 325 7749,'6'-13'54,"1"0"1,-1-1 149,3 4 1,-5-6 0,9 8 0,3-1-55,1 0 0,3 3 0,-1 6 1,3 0-207,4 0 0,2 0 0,7-2 1,-2-5 0,2-6 0,2-4 0,2-5 1,0-2-160,0-2 1,-6-7-1,-5 7 1,-4 2-1304,-6 2 1517,-12 11 0,-6 20 0,-11 13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8.478"/>
    </inkml:context>
    <inkml:brush xml:id="br0">
      <inkml:brushProperty name="width" value="0.08571" units="cm"/>
      <inkml:brushProperty name="height" value="0.08571" units="cm"/>
    </inkml:brush>
  </inkml:definitions>
  <inkml:trace contextRef="#ctx0" brushRef="#br0">0 78 5875,'9'-10'0,"-4"-6"0,10 10 0,4-1-32,5-1 1,2 3 0,-6-6 0,0 3 49,-1 3 1,1 3-1,-1 2-28,1 0 0,-3 9 0,-3 6 82,-8 9-77,-4 6 1,-2 10-1,0-1 1,0 2 28,0 5 1,0-2-1,0 6 1,0-5 42,0-8 1,0 0 0,0-10 13,0-4 1,2-5-119,5-12 1,2-10 0,6-20 0,-2-4-42,2-3 1,-4 5 0,2-6 77,2-3 0,3-11 0,1-4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8.748"/>
    </inkml:context>
    <inkml:brush xml:id="br0">
      <inkml:brushProperty name="width" value="0.08571" units="cm"/>
      <inkml:brushProperty name="height" value="0.08571" units="cm"/>
    </inkml:brush>
  </inkml:definitions>
  <inkml:trace contextRef="#ctx0" brushRef="#br0">0 353 7760,'20'-11'-1551,"-7"2"1396,0 9 0,-9 2 587,3 5 0,-5 4-458,-2 8 0,2-8 86,5-4 0,3-7 0,8-7 0,-1-8 8,3-9 1,-5 2-1,13-6 1,-1 2-21,-1 0 0,9-7 0,-5 5 0,5 0 12,4-1 1,-8 3-1,10 9 1,-2 1 33,-4 3 0,0 2 1,4-2-1,0 5 41,0-1 1,1 7 0,-1-5-1,0 5-28,0 2 0,-6 2 0,-5 5 0,-6 6-105,-11 4 1,-7 12-1,-4 3 1,0 5-93,0 2 1,-15 3 0,-7 1 0,-6 3-132,-7-2 1,-2-1 0,-2-1 0,0-3-115,-1-9 0,8-12 0,1-7 0,3-3 335,4-3 0,-7-12 0,1-4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8.913"/>
    </inkml:context>
    <inkml:brush xml:id="br0">
      <inkml:brushProperty name="width" value="0.08571" units="cm"/>
      <inkml:brushProperty name="height" value="0.08571" units="cm"/>
    </inkml:brush>
  </inkml:definitions>
  <inkml:trace contextRef="#ctx0" brushRef="#br0">471 1 7760,'0'20'0,"-2"1"0,-5 8 149,-6 10 1,-6 20-1,-8 17 1,-7 11 2,12-39 0,0 0 0,1-1 0,-1 2 0,-3 4 0,-1 0 0,2-1 1,-2-1-337,1-2 0,0-3 0,-10 24 0,3-9 184,8-15 0,4-3 0,1-12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8.962"/>
    </inkml:context>
    <inkml:brush xml:id="br0">
      <inkml:brushProperty name="width" value="0.08571" units="cm"/>
      <inkml:brushProperty name="height" value="0.08571" units="cm"/>
    </inkml:brush>
  </inkml:definitions>
  <inkml:trace contextRef="#ctx0" brushRef="#br0">275 1 8155,'0'13'-79,"0"0"0,0 2 131,0 3 1,0 10 0,-2 7 0,-3 10 175,-1 14 1,-9 7 0,2 16 0,-5 12-144,-1 4 0,8-44 1,0 1-1,-1-1 1,0 1-1,-2 0 1,0 1-76,-2 0 0,1-1 1,-9 38-1,0-1 1,7-9-125,4-5 0,8-19 0,-1-7 0,4-4-158,2-9 1,2-4 0,4-2 0,5-7-289,0-4 0,6-3 314,-3 1 0,-4-9 0,1-7 126,-2-8 0,-2-1 0,-7-8 0,2-4 122,4-7 1,-4-7-1,7-6 1,-2 0-3,-1-2 0,7 2 0,-6-15 0,8 0 0,-4-7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4:59.891"/>
    </inkml:context>
    <inkml:brush xml:id="br0">
      <inkml:brushProperty name="width" value="0.08571" units="cm"/>
      <inkml:brushProperty name="height" value="0.08571" units="cm"/>
    </inkml:brush>
  </inkml:definitions>
  <inkml:trace contextRef="#ctx0" brushRef="#br0">315 77 7783,'8'-11'126,"3"-4"1,7 6 0,-3 0-17,-2 1 0,-7-5 1,7 6-145,3 3 0,-8 4 1,-3 8-1,-10 12-255,-8 10 0,-6 10 0,-7 3 0,-7 5 34,-4 2 1,-2-6 0,0 2-1,-1-7 255,1-7 0,6-3 0,3-12 0,2-4 0,4-6 0,11-7 0,6-7-33,5-6 0,4 4 107,5 3 1,4 4 0,8 6 0,-1 7 65,-5 9 1,4 12 0,-4 3 0,5 6-76,1 5 1,-6 9 0,-2-3 0,-2 4-50,-5 3 0,-2-2 0,-2-5 1,0-6-165,0-5 0,-2-10 0,-2-5 0,-5-7-86,-2-5 1,-2-6 0,-4-10 225,4-4 0,2-12 1,6-10-1,-1-3-31,2-4 0,1 3 1,3-5-1,3-5 76,3 1 0,5-3 1,9 3-1,-1-2 75,1-1 1,-1 14 0,1-7-1,0 4 101,-1 2 0,3 16 0,2 4-176,2 13 0,-6 16 0,-10 12 0,-1 5-140,-4 7 1,-5 3 0,-7-1-1,-4-1-142,0-6 1,-4-6 0,8-12 244,3 1 0,-7-9 0,3-5 0,-8-10 0,3-2 0,9-10 0,-14 5 0,8-8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0.003"/>
    </inkml:context>
    <inkml:brush xml:id="br0">
      <inkml:brushProperty name="width" value="0.08571" units="cm"/>
      <inkml:brushProperty name="height" value="0.08571" units="cm"/>
    </inkml:brush>
  </inkml:definitions>
  <inkml:trace contextRef="#ctx0" brushRef="#br0">1 227 7613,'39'-50'0,"0"4"0,0 5 298,0 2-1232,-8 8 934,-12 11 0,-19 20 0,-11 11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0.162"/>
    </inkml:context>
    <inkml:brush xml:id="br0">
      <inkml:brushProperty name="width" value="0.08571" units="cm"/>
      <inkml:brushProperty name="height" value="0.08571" units="cm"/>
    </inkml:brush>
  </inkml:definitions>
  <inkml:trace contextRef="#ctx0" brushRef="#br0">36 1 7622,'-11'19'0,"2"1"-306,0-1 0,7 1 0,-2-3 260,8-4 1,7 3-1,9-10 1,1 1-39,6 1 1,1-3 0,7 8 0,-5 4 57,-1 7 0,3 0 1,-3 9-1,-1 2 28,0 2 1,-8 4 0,-9 5 0,0 6 0,-1 5 0,-5-5 0,-1-4 0,-8-5-87,-9-6 0,-7-8 1,-4-1 83,-2-6 0,-18 10 0,3-10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0.243"/>
    </inkml:context>
    <inkml:brush xml:id="br0">
      <inkml:brushProperty name="width" value="0.08571" units="cm"/>
      <inkml:brushProperty name="height" value="0.08571" units="cm"/>
    </inkml:brush>
  </inkml:definitions>
  <inkml:trace contextRef="#ctx0" brushRef="#br0">205 334 7783,'-46'-20'10,"0"1"1,16-1-1,-5 1 1,9-3 61,8-4 1,14 4 0,4-4 0,13 2-307,11-2 234,15 4 0,20-24 0,11 5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1.187"/>
    </inkml:context>
    <inkml:brush xml:id="br0">
      <inkml:brushProperty name="width" value="0.08571" units="cm"/>
      <inkml:brushProperty name="height" value="0.08571" units="cm"/>
    </inkml:brush>
  </inkml:definitions>
  <inkml:trace contextRef="#ctx0" brushRef="#br0">0 21 7803,'0'-11'36,"0"2"1,2 9-1,3 2 1,3 2-80,3 3 1,0 2 0,4-5-323,-2 3 0,0 1-494,7-1 859,-9-5 0,6 15 0,-6-6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1.356"/>
    </inkml:context>
    <inkml:brush xml:id="br0">
      <inkml:brushProperty name="width" value="0.08571" units="cm"/>
      <inkml:brushProperty name="height" value="0.08571" units="cm"/>
    </inkml:brush>
  </inkml:definitions>
  <inkml:trace contextRef="#ctx0" brushRef="#br0">0 138 7805,'0'19'0,"0"1"-84,0-1 1,0-5-1,0-1 191,0 2 0,2-6 0,5-3-153,6-4 1,4-8 0,1-3-1,-3-2-172,-2-4 0,0-3 1,7-3-1,-1-3 144,1-2 0,-7-3 74,0 3 0,0-4 0,7-10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1.737"/>
    </inkml:context>
    <inkml:brush xml:id="br0">
      <inkml:brushProperty name="width" value="0.08571" units="cm"/>
      <inkml:brushProperty name="height" value="0.08571" units="cm"/>
    </inkml:brush>
  </inkml:definitions>
  <inkml:trace contextRef="#ctx0" brushRef="#br0">1 197 7805,'0'-20'-43,"6"1"0,3-1 0,2 3 205,4 4 1,-4-5-1,2 5 1,2-2-44,3 2 1,8-2 0,0 8 0,0 1-92,3-3 1,-1 7 0,7-5-1,-3 5 59,3 2 1,-2 2 0,2 2 0,2 3-383,-2-3 0,-7 5 1,2-2-71,-1-3 0,-5 7 0,-11 2 185,-7 4 1,-12 5-1,-10 4 1,-8 7 30,-8 4 1,-5 2 0,-2 0-1,-3 3 151,-4 3 0,3-3 1,-7 4-1,2-5 176,4-2 0,10-6 0,3-3 762,3-1-720,10-12 0,21-11 0,14-12 0,9-7-68,5-5 0,1-1 0,7-3 1,1-2-149,-1-2 1,0 0 0,0 6-167,0 1 104,1-1 0,-1 0 1,-2 1-1,-2 1-194,-3 5 0,-8-4 0,2 4 0,-4-2-58,-2 2 1,-3-5 0,-4 5-42,-6-4 351,-5 6 0,-2-7 0,0 8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1.981"/>
    </inkml:context>
    <inkml:brush xml:id="br0">
      <inkml:brushProperty name="width" value="0.08571" units="cm"/>
      <inkml:brushProperty name="height" value="0.08571" units="cm"/>
    </inkml:brush>
  </inkml:definitions>
  <inkml:trace contextRef="#ctx0" brushRef="#br0">412 1 7517,'11'2'-405,"-4"4"508,-5 7 1,-2 7 0,0 6-1,0 9 93,0 8 1,0 12 0,-2 15 0,-5 10-144,-6 7 1,-11 5 0,-4 4-1,-3-3-38,-3-1 1,3-16 0,1-2 0,-1-9-14,1-8 1,10-25-1,-4-3-831,0-10 0,0-6-7,5-13 836,-1-17 0,0-5 0,1-17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2.139"/>
    </inkml:context>
    <inkml:brush xml:id="br0">
      <inkml:brushProperty name="width" value="0.08571" units="cm"/>
      <inkml:brushProperty name="height" value="0.08571" units="cm"/>
    </inkml:brush>
  </inkml:definitions>
  <inkml:trace contextRef="#ctx0" brushRef="#br0">1 1 7805,'37'2'0,"-3"5"22,-1 6 1,0 8 0,6 10 0,0 10 98,0 7 1,7 7 0,0 8 0,-3 4-705,-1 3 0,-10-13 583,1 1 0,0-12 0,6 2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2.648"/>
    </inkml:context>
    <inkml:brush xml:id="br0">
      <inkml:brushProperty name="width" value="0.08571" units="cm"/>
      <inkml:brushProperty name="height" value="0.08571" units="cm"/>
    </inkml:brush>
  </inkml:definitions>
  <inkml:trace contextRef="#ctx0" brushRef="#br0">99 20 7844,'17'-2'-125,"-2"-3"-84,-2-1 1,-6-1 0,4 10 0,-2 3 131,-5 7 1,-2 7-1,-2 6 1,-2 7-88,-5 4 1,3 2-1,-7-2 1,0-2 163,0-3 0,5-8 0,-5 2 0,0-4 0,0-2 0,0-7 0,-4-2 0,2 0 0,-2-1 0,-3 4 0,-1 5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9.417"/>
    </inkml:context>
    <inkml:brush xml:id="br0">
      <inkml:brushProperty name="width" value="0.08571" units="cm"/>
      <inkml:brushProperty name="height" value="0.08571" units="cm"/>
    </inkml:brush>
  </inkml:definitions>
  <inkml:trace contextRef="#ctx0" brushRef="#br0">20 1 7929,'-11'2'-49,"5"4"0,3-1 0,3 8 0,0 4 162,0 7 0,0 5 1,0 5-1,0-1 14,0 2 0,3 0 0,3-3 1,5-5-258,0-6 0,6-3 0,-4-5 0,5-7-153,1-3 0,7-6 0,1-3 0,-1-7 30,2-5 1,-4-8-1,6-2 1,1 0 179,-1-1 1,-6-3 0,3 5 87,-6 4 1,-1 1 0,0 4 399,-1 5 0,-6 5-42,0 8 0,-6 2 0,4 4-226,-3 7 0,-1 5 0,-5 1 0,2 1-162,3 0 0,0-1 1,-7 1-1,0-1-208,0 1 1,0 0 0,0 1 57,0 5 1,0-10-1,0 3 1,-3-3-46,-3-6 0,1 6 0,-8-10 0,0 1 114,2 1 1,-6-5-1,4 3 1,-4-4 95,-3-2 0,0 0 0,1 0 0,-1-2 0,1-4 0,5 1 0,1-8 0,-2-4 0,-2-7 0,4 0 0,2-7 0,2 3 0,-6-15 0,4 1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2.752"/>
    </inkml:context>
    <inkml:brush xml:id="br0">
      <inkml:brushProperty name="width" value="0.08571" units="cm"/>
      <inkml:brushProperty name="height" value="0.08571" units="cm"/>
    </inkml:brush>
  </inkml:definitions>
  <inkml:trace contextRef="#ctx0" brushRef="#br0">1 236 7844,'43'-22'3,"-4"-4"0,-13 4 1,1-2-1,-3 7-62,2 4 1,-5 0-1,6-4 1,-4 1-174,4 3 0,-6 7 1,6-5-552,-6 2 783,-10 3 0,7-3 0,-7-2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2.945"/>
    </inkml:context>
    <inkml:brush xml:id="br0">
      <inkml:brushProperty name="width" value="0.08571" units="cm"/>
      <inkml:brushProperty name="height" value="0.08571" units="cm"/>
    </inkml:brush>
  </inkml:definitions>
  <inkml:trace contextRef="#ctx0" brushRef="#br0">79 20 7844,'-14'18'0,"1"-5"0,7 4-748,-7-4 1,2-2 747,-2 2 0,4-11 0,9-2 0,2 0 0,5-8 0,6 1 0,4 0 0,3-6 0,0 5 0,-1-3 0,-6 4 0,0-4 0,3 3 0,1-8 0,3 6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3.052"/>
    </inkml:context>
    <inkml:brush xml:id="br0">
      <inkml:brushProperty name="width" value="0.08571" units="cm"/>
      <inkml:brushProperty name="height" value="0.08571" units="cm"/>
    </inkml:brush>
  </inkml:definitions>
  <inkml:trace contextRef="#ctx0" brushRef="#br0">79 0 7316,'-11'20'-396,"-4"-7"1,6 0-1,1 2 396,-1 3 0,-6-8 0,13 8 0,-7-7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3.361"/>
    </inkml:context>
    <inkml:brush xml:id="br0">
      <inkml:brushProperty name="width" value="0.08571" units="cm"/>
      <inkml:brushProperty name="height" value="0.08571" units="cm"/>
    </inkml:brush>
  </inkml:definitions>
  <inkml:trace contextRef="#ctx0" brushRef="#br0">1 158 7844,'19'-9'-169,"1"-4"1,-3 2 0,-1 0-1,-3 0 91,2 0 1,0 5 0,0-5 0,-2 0-36,3 0 0,1 7 1,3-3-1,-1 3 11,1-3 0,-7 5 0,0-4 102,2 3 0,3-5 0,1-3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4.031"/>
    </inkml:context>
    <inkml:brush xml:id="br0">
      <inkml:brushProperty name="width" value="0.08571" units="cm"/>
      <inkml:brushProperty name="height" value="0.08571" units="cm"/>
    </inkml:brush>
  </inkml:definitions>
  <inkml:trace contextRef="#ctx0" brushRef="#br0">59 0 7817,'0'20'185,"0"-1"0,0-6 0,0 0-598,0 3 0,-7 1 0,1 3 0,1-1 248,3 1 0,2 0 1,-2-1-1,-2 1 165,-3-1 0,-8 10 0,4 1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4.385"/>
    </inkml:context>
    <inkml:brush xml:id="br0">
      <inkml:brushProperty name="width" value="0.08571" units="cm"/>
      <inkml:brushProperty name="height" value="0.08571" units="cm"/>
    </inkml:brush>
  </inkml:definitions>
  <inkml:trace contextRef="#ctx0" brushRef="#br0">1 354 6343,'19'-31'174,"1"5"1,-7 4 0,0 3 0,2-1 191,3 1 1,1-1-1,3 2 1,4 3-367,7 2 1,-3 7-1,3-7 1,2-3-250,2-1 1,2 4 0,-2 0 0,-2-2-833,-2-3 1081,-9 7 0,4-6 0,-9 6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4.772"/>
    </inkml:context>
    <inkml:brush xml:id="br0">
      <inkml:brushProperty name="width" value="0.08571" units="cm"/>
      <inkml:brushProperty name="height" value="0.08571" units="cm"/>
    </inkml:brush>
  </inkml:definitions>
  <inkml:trace contextRef="#ctx0" brushRef="#br0">60 314 7803,'-9'19'0,"-2"1"-265,0 0 1,0 1 0,7 3 0,-3 5-43,3 1 0,2-6 0,4 2 307,5-4 0,-3-11 0,9-5-1,2-3 1,1-6-1,-1-5 1,-2-10 42,2-6 0,3-8 0,1 3 0,1 1 121,-1 0 1,7-7 0,3 4 0,1 1-23,5 4 0,9-2 0,4 1 0,2 1-15,4-2 1,9 6-1,5-6 1,1 2-20,5 0 0,-4 4 0,0 7 1,-5-1-91,-8 8 1,-7 3 0,-13 7-80,-4 5 0,-14 4 1,-14 11-1,-10 2 5,-8 2 1,-7 9 0,-6-3-1,-6 5-148,-5 2 0,4-6 0,0-2 0,-1-3-25,-4-4 0,6-2 1,1-5-1,1-2 230,-1-2 0,7-8 0,-2-1 0,4-8 0,3-9 0,6-7 0,0-6 0,0-5 0,-7-8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4.973"/>
    </inkml:context>
    <inkml:brush xml:id="br0">
      <inkml:brushProperty name="width" value="0.08571" units="cm"/>
      <inkml:brushProperty name="height" value="0.08571" units="cm"/>
    </inkml:brush>
  </inkml:definitions>
  <inkml:trace contextRef="#ctx0" brushRef="#br0">60 27 7605,'0'-13'70,"0"0"0,0 17 0,0 3 0,0 10 187,0 9 1,0 13 0,0 14 0,0 8-138,0 11 0,2 8 1,0-31-1,0 2 0,2 2 1,-1 1-70,-1 4 1,0 2-1,-1 3 1,-2 2 0,-1 5-1,0 2 1,-2-1-1,-1-1-76,0-2 1,-1-1-1,1-2 1,-1-1-1,0-8 1,-1-1 0,3-4-1,0-2-256,-5 36 1,7-26-1,-5-9 1,5-13-165,2-11 1,2-15-1,2-11 1,3-11-43,-3-7 1,1-10 486,1-5 0,-4-4 0,7-2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5.123"/>
    </inkml:context>
    <inkml:brush xml:id="br0">
      <inkml:brushProperty name="width" value="0.08571" units="cm"/>
      <inkml:brushProperty name="height" value="0.08571" units="cm"/>
    </inkml:brush>
  </inkml:definitions>
  <inkml:trace contextRef="#ctx0" brushRef="#br0">491 0 7804,'-15'14'-91,"-3"-1"0,-4 2 77,1 2 0,-8 9 0,1 3 0,-2 1 13,-5 5 1,4 2 0,1 2 0,-1 0-206,1 1 0,4-10 1,-5-6-1,3-9-473,4-8 679,2-5 0,3-2 0,-1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5.247"/>
    </inkml:context>
    <inkml:brush xml:id="br0">
      <inkml:brushProperty name="width" value="0.08571" units="cm"/>
      <inkml:brushProperty name="height" value="0.08571" units="cm"/>
    </inkml:brush>
  </inkml:definitions>
  <inkml:trace contextRef="#ctx0" brushRef="#br0">1 1 7460,'32'6'0,"3"3"-249,0 2 1,0 2-1,4 4 1,2-1 248,5-3 0,-4 0 0,5 6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39.925"/>
    </inkml:context>
    <inkml:brush xml:id="br0">
      <inkml:brushProperty name="width" value="0.08571" units="cm"/>
      <inkml:brushProperty name="height" value="0.08571" units="cm"/>
    </inkml:brush>
  </inkml:definitions>
  <inkml:trace contextRef="#ctx0" brushRef="#br0">332 1 6937,'0'20'180,"0"-1"1,0 5-32,0 9 0,0-1 0,0 16 1,0 0-33,0 5 1,-7-6 0,0-1-1,3-4-151,2-3 0,2 0 0,0 0-186,0 0 0,0-15 0,0-4 1,0-3 5,0 1 1,-7-5 0,1 0 112,2 2 1,-5-4-1,0 0 78,-2-2 1,-2-3 37,-6-6 1,-1-2 0,3-5-40,3-6 0,-3 2 0,6-2 0,-2-2-25,0-2 1,2-9-1,-4-1 1,2 3 43,-2 3 1,4 1-1,-2 1 80,-3-1 0,5 9 119,-2 5 0,9 6 0,-2 6 1,6 7-22,6 5 1,3 8-1,6 0 1,-2 0-109,2 2 0,1-6 1,-1 2-1,-2-7 24,2-4 1,3-2 0,1 2-1,1-4-175,-1 0 1,1-7 0,0 5-1,-1-7-60,1-7 1,-1 3-1,1-9 1,0-3 25,-1-1 1,-4-3-1,3 1 1,4 1 115,-1 5 0,1-4 0,-2 4 0,-1-5 27,1-1 0,0 6 0,-1 2 0,1 2 155,-1 5 1,-3 2 0,1 2-17,5 0 0,2 0 1,-7 2-1,-2 4-52,-2 7 0,-8 5 0,1 3 0,-1 3-4,1 3 0,-4-1 0,5-7 0,-5 1-217,-2 0 0,7-1 0,-1 1 0,-1-1-1186,-3 1 1297,-2-9 0,0 6 0,0-6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5.664"/>
    </inkml:context>
    <inkml:brush xml:id="br0">
      <inkml:brushProperty name="width" value="0.08571" units="cm"/>
      <inkml:brushProperty name="height" value="0.08571" units="cm"/>
    </inkml:brush>
  </inkml:definitions>
  <inkml:trace contextRef="#ctx0" brushRef="#br0">1 275 7873,'11'-9'-158,"8"-2"0,-1-8 0,8-1 261,4 1 1,5-8-1,9 1 1,3 0-151,4-2 1,-6 6-1,3-2 1,-4 9-346,-7 8 1,-11 3-1,0 0 392,-4-3 0,-3 1 0,1 6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5.928"/>
    </inkml:context>
    <inkml:brush xml:id="br0">
      <inkml:brushProperty name="width" value="0.08571" units="cm"/>
      <inkml:brushProperty name="height" value="0.08571" units="cm"/>
    </inkml:brush>
  </inkml:definitions>
  <inkml:trace contextRef="#ctx0" brushRef="#br0">57 11 7142,'0'-11'725,"0"20"1,0 17-540,0 9 0,0 13 0,0 4 1,0 9-110,0 11 1,0 6 0,0-28-1,0 2 1,0 6 0,0 0-75,1 3 1,-2 2-1,-2 7 1,0 2-1,-1 3 1,1 2-1,0 1 1,0 1-86,-2-1 1,1-2-1,2-7 1,0-3-1,-4-2 1,1-1-1,0-8 1,1-1-278,0 37 1,4-30 0,6-13-36,7-9 0,-2-15 1,0-20-341,-2-8 573,6-15 1,-13-5-1,5-9 161,-5-2 0,-2-2 0,0-2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6.231"/>
    </inkml:context>
    <inkml:brush xml:id="br0">
      <inkml:brushProperty name="width" value="0.08571" units="cm"/>
      <inkml:brushProperty name="height" value="0.08571" units="cm"/>
    </inkml:brush>
  </inkml:definitions>
  <inkml:trace contextRef="#ctx0" brushRef="#br0">334 98 7627,'-9'37'-197,"-4"-9"1,-11 16-1,-2 2 22,2 2 1,-4-5 0,2 1-1,0-7 206,-3-5 1,8-8 0,-6 0 0,6-8-74,1-10 0,7-6 0,2-6 0,2-10-36,5-8 1,2 0 0,2-6-1,0-1 15,0 1 1,2 4 0,5-7 0,6-2 62,4-2 0,3 5 0,1-1 0,3 0 46,2 3 1,3 1-1,-5 10 1,2 1 170,-2 5 0,0-2 0,0 9 0,4 1 13,3 3 1,-8 11 0,4 4-1,-6 6-194,-1 8 1,0-6 0,-3 5 0,-2-4-238,-2-2 0,-6-3 0,4-1 0,0-6 201,0-1 0,2-2 0,6-7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6.444"/>
    </inkml:context>
    <inkml:brush xml:id="br0">
      <inkml:brushProperty name="width" value="0.08571" units="cm"/>
      <inkml:brushProperty name="height" value="0.08571" units="cm"/>
    </inkml:brush>
  </inkml:definitions>
  <inkml:trace contextRef="#ctx0" brushRef="#br0">1 432 7812,'13'-20'130,"0"1"87,2-1 1,2 0 0,5 1 0,4-3-142,7-4 0,6 4 0,7-6 0,6 2-78,5-1 0,4-5 1,0 6-1,-2 2-239,-9 2 1,-7 2 0,-6 3-1,-4 2-681,-7 2 922,-13 8 0,-4-3 0,-9 8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6.614"/>
    </inkml:context>
    <inkml:brush xml:id="br0">
      <inkml:brushProperty name="width" value="0.08571" units="cm"/>
      <inkml:brushProperty name="height" value="0.08571" units="cm"/>
    </inkml:brush>
  </inkml:definitions>
  <inkml:trace contextRef="#ctx0" brushRef="#br0">20 0 8092,'-7'37'0,"1"-2"112,2-2 0,1 0 1,3 6-1,0 0-141,0 0 1,7-6-1,-1-3 1,1-1-1476,2-5 1504,-7-3 0,7-10 0,-9-2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6.772"/>
    </inkml:context>
    <inkml:brush xml:id="br0">
      <inkml:brushProperty name="width" value="0.08571" units="cm"/>
      <inkml:brushProperty name="height" value="0.08571" units="cm"/>
    </inkml:brush>
  </inkml:definitions>
  <inkml:trace contextRef="#ctx0" brushRef="#br0">0 0 7724,'20'0'40,"-7"0"-56,0 0 1,-6 0 0,4 3-252,-3 3 1,-1 5 0,-7 9 0,0-1 56,0 1 1,-9 2 209,-4 4 0,-13 4 0,-5 9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7.336"/>
    </inkml:context>
    <inkml:brush xml:id="br0">
      <inkml:brushProperty name="width" value="0.08571" units="cm"/>
      <inkml:brushProperty name="height" value="0.08571" units="cm"/>
    </inkml:brush>
  </inkml:definitions>
  <inkml:trace contextRef="#ctx0" brushRef="#br0">79 1 7812,'-11'26'-7,"2"-2"1,3 0 67,-1-3 1,1 10 0,6 1 0,0 6 72,0 1 1,0 0-1,0 0 1,0 0-212,0 0 1,0 1 0,-3-3 0,-1-5-130,-2-5 0,-1-6 0,7-1-403,0-1 0,-2-5 361,-5-1 0,5-11 248,-4-2 0,3-9 0,3-11 0,0 1 0,0-3-9,0-4 1,9-5 0,4-8 0,5 0 20,1 0 0,1 0 0,-1-1 0,1 1 125,0 0 0,1 0 0,3 2 1,2 4 120,-2 7 0,5 0 0,-3 4 0,0 7 80,2 4 1,-4 5 0,7 6-1,-5 4-200,-9 9 1,3 2 0,-9 18 0,0 2-183,-5 2 1,-4 0 0,-2-2 0,-2-3 44,-4 3 1,-3-7-1,-6 1 1,2-3-659,-3 0 0,5-6 0,-2-10-132,-2-1 655,-2 6 1,-3-12-1,1 3 1,-3-4 70,-4-2 1,4 0-1,-4 0 1,2 0 62,-2 0 0,4-2 0,-4-4 34,4-7 0,11 2 0,5-2 47,3-3 1,3 5 0,3 1 0,3 1-28,7 4 0,7 1 1,4 0-1,2-3-76,-2 3 1,-2 2 0,-3 2-23,1 0 1,-1 0-183,1 0 409,-9-9 1,-2 9-1,-12-2-84,-3 6 1,4 5-1,-7-5 1,2 5-25,1 2 0,-3-5 0,5 7 32,-3 3 0,1-5-412,6 2 1,0 0-514,0 6 818,0-8 0,0 7 0,0-8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7.535"/>
    </inkml:context>
    <inkml:brush xml:id="br0">
      <inkml:brushProperty name="width" value="0.08571" units="cm"/>
      <inkml:brushProperty name="height" value="0.08571" units="cm"/>
    </inkml:brush>
  </inkml:definitions>
  <inkml:trace contextRef="#ctx0" brushRef="#br0">58 569 7812,'-20'28'14,"7"-8"0,2 1 71,2-5 1,5-14 0,10-2 0,10-11-11,8-7 1,0-3-1,8-3 1,3-2-62,2 2 0,-2 0 1,2-2-1,4-7-166,1-4 1,1 4 0,1 1 0,4-5 125,2-7 1,-4 3-1,4-3 1,-2 7-146,-5 4 1,-8 7-1,-5-4-484,-1 1-69,-12 12 724,-8 8 0,-26 9 0,-5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7.694"/>
    </inkml:context>
    <inkml:brush xml:id="br0">
      <inkml:brushProperty name="width" value="0.08571" units="cm"/>
      <inkml:brushProperty name="height" value="0.08571" units="cm"/>
    </inkml:brush>
  </inkml:definitions>
  <inkml:trace contextRef="#ctx0" brushRef="#br0">530 0 7812,'-7'13'-2,"1"0"1,-3 0 0,2 9 0,-6 2 52,-4 2 1,-3 11 0,1 0 0,-1 9 8,1 4 1,-3 2-1,-2 5 1,-2-2-111,2-3 1,0-6 0,0 4-1,-4-2 23,-3-5 1,11-15 0,-4-6-1,1-4-572,1-10 0,0-3 599,2-5 0,-8-9 0,-2-2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7.835"/>
    </inkml:context>
    <inkml:brush xml:id="br0">
      <inkml:brushProperty name="width" value="0.08571" units="cm"/>
      <inkml:brushProperty name="height" value="0.08571" units="cm"/>
    </inkml:brush>
  </inkml:definitions>
  <inkml:trace contextRef="#ctx0" brushRef="#br0">0 1 7812,'22'26'0,"0"0"0,2-2 184,0-2 0,-7-3 1,11 1-1,-2 0 109,1-1 1,7 1-1,-3-1 1,4 1-1867,4 0 1573,-4-1 0,13 1 0,-9-1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48.139"/>
    </inkml:context>
    <inkml:brush xml:id="br0">
      <inkml:brushProperty name="width" value="0.08571" units="cm"/>
      <inkml:brushProperty name="height" value="0.08571" units="cm"/>
    </inkml:brush>
  </inkml:definitions>
  <inkml:trace contextRef="#ctx0" brushRef="#br0">175 158 6188,'-11'0'709,"2"2"1,9 4-699,0 7 0,7 5 0,2 4 0,1 4-72,6 6 1,-1-1-1,0 2 1,-2 1 46,2 3 1,1 0 0,-1-4-1,-4-7-133,-2-4 0,-1-5 0,-3-1-349,1-3 372,1-9 0,-1 3 0,1-16 0,-1-9 124,3-5 0,-7-6 0,7 3 0,-3-7-8,1-4 0,2 5 0,-3 1 1,5 1-25,0-1 1,6 5-1,-6-4 1,2 1 81,0 5 1,1-4 0,5 2 0,1 2 127,-1 2 0,1 5 0,-1 2 0,1 4-49,0 2 1,-1-4-1,1 6 1,-1 3-68,1 2 1,-7 2 0,0 0 27,2 0 0,-6 9 1,-4 4-150,-10 4 1,1 0 0,-9-1 0,-2-1 8,-3 7 1,-4-1 0,-4 12-1,-6 2-88,-6 2 1,-3 4-1,-2 5 1,-5 6 35,-2 5 1,-3 2 0,-3-5 0,1-4 53,3-4 1,8-15 0,1 3 0,8-8 154,9-8 0,11-12 0,4-1 69,2-10 1,5 1-1,10-7 1,7 0-75,5 0 1,8 5 0,2-5 0,0 0-52,1 0 0,6 5 1,-5-7-1,3-3-8,-1-1 1,1-5-1,4-2 1,-2-2-37,-2 2 1,-1-4 0,5 0 0,-2-1-183,-2 1 0,-14 0 0,3 4-274,-4-2 1,-5-1 304,-13 8 1,-9 8 0,-4 4 0,-5 5 143,-1 2 0,6 0 0,0 0 0,-2 2 0,-3 5 0,-1-5 0,-1 7 0,0-9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8.243"/>
    </inkml:context>
    <inkml:brush xml:id="br0">
      <inkml:brushProperty name="width" value="0.08571" units="cm"/>
      <inkml:brushProperty name="height" value="0.08571" units="cm"/>
    </inkml:brush>
  </inkml:definitions>
  <inkml:trace contextRef="#ctx0" brushRef="#br0">1 412 7752,'13'-30'94,"0"3"0,2 6 260,2 1 1,3-2 0,0-2-1,1-2-316,5 2 0,5 3 0,8 1 0,0 0-2,0 1 1,1 6-1,-1 2 1,0 2-370,0 5 0,0-5 0,-2 0 0,-2 1-301,-2-1 0,-7-6 634,7 2 0,-1-5 0,8-1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8.572"/>
    </inkml:context>
    <inkml:brush xml:id="br0">
      <inkml:brushProperty name="width" value="0.08571" units="cm"/>
      <inkml:brushProperty name="height" value="0.08571" units="cm"/>
    </inkml:brush>
  </inkml:definitions>
  <inkml:trace contextRef="#ctx0" brushRef="#br0">0 236 7760,'13'-20'-376,"0"1"220,3-1 1,-5 3-1,2 4 1,2 4 17,2 0 0,3 7 0,-1-4 0,-1 6 133,-5 6 1,4 5 0,-6 9 0,0 1 128,-4 6 0,-3 3 0,0 9 0,3 0 12,-3 1 1,-2-5 0,-2-1 0,0 6-3,0 1 0,-6-4 1,-1 7-1,3-7-46,2-5 0,2-8 0,0 2 0,0-4 207,0-2-266,0-9 0,2-11 1,5-16-1,3-8-136,1-8 0,7-8 0,-5-5 1,4-8-153,3-3 0,-3 4 1,-1 2-1,-6-3-124,-1-3 0,4-1 383,-6-15 0,-1 0 0,-6-6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8.785"/>
    </inkml:context>
    <inkml:brush xml:id="br0">
      <inkml:brushProperty name="width" value="0.08571" units="cm"/>
      <inkml:brushProperty name="height" value="0.08571" units="cm"/>
    </inkml:brush>
  </inkml:definitions>
  <inkml:trace contextRef="#ctx0" brushRef="#br0">1 0 7805,'11'2'281,"-5"5"1,-4 6-1,-2 13 1,0 9-308,0 8 0,3 21 0,3 18 1,0-33-1,1 3 107,1 4 0,2 1 0,3-3 0,2 1 0,1 4 0,1 1 0,1-1 0,1 0 68,0-1 1,1-3-1,21 35 1,3-8-1,4-6-143,2 1 1,-11-12 0,2 5 0,-1-11-225,-6-7 1,-5-15 0,1 0-1,-1-9 135,-6-10 0,-1-8 0,-4-12-901,-5-4 725,4-14 0,-15-10 1,5-7-1,-5 0-490,-2-3 749,0 6 0,-9-32 0,-2 5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2T05:45:08.894"/>
    </inkml:context>
    <inkml:brush xml:id="br0">
      <inkml:brushProperty name="width" value="0.08571" units="cm"/>
      <inkml:brushProperty name="height" value="0.08571" units="cm"/>
    </inkml:brush>
  </inkml:definitions>
  <inkml:trace contextRef="#ctx0" brushRef="#br0">0 1 7760,'0'20'-209,"2"-1"1,3 3 208,1 4 0,9-4 0,-4 6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49.050"/>
    </inkml:context>
    <inkml:brush xml:id="br0">
      <inkml:brushProperty name="width" value="0.08571" units="cm"/>
      <inkml:brushProperty name="height" value="0.08571" units="cm"/>
    </inkml:brush>
  </inkml:definitions>
  <inkml:trace contextRef="#ctx0" brushRef="#br0">20 1 8158,'0'13'-17,"0"0"0,0 2-25,0 3 0,0 1 0,0 3 1,0 4-6,0 7 0,9 4 0,4 4 0,2 5 3,-2 6 0,4-2 1,-6 0-1,2 0-3,0 1 0,-8-6 0,1 3 1,-3-4 5,-3-7 0,0-11 0,0 0 1,0-4-32,0-3 0,0-3 0,0 3 15,0 10 1,-3 3 0,-1 3-1,-3-5-47,3-1 0,2-1 0,0-4-374,-5 2 428,5 0 0,-7-17 1,9-9-1,0-11 50,0-6 0,0-3 0,0 1 0,0-1 11,0 0 0,0 1 0,0-1 5,0 1 1,0-1 0,0 0-24,0 1 1,0 6 0,0 0 0,0-3 5,0-1 0,7-3 0,-1 1 40,-1-1 154,-3 9 1,-2 5 0,0 14-155,0 12 1,-9 2 0,-4 10-1,-4 3 15,-3 2 1,7 3 0,2-1-1,0 0 16,0 0 0,7 0 0,-3 1 0,5-1 140,2 0-155,0-9-14,0 7 22,0-6-77,0 8 0,2-6 0,3-3 0,4-1-64,1-5 1,-3-11-1,6-7-6,2-4 1,3-4-1,-1-4 1,-2-10 35,-2-8 0,3-6 0,8-9 0,2 0-411,-2-1 400,-2-8 31,-3 7 1,3-16-13,4 5 1,-4 2 40,4-2 0,-4 0 42,-3-7-56,10 0 1,-8-2 0,8-4-34,-1-7 0,-4 6 1,9-1-1,1-5 46,3 0 0,-4 5 0,-2-1 0,-3 5 0,-4 6 44,-11 12 1,-7 32-1,-12 24 1,-7 15 163,-5 6 0,-1 1 0,1 6 1,3 0-96,2 1 0,9-10 0,-5-2 0,3-1-21,-1-1 0,0 2 0,7-4 1,0 2-176,0-2 0,0-7 1,0 1-342,0 4 387,0-7 0,3-9 0,1-12-9,3-7 0,8-5 1,-2-1 24,4-1 0,-4 1 1,-2-1-1,0 0-107,0 1 0,2 8 232,7 4 0,-3 7 0,-2 9 64,-2 11 1,-8 1 0,3 12 0,-1 4-13,0 7 1,-1-1 0,-6 7-1,-2 0-103,-5 0 0,3-4 0,-9 4 1,-4 0-70,-7 0 0,0-4 0,-9 6 1,-4 3-152,-7 2 0,3-5 0,-5-2 0,3-2 33,-3-5 1,5-10 0,-3-9 0,7-9-112,4-8 1,14-5-1,-5-6 245,0-10 0,0-7 0,4-18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49.192"/>
    </inkml:context>
    <inkml:brush xml:id="br0">
      <inkml:brushProperty name="width" value="0.08571" units="cm"/>
      <inkml:brushProperty name="height" value="0.08571" units="cm"/>
    </inkml:brush>
  </inkml:definitions>
  <inkml:trace contextRef="#ctx0" brushRef="#br0">1 1 8153,'30'0'93,"-4"0"1,-2 0-1,2 2 1,7 4 83,4 7 0,2 5 0,3 4 1,1 4 12,3 6 0,2-1 0,-5-1 0,3-1-349,-2-5 1,-3-3 0,-4-1 0,-2 0-433,-2-1 0,-9-1 591,2-5 0,4 4 0,1-6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00.622"/>
    </inkml:context>
    <inkml:brush xml:id="br0">
      <inkml:brushProperty name="width" value="0.08571" units="cm"/>
      <inkml:brushProperty name="height" value="0.08571" units="cm"/>
    </inkml:brush>
  </inkml:definitions>
  <inkml:trace contextRef="#ctx0" brushRef="#br0">59 177 7997,'-2'-13'-592,"-2"0"0,-3-2 326,3-3 0,2-1 0,2-1 0,-2 2 270,-5 5-4,5-4 0,-16 6 0,8-8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49.492"/>
    </inkml:context>
    <inkml:brush xml:id="br0">
      <inkml:brushProperty name="width" value="0.08571" units="cm"/>
      <inkml:brushProperty name="height" value="0.08571" units="cm"/>
    </inkml:brush>
  </inkml:definitions>
  <inkml:trace contextRef="#ctx0" brushRef="#br0">0 177 8024,'11'-20'-234,"7"1"1,-5 1-1,4 3-105,3 2 1,-1 0-1,3-5 1,2 3 286,2 2 1,0 9 51,-6-3 0,0-4 0,-1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49.938"/>
    </inkml:context>
    <inkml:brush xml:id="br0">
      <inkml:brushProperty name="width" value="0.08571" units="cm"/>
      <inkml:brushProperty name="height" value="0.08571" units="cm"/>
    </inkml:brush>
  </inkml:definitions>
  <inkml:trace contextRef="#ctx0" brushRef="#br0">233 0 8024,'0'20'-540,"0"-7"1,0 0 538,0 2 1,0 5 0,0 4 0,0 6 27,0 7 1,2 0 0,3 13-1,1 3-10,-1 3 1,3 1 0,1 13 0,0-3 51,-1-4 0,1-8 0,-4-5 0,3 0-9,3 0 0,-6-4 1,1 4-1,-4 0-71,-2 0 0,0-4 0,0 4 0,0-2-19,0-5 1,-2-4-1,-2-6 1,-3-5 26,3 1 1,-5-14-30,3 4 0,-8-10 0,6 2-4,-3-2 0,-2-3 0,-7-6-35,1 0 1,-1 0 0,-2-2 0,-2-4 34,-2-7 0,0-7 1,6-4-1,1-4-13,-1-3 1,7-4-1,2-8 1,3-5-65,3-2 0,5 4 1,7-6-1,8 0-157,9 1 270,-2 4 0,15-10 0,-7-4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50.355"/>
    </inkml:context>
    <inkml:brush xml:id="br0">
      <inkml:brushProperty name="width" value="0.08571" units="cm"/>
      <inkml:brushProperty name="height" value="0.08571" units="cm"/>
    </inkml:brush>
  </inkml:definitions>
  <inkml:trace contextRef="#ctx0" brushRef="#br0">186 79 8024,'11'-9'0,"6"-2"0,-4-6 0,5 2-122,1 2 1,1 8-1,-1-1 1,3 4 58,4 2 0,-2 0 0,7 0 0,-3 0 5,-4 0 1,-2 6-1,-3 3 1,1 2-22,0 4 0,-10 2 0,-1 3 78,0 0 1,-7-7-1,5 0-12,-5 2 1,-9-4-1,-1 2 1,-3 2-100,-5 3 1,-10 8 0,-6 2 0,-8 5-8,-5 8 1,1-2-1,-6 5 1,0-5 259,0 0 0,11-10 0,-3 8 0,3-7 203,4-6 0,16-2-250,-1-3 1,16-1 0,4-5 0,11-7-59,6-3 0,5-3 0,4-3 0,7-3-68,4-7 0,-5 0 0,1-5 0,2-3 0,2-1 0,2-2 1,0 0-1,0-2-14,1 2 1,-8 0-1,-1 2 1,-3 0-195,-4 5 1,-4 8 239,-7-4 0,-5 9 0,-16-5 0,-3 9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51.305"/>
    </inkml:context>
    <inkml:brush xml:id="br0">
      <inkml:brushProperty name="width" value="0.08571" units="cm"/>
      <inkml:brushProperty name="height" value="0.08571" units="cm"/>
    </inkml:brush>
  </inkml:definitions>
  <inkml:trace contextRef="#ctx0" brushRef="#br0">176 0 6555,'0'26'0,"0"2"-15,0 3 1,0-5-1,0 7 1,0 4 564,0 6 0,0 10 0,-2 12 0,-2 9-466,-3 9 1,-1 8 0,5-41 0,1 0-9,-4 48-85,-2-42 1,0-1 0,0 39 0,0-42 0,1 1 0,-7 45 59,-1-9 1,4-17 0,0 2 0,3-9-120,3-8 0,-3-18 0,1-2 0,3-7-743,2-6 0,2-8-108,0-3 919,0-9 0,-9-4 0,-2-11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51.508"/>
    </inkml:context>
    <inkml:brush xml:id="br0">
      <inkml:brushProperty name="width" value="0.08571" units="cm"/>
      <inkml:brushProperty name="height" value="0.08571" units="cm"/>
    </inkml:brush>
  </inkml:definitions>
  <inkml:trace contextRef="#ctx0" brushRef="#br0">1 510 8093,'19'-31'-146,"1"3"1,2 2-17,4 0 0,0-9 0,9 4 0,4-3 226,2-6 0,-2 10 1,12-12-1,-1 3-164,0 4 1,-13 7 0,0 0 0,-7 4-156,-6 6-485,-11 12 740,-4-3 0,-9 9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51.991"/>
    </inkml:context>
    <inkml:brush xml:id="br0">
      <inkml:brushProperty name="width" value="0.08571" units="cm"/>
      <inkml:brushProperty name="height" value="0.08571" units="cm"/>
    </inkml:brush>
  </inkml:definitions>
  <inkml:trace contextRef="#ctx0" brushRef="#br0">118 1 8093,'-6'30'0,"-1"-1"0,1-1-40,-3 5 0,7-1 0,-7 5 0,3 5 224,-1-1 0,1 9 0,6 0-149,0 0-55,0 7 1,0-13 0,0 6 0,2 0 72,4 0 0,-4-13 1,5 2-1,-5-4-245,-2-5 1,0-1-1,0-10-544,0 1 1,-9-3 504,-4-4 1,3-4-1,-1-11 231,2-5 0,-4-3 0,6-10 0,3-2 0,2-4 0,2 4 0,0-4 0,0 4-10,0-6 0,6 6 0,3-4 0,0 2 73,-1-2 1,8 4 0,-5-4-1,2 4 60,0 3 1,0 6 0,6 0-1,1-3 49,0-1 1,-1 6 0,1 5 0,-1 3-108,1 3 1,6 0-1,-2 3 1,-4 3-61,-5 7 0,-4 5 0,2 3 0,-7 3 28,-3 2 0,-6 7 0,-3-5 0,-7 1-108,-5-1 1,-8 5 0,-2-7-1,0 0 45,-1 2 1,-3-6-1,6 4 1,2-4 363,2-2 1,9-10-322,0-3 1,10-5-1,3-2 1,14-4-315,9-9 0,8-3 301,8-16 0,9-1 0,2-6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52.746"/>
    </inkml:context>
    <inkml:brush xml:id="br0">
      <inkml:brushProperty name="width" value="0.08571" units="cm"/>
      <inkml:brushProperty name="height" value="0.08571" units="cm"/>
    </inkml:brush>
  </inkml:definitions>
  <inkml:trace contextRef="#ctx0" brushRef="#br0">20 40 8500,'-7'-13'-55,"1"0"-35,-1 9 1,10-5 164,3 9 1,5 0 0,9 0 0,-1 2-257,1 5 0,-1-3 1,1 7-293,0-3 1,-1 6-1,1-6 50,-1 3 1,1-7 422,0 3 0,-1 4 0,1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53.491"/>
    </inkml:context>
    <inkml:brush xml:id="br0">
      <inkml:brushProperty name="width" value="0.08571" units="cm"/>
      <inkml:brushProperty name="height" value="0.08571" units="cm"/>
    </inkml:brush>
  </inkml:definitions>
  <inkml:trace contextRef="#ctx0" brushRef="#br0">1 898 8040,'0'11'-203,"8"-3"193,5-8 1,-2-8-1,2-5-6,3-5 1,-1-8 0,0 0 0,-2 0-242,2-3 1,3-1 0,4-9 0,1-3 125,4-3 1,1 1 0,-4-6 0,2 0 57,-2 0 0,0 4 0,-2-4 0,-1 0 103,-3 0 0,-3 6 0,3-1 0,-3 3 256,-2 3 1,-7 11-119,7 8 0,-10 14 0,-1 16-135,-7 10 0,-3 4 1,3-4-1,-3 1-30,-3 6 1,6-12-1,-1 4 1,4-1-17,2-1 0,0-4 0,0 0 49,0 3 0,0 1 1,2 3 52,4-1 1,5-6-1,9 0 1,0 0-64,-1-2 0,1 5 0,1-8 1,3 1-29,3 0 0,5-3 1,-3-6-1,-1 0-32,0 0 1,0 0 0,-4 0-166,3 0 0,-3-2-447,-11-5 410,-5 5 0,-16-6 81,-5 8 1,-5 0 150,-2 0 1,7 0 88,0 0 0,7-7 1,-7 1 123,-2 1 0,4 3 0,-2 4-38,-3 5 0,5 4 0,-2 10 1,-4 6-58,-7 5 0,0 7 0,-6 7 1,-1 6-1,1 5 0,3 2 0,-3-3 0,2-3-355,4-8 1,2-5 0,2-8-1,3-6-569,4-4 728,4-11 0,9-4 1,2-14-1,5-4 22,6 0 1,-2-6 0,2 4 0,2-5 46,3-1 0,1 6 0,1 0 0,1 0 81,6 2 0,-6-7 1,6 7-1,-4-2 97,4 0 0,-3 7 0,6-5 0,-2 0 6,-4 0 0,5 7 0,-3-3 0,-2 5-158,-3 2 1,-1 0-1,0 0-134,-1 0 0,-8 2-234,-4 5 0,-5 4 355,-2 8 0,-18 1 0,-3-1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53.916"/>
    </inkml:context>
    <inkml:brush xml:id="br0">
      <inkml:brushProperty name="width" value="0.08571" units="cm"/>
      <inkml:brushProperty name="height" value="0.08571" units="cm"/>
    </inkml:brush>
  </inkml:definitions>
  <inkml:trace contextRef="#ctx0" brushRef="#br0">79 0 8155,'-9'20'-89,"0"2"0,-6 2 1,4 2-18,2-2 1,3 0-1,6-1 1,0 6 109,0 1 0,0-4 1,0 7-1,0 0-24,0-3 0,0 7 0,0-6 0,0 1 63,0 1 0,0-7 0,0 5 1,0-1-178,0 1 0,-2-7 1,-3 2-59,-1-4 1,-1-9 112,7 0 0,0-11 0,0-2 0,0-11 70,0-6 1,0-3-1,0 0 1,2-1-5,5-6 0,-5 3 0,7-6 1,-3-1 45,1 1 1,6 4 0,-4-5-1,1 1 122,6-1 1,1 5 0,3-4-1,-1-1 108,1 1 0,0 6 0,1-2 154,5 4-312,5 2 1,2 1 0,-1 1 0,3 5-40,2 7 0,-6 4 0,-3 4 0,-2 4-77,0 7 1,-6 5 0,-9 1-1,-3 3-243,-3 4 0,3-4 0,-1 4 0,-3-4 29,-2-2 0,-2 6 0,-2 0 0,-2-2 77,-3-2 1,-8-9 0,4 0 0,-2 2 21,0 2 0,7-6 0,-5-2 1,0-3 59,0 1 0,4 0 0,-6-7 66,-2 0 0,-2-9 0,-3-2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54.087"/>
    </inkml:context>
    <inkml:brush xml:id="br0">
      <inkml:brushProperty name="width" value="0.08571" units="cm"/>
      <inkml:brushProperty name="height" value="0.08571" units="cm"/>
    </inkml:brush>
  </inkml:definitions>
  <inkml:trace contextRef="#ctx0" brushRef="#br0">392 0 7604,'-2'20'-78,"-5"0"0,5-1 0,-4 1 0,3 2 364,3 4 1,-6 4 0,-3 9 0,1 3-194,-1 3 0,-4-3 0,4 6 1,-2-3-222,-4 1 1,0 0 0,-1-9 0,3-2-156,-2-3 1,-2-8 0,-1 3-1,1-6 64,-3-1 0,5-3 1,-11-1-1,4-6 219,3-1 0,-1-2 0,-8 1 0,-3 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00.817"/>
    </inkml:context>
    <inkml:brush xml:id="br0">
      <inkml:brushProperty name="width" value="0.08571" units="cm"/>
      <inkml:brushProperty name="height" value="0.08571" units="cm"/>
    </inkml:brush>
  </inkml:definitions>
  <inkml:trace contextRef="#ctx0" brushRef="#br0">0 1 7739,'13'0'-210,"0"0"0,-8 2 0,3 4 1,-1 7 251,-1 5 1,3 4 0,-5 6 0,3 11 0,-3 11 0,5 9 1,0 4-1,-1 5-14,1 1 1,0-5 0,-5 1-1,5-2-118,2 2 1,-7-10-1,3 1 1,-5-3-30,-2-3 0,0-13 0,0 0 0,0-5-16,0-1 0,-2-14 0,-3 3 134,-1-3 0,-9 1 0,4 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54.263"/>
    </inkml:context>
    <inkml:brush xml:id="br0">
      <inkml:brushProperty name="width" value="0.08571" units="cm"/>
      <inkml:brushProperty name="height" value="0.08571" units="cm"/>
    </inkml:brush>
  </inkml:definitions>
  <inkml:trace contextRef="#ctx0" brushRef="#br0">0 0 8108,'9'11'-87,"2"0"0,8-7 1,3 5 244,4 2 1,-2-4-1,7 6 1,-1 2-104,1 2 0,-5 3 1,7 0-1,1-3-450,3-4 1,3 2-1,-1-8 395,0-3 0,9 7 0,2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54.732"/>
    </inkml:context>
    <inkml:brush xml:id="br0">
      <inkml:brushProperty name="width" value="0.08571" units="cm"/>
      <inkml:brushProperty name="height" value="0.08571" units="cm"/>
    </inkml:brush>
  </inkml:definitions>
  <inkml:trace contextRef="#ctx0" brushRef="#br0">0 17 8019,'20'-10'-151,"0"3"0,-7 7 0,-2 7 11,-3 6 0,5 4 0,-4 3-37,2-1 96,-7-8 1,7 7 27,-4-5 1,1-3 0,6 4 17,-8 1 0,-4-4 0,-4 2 0,-4 2 35,-8 2 0,-12 3 0,-4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54.953"/>
    </inkml:context>
    <inkml:brush xml:id="br0">
      <inkml:brushProperty name="width" value="0.08571" units="cm"/>
      <inkml:brushProperty name="height" value="0.08571" units="cm"/>
    </inkml:brush>
  </inkml:definitions>
  <inkml:trace contextRef="#ctx0" brushRef="#br0">9 225 7503,'-8'-2'-46,"8"-3"1,11-3 141,6-3 0,5 4 0,4-6 0,7-2-71,4-3 1,2 5-1,2 0 1,3-2 41,1-2 1,3-3 0,-6 3 0,-1 1-209,-4 3 0,-11 9 1,0-5-496,-4 1 0,-13 8 86,-9 0 550,-9 8 0,-19 12 0,-3-1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55.387"/>
    </inkml:context>
    <inkml:brush xml:id="br0">
      <inkml:brushProperty name="width" value="0.08571" units="cm"/>
      <inkml:brushProperty name="height" value="0.08571" units="cm"/>
    </inkml:brush>
  </inkml:definitions>
  <inkml:trace contextRef="#ctx0" brushRef="#br0">151 156 8019,'-2'19'-56,"-2"1"1,-3-1-8,3 1 0,2 0 0,2-1 0,2 1 11,4-1 1,-1 1 0,8 0 79,2-1 1,0-6-1,0-2 1,-1-2-247,1-5 0,2-2 0,3-4-16,-1-4 1,1-5 0,0-9 0,-1-2 196,1-4 0,-1 2 1,1-6-1,0-1 117,-1 1 1,1 6 0,-1-2 0,3 2 84,4-2 1,-4 10 0,6-3-1,-1 1-47,-1 1 0,0 4 1,-7 2-133,1 2 0,-9 5 1,-5 13-1,-6 10-124,-6 12 0,-14 8 1,-12 7-1,-8 6-14,-5 5 0,1 1 0,-8-1 0,-3-3 183,-1-1 1,4-10-1,1 3 1,1-5 17,0-1 1,7-10 0,-1-4-1,12-4 310,12-2 1,3-7-202,10 0 1,16-11-1,10-2 1,5-11-111,5-6 0,-5 1 1,8-1-1,3-5-35,2 0 1,4-2-1,3 0 1,2-4-17,-3-2 0,5-1 0,0-4 0,2 3-79,5-3 1,-12 4 0,1 1-1,-3 2-390,-6 4 0,-5 2-289,-10 2 761,-9 9 0,-11 11 0,-11 11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55.586"/>
    </inkml:context>
    <inkml:brush xml:id="br0">
      <inkml:brushProperty name="width" value="0.08571" units="cm"/>
      <inkml:brushProperty name="height" value="0.08571" units="cm"/>
    </inkml:brush>
  </inkml:definitions>
  <inkml:trace contextRef="#ctx0" brushRef="#br0">490 1 8019,'2'19'115,"5"1"0,-5-5 0,7 5 18,0 8 0,-7 9 0,4 9 0,-6 8-56,-6 9 1,-7 5-1,-13 13 1,-9 10-79,14-42 1,-2 0-1,-2 0 1,-2 0-1,-3 3 1,-1 1-1,0-4 1,-1 0-1163,0-3 1,1-3 1162,-17 18 0,15-20 0,0 1 0,-17 19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56.944"/>
    </inkml:context>
    <inkml:brush xml:id="br0">
      <inkml:brushProperty name="width" value="0.08571" units="cm"/>
      <inkml:brushProperty name="height" value="0.08571" units="cm"/>
    </inkml:brush>
  </inkml:definitions>
  <inkml:trace contextRef="#ctx0" brushRef="#br0">390 86 7900,'20'0'-440,"-7"0"0,-2 2 471,-2 5 0,-3-1 0,-6 11 0,-2 7-152,-5 5 0,-3-3 0,-12 9 0,-2 4-52,-2 4 0,-9 3 0,2-7 0,-4 1 173,-2-1 0,0-9 0,2-6 0,4-6 0,7-5 0,4-2 0,3 2 2,-1-7 0,9-1 119,5 1 1,10 5-1,5 9 1,2-1 6,4 1 1,2 8 0,3 3-1,-1 3-74,1 6 0,-7-10 0,-2 14 0,0-1-6,0-1 0,-7-1 0,3-2 0,-5 0-139,-2 1 0,0-10 0,0-4 0,0-4-225,0-2 0,0-7 1,-2-3 248,-5-1 1,3-2-1,-7-9 1,2-5 145,5-6 1,2-4 0,2-3 0,0 0-35,0 1 1,0-7 0,0-3-1,0 1-53,0 0 0,0-7 0,2 4 0,2-1-22,3-1 0,6 7 1,-7-5-1,1 1 118,2-1 0,-5 12 0,9-5 70,2 0 0,3 2 0,1 9 1,1 7-99,-1 3 1,-6 6 0,1 3 0,1 9-38,2 9 1,-4 0 0,-2 9-1,-2 2 33,-5 2 0,-2-7 0,-2-4 0,0-4-406,0-2 1,0-7-1,0 0 118,0 2 0,0-8-38,0-7 454,-8 0 0,3-7-44,-8 14 1,11-5-254,2 4 0,7-12 0,8-7 0,-2-5 49,2-1 1,3-3 0,1-2 0,3-4 63,4-3 0,-4-1 0,6-8 0,-2-1 55,0-5 1,9 3-1,-2-7 1,4-3-6,2-3 1,9-1 0,2-10 0,2 1-10,1 3 1,-1 0 0,2-5-1,-6 14-2,-9 13 0,-15 25 46,-4 10 1,-18 23-1,-17 20 1,-7 11 112,-4 9 1,-9-3 0,5 12 0,-1-5-120,5-3 0,4-5 0,5-1 0,2 0-79,2-2 1,8-2 0,1-11 0,8-2 28,9-2 1,5-9 0,1 2 0,3-4-114,4-3 0,-2 1 1,7-1-1,-3 3-8,-4 4 1,-2-2 0,-5 9 151,-4 2-40,-4 2 0,-9 2 0,0-2 1,0-2 12,0-3 0,-9 1 0,-4 4 1,-6-2-78,-8-2 1,3-7 0,-6 2-1,-1-4-67,1-7 0,-3-1 0,-6 1 0,0-4 102,0-6 1,0-5 0,-1-2-1,3-2 179,5-5 1,3-6 0,12-11 0,4-2-104,6 2 1,5 0-1,2 0 1,2-4-40,5-3 1,12 5 0,14-6 0,6-3 79,7-2 0,4 2 1,9-4-109,0-9 0,17-15 0,-36 28 0,1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57.428"/>
    </inkml:context>
    <inkml:brush xml:id="br0">
      <inkml:brushProperty name="width" value="0.08571" units="cm"/>
      <inkml:brushProperty name="height" value="0.08571" units="cm"/>
    </inkml:brush>
  </inkml:definitions>
  <inkml:trace contextRef="#ctx0" brushRef="#br0">79 20 7943,'-9'-11'298,"5"2"1,-7 14-403,2 8 1,0 2 0,5 16 0,-3-1 29,3 1 0,2 1 0,2 7 0,0 1 81,0-1 0,0-7 1,0-1-1,0-1-338,0 1 1,0-5-1,0 5 331,0-3 0,-9 7 0,-2-5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57.581"/>
    </inkml:context>
    <inkml:brush xml:id="br0">
      <inkml:brushProperty name="width" value="0.08571" units="cm"/>
      <inkml:brushProperty name="height" value="0.08571" units="cm"/>
    </inkml:brush>
  </inkml:definitions>
  <inkml:trace contextRef="#ctx0" brushRef="#br0">1 334 8045,'19'-26'-247,"1"0"0,-7 0 0,0 6 0,2 0 225,2 1 1,3-3-1,0-2 1,1-2 91,6 2 0,-3 2 0,8 3 0,3-1-136,2 0 0,-6 10 1,-5 3 65,-5 5 0,-10 19 0,-2 5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57.786"/>
    </inkml:context>
    <inkml:brush xml:id="br0">
      <inkml:brushProperty name="width" value="0.08571" units="cm"/>
      <inkml:brushProperty name="height" value="0.08571" units="cm"/>
    </inkml:brush>
  </inkml:definitions>
  <inkml:trace contextRef="#ctx0" brushRef="#br0">0 0 6861,'13'0'-277,"0"0"1,-6 0 215,6 0 1,-6 0 27,6 0 1,-7 0-1,5 2 1,0 3-38,0 1 1,-5 1 0,7-7 69,3 0 0,-8 0 0,10-9 0,-7-2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17:35:58.214"/>
    </inkml:context>
    <inkml:brush xml:id="br0">
      <inkml:brushProperty name="width" value="0.08571" units="cm"/>
      <inkml:brushProperty name="height" value="0.08571" units="cm"/>
    </inkml:brush>
  </inkml:definitions>
  <inkml:trace contextRef="#ctx0" brushRef="#br0">0 185 8045,'20'-39'0,"-1"0"-147,1 0 1,-7 15 0,-2 4-139,-2 3 1,-3 10 0,-6 7 265,0 11 1,0 9 0,-2 4-1,-2 2-17,-3-2 0,1-9 1,6-2 4,0 2 1,0 3 45,0 1 0,2-8 53,4-4 1,-3 4-140,3 2 0,-4 4 10,-2 3 1,0-7 20,0 0 20,0-9 1,2 5 1,5-9 1,4-2 0,8-3 36,1-1 0,-7-9 0,0 4 0,0-2 16,-2 0 1,4 6 0,-6-4 117,2 2 1,2-4-16,7 7 1,-9-3-1,-3 5-67,1-3 1,-5 1-228,9 6 1,-8 2 0,1 4-118,-4 7 1,-10 5-1,-5 1 83,-5 1 211,-1 0 0,-1-5 0,0 0 1,1 3 109,-1-3 0,7-2 0,0 2-30,-2-2 0,4-6 0,0 6-101,2 2 0,-6 2 0,4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11/1/2020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3773257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3275913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2886803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2879010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2407815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20786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5" name="标题 1"/>
          <p:cNvSpPr>
            <a:spLocks noGrp="1"/>
          </p:cNvSpPr>
          <p:nvPr>
            <p:ph type="title"/>
          </p:nvPr>
        </p:nvSpPr>
        <p:spPr>
          <a:xfrm>
            <a:off x="831850" y="1709738"/>
            <a:ext cx="10515600" cy="2852737"/>
          </a:xfrm>
        </p:spPr>
        <p:txBody>
          <a:bodyPr anchor="b"/>
          <a:lstStyle>
            <a:lvl1pPr lvl="0" algn="ctr">
              <a:defRPr sz="6000"/>
            </a:lvl1pPr>
          </a:lstStyle>
          <a:p>
            <a:r>
              <a:rPr lang="zh-CN"/>
              <a:t>单击此处编辑母版标题样式</a:t>
            </a:r>
          </a:p>
        </p:txBody>
      </p:sp>
      <p:sp>
        <p:nvSpPr>
          <p:cNvPr id="6" name="文本占位符 2"/>
          <p:cNvSpPr>
            <a:spLocks noGrp="1"/>
          </p:cNvSpPr>
          <p:nvPr>
            <p:ph type="body" idx="1"/>
          </p:nvPr>
        </p:nvSpPr>
        <p:spPr>
          <a:xfrm>
            <a:off x="831850" y="4589463"/>
            <a:ext cx="10515600" cy="1500187"/>
          </a:xfrm>
        </p:spPr>
        <p:txBody>
          <a:bodyPr/>
          <a:lstStyle>
            <a:lvl1pPr marL="0" lvl="0" indent="0" algn="ctr">
              <a:buNone/>
              <a:defRPr sz="2400">
                <a:solidFill>
                  <a:schemeClr val="tx1">
                    <a:tint val="75000"/>
                  </a:schemeClr>
                </a:solidFill>
                <a:latin typeface="微软雅黑"/>
                <a:ea typeface="微软雅黑"/>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lvl="0" algn="ctr">
              <a:defRPr sz="6000"/>
            </a:lvl1pPr>
          </a:lstStyle>
          <a:p>
            <a:r>
              <a:rPr lang="zh-CN"/>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lvl="0" indent="0" algn="ctr">
              <a:buNone/>
              <a:defRPr sz="2400">
                <a:solidFill>
                  <a:schemeClr val="tx1">
                    <a:tint val="75000"/>
                  </a:schemeClr>
                </a:solidFill>
                <a:latin typeface="微软雅黑"/>
                <a:ea typeface="微软雅黑"/>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lvl="0" algn="ctr" defTabSz="914400">
        <a:lnSpc>
          <a:spcPct val="90000"/>
        </a:lnSpc>
        <a:spcBef>
          <a:spcPct val="0"/>
        </a:spcBef>
        <a:buNone/>
        <a:defRPr sz="4400" kern="1200">
          <a:solidFill>
            <a:schemeClr val="tx1"/>
          </a:solidFill>
          <a:latin typeface="Arial Black"/>
          <a:ea typeface="微软雅黑"/>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微软雅黑"/>
          <a:ea typeface="微软雅黑"/>
        </a:defRPr>
      </a:lvl1pPr>
      <a:lvl2pPr marL="685800" lvl="1" indent="-228600" algn="l" defTabSz="914400">
        <a:lnSpc>
          <a:spcPct val="90000"/>
        </a:lnSpc>
        <a:spcBef>
          <a:spcPts val="500"/>
        </a:spcBef>
        <a:buFont typeface="Arial" charset="0"/>
        <a:buChar char="•"/>
        <a:defRPr sz="2400" kern="1200">
          <a:solidFill>
            <a:schemeClr val="tx1"/>
          </a:solidFill>
          <a:latin typeface="微软雅黑"/>
          <a:ea typeface="微软雅黑"/>
        </a:defRPr>
      </a:lvl2pPr>
      <a:lvl3pPr marL="1143000" lvl="2" indent="-228600" algn="l" defTabSz="914400">
        <a:lnSpc>
          <a:spcPct val="90000"/>
        </a:lnSpc>
        <a:spcBef>
          <a:spcPts val="500"/>
        </a:spcBef>
        <a:buFont typeface="Arial" charset="0"/>
        <a:buChar char="•"/>
        <a:defRPr sz="2000" kern="1200">
          <a:solidFill>
            <a:schemeClr val="tx1"/>
          </a:solidFill>
          <a:latin typeface="微软雅黑"/>
          <a:ea typeface="微软雅黑"/>
        </a:defRPr>
      </a:lvl3pPr>
      <a:lvl4pPr marL="1600200" lvl="3" indent="-228600" algn="l" defTabSz="914400">
        <a:lnSpc>
          <a:spcPct val="90000"/>
        </a:lnSpc>
        <a:spcBef>
          <a:spcPts val="500"/>
        </a:spcBef>
        <a:buFont typeface="Arial" charset="0"/>
        <a:buChar char="•"/>
        <a:defRPr sz="1800" kern="1200">
          <a:solidFill>
            <a:schemeClr val="tx1"/>
          </a:solidFill>
          <a:latin typeface="微软雅黑"/>
          <a:ea typeface="微软雅黑"/>
        </a:defRPr>
      </a:lvl4pPr>
      <a:lvl5pPr marL="2057400" lvl="4" indent="-228600" algn="l" defTabSz="914400">
        <a:lnSpc>
          <a:spcPct val="90000"/>
        </a:lnSpc>
        <a:spcBef>
          <a:spcPts val="500"/>
        </a:spcBef>
        <a:buFont typeface="Arial" charset="0"/>
        <a:buChar char="•"/>
        <a:defRPr sz="1800" kern="1200">
          <a:solidFill>
            <a:schemeClr val="tx1"/>
          </a:solidFill>
          <a:latin typeface="微软雅黑"/>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Arial"/>
          <a:ea typeface="黑体"/>
        </a:defRPr>
      </a:lvl6pPr>
      <a:lvl7pPr marL="2971800" lvl="6" indent="-228600" algn="l" defTabSz="914400">
        <a:lnSpc>
          <a:spcPct val="90000"/>
        </a:lnSpc>
        <a:spcBef>
          <a:spcPts val="500"/>
        </a:spcBef>
        <a:buFont typeface="Arial" charset="0"/>
        <a:buChar char="•"/>
        <a:defRPr sz="1800" kern="1200">
          <a:solidFill>
            <a:schemeClr val="tx1"/>
          </a:solidFill>
          <a:latin typeface="Arial"/>
          <a:ea typeface="黑体"/>
        </a:defRPr>
      </a:lvl7pPr>
      <a:lvl8pPr marL="3429000" lvl="7" indent="-228600" algn="l" defTabSz="914400">
        <a:lnSpc>
          <a:spcPct val="90000"/>
        </a:lnSpc>
        <a:spcBef>
          <a:spcPts val="500"/>
        </a:spcBef>
        <a:buFont typeface="Arial" charset="0"/>
        <a:buChar char="•"/>
        <a:defRPr sz="1800" kern="1200">
          <a:solidFill>
            <a:schemeClr val="tx1"/>
          </a:solidFill>
          <a:latin typeface="Arial"/>
          <a:ea typeface="黑体"/>
        </a:defRPr>
      </a:lvl8pPr>
      <a:lvl9pPr marL="3886200" lvl="8" indent="-228600" algn="l" defTabSz="914400">
        <a:lnSpc>
          <a:spcPct val="90000"/>
        </a:lnSpc>
        <a:spcBef>
          <a:spcPts val="500"/>
        </a:spcBef>
        <a:buFont typeface="Arial" charset="0"/>
        <a:buChar char="•"/>
        <a:defRPr sz="1800" kern="1200">
          <a:solidFill>
            <a:schemeClr val="tx1"/>
          </a:solidFill>
          <a:latin typeface="Arial"/>
          <a:ea typeface="黑体"/>
        </a:defRPr>
      </a:lvl9pPr>
    </p:bodyStyle>
    <p:other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image" Target="../media/image763.png"/><Relationship Id="rId21" Type="http://schemas.openxmlformats.org/officeDocument/2006/relationships/image" Target="../media/image715.png"/><Relationship Id="rId63" Type="http://schemas.openxmlformats.org/officeDocument/2006/relationships/image" Target="../media/image736.png"/><Relationship Id="rId159" Type="http://schemas.openxmlformats.org/officeDocument/2006/relationships/image" Target="../media/image784.png"/><Relationship Id="rId170" Type="http://schemas.openxmlformats.org/officeDocument/2006/relationships/customXml" Target="../ink/ink377.xml"/><Relationship Id="rId226" Type="http://schemas.openxmlformats.org/officeDocument/2006/relationships/customXml" Target="../ink/ink405.xml"/><Relationship Id="rId268" Type="http://schemas.openxmlformats.org/officeDocument/2006/relationships/customXml" Target="../ink/ink426.xml"/><Relationship Id="rId32" Type="http://schemas.openxmlformats.org/officeDocument/2006/relationships/customXml" Target="../ink/ink308.xml"/><Relationship Id="rId74" Type="http://schemas.openxmlformats.org/officeDocument/2006/relationships/customXml" Target="../ink/ink329.xml"/><Relationship Id="rId128" Type="http://schemas.openxmlformats.org/officeDocument/2006/relationships/customXml" Target="../ink/ink356.xml"/><Relationship Id="rId5" Type="http://schemas.openxmlformats.org/officeDocument/2006/relationships/image" Target="../media/image707.png"/><Relationship Id="rId181" Type="http://schemas.openxmlformats.org/officeDocument/2006/relationships/image" Target="../media/image795.png"/><Relationship Id="rId237" Type="http://schemas.openxmlformats.org/officeDocument/2006/relationships/image" Target="../media/image823.png"/><Relationship Id="rId258" Type="http://schemas.openxmlformats.org/officeDocument/2006/relationships/customXml" Target="../ink/ink421.xml"/><Relationship Id="rId22" Type="http://schemas.openxmlformats.org/officeDocument/2006/relationships/customXml" Target="../ink/ink303.xml"/><Relationship Id="rId43" Type="http://schemas.openxmlformats.org/officeDocument/2006/relationships/image" Target="../media/image726.png"/><Relationship Id="rId64" Type="http://schemas.openxmlformats.org/officeDocument/2006/relationships/customXml" Target="../ink/ink324.xml"/><Relationship Id="rId118" Type="http://schemas.openxmlformats.org/officeDocument/2006/relationships/customXml" Target="../ink/ink351.xml"/><Relationship Id="rId139" Type="http://schemas.openxmlformats.org/officeDocument/2006/relationships/image" Target="../media/image774.png"/><Relationship Id="rId85" Type="http://schemas.openxmlformats.org/officeDocument/2006/relationships/image" Target="../media/image747.png"/><Relationship Id="rId150" Type="http://schemas.openxmlformats.org/officeDocument/2006/relationships/customXml" Target="../ink/ink367.xml"/><Relationship Id="rId171" Type="http://schemas.openxmlformats.org/officeDocument/2006/relationships/image" Target="../media/image790.png"/><Relationship Id="rId192" Type="http://schemas.openxmlformats.org/officeDocument/2006/relationships/customXml" Target="../ink/ink388.xml"/><Relationship Id="rId206" Type="http://schemas.openxmlformats.org/officeDocument/2006/relationships/customXml" Target="../ink/ink395.xml"/><Relationship Id="rId227" Type="http://schemas.openxmlformats.org/officeDocument/2006/relationships/image" Target="../media/image818.png"/><Relationship Id="rId248" Type="http://schemas.openxmlformats.org/officeDocument/2006/relationships/customXml" Target="../ink/ink416.xml"/><Relationship Id="rId269" Type="http://schemas.openxmlformats.org/officeDocument/2006/relationships/image" Target="../media/image839.png"/><Relationship Id="rId12" Type="http://schemas.openxmlformats.org/officeDocument/2006/relationships/customXml" Target="../ink/ink298.xml"/><Relationship Id="rId33" Type="http://schemas.openxmlformats.org/officeDocument/2006/relationships/image" Target="../media/image721.png"/><Relationship Id="rId108" Type="http://schemas.openxmlformats.org/officeDocument/2006/relationships/customXml" Target="../ink/ink346.xml"/><Relationship Id="rId129" Type="http://schemas.openxmlformats.org/officeDocument/2006/relationships/image" Target="../media/image769.png"/><Relationship Id="rId54" Type="http://schemas.openxmlformats.org/officeDocument/2006/relationships/customXml" Target="../ink/ink319.xml"/><Relationship Id="rId75" Type="http://schemas.openxmlformats.org/officeDocument/2006/relationships/image" Target="../media/image742.png"/><Relationship Id="rId96" Type="http://schemas.openxmlformats.org/officeDocument/2006/relationships/customXml" Target="../ink/ink340.xml"/><Relationship Id="rId140" Type="http://schemas.openxmlformats.org/officeDocument/2006/relationships/customXml" Target="../ink/ink362.xml"/><Relationship Id="rId161" Type="http://schemas.openxmlformats.org/officeDocument/2006/relationships/image" Target="../media/image785.png"/><Relationship Id="rId182" Type="http://schemas.openxmlformats.org/officeDocument/2006/relationships/customXml" Target="../ink/ink383.xml"/><Relationship Id="rId217" Type="http://schemas.openxmlformats.org/officeDocument/2006/relationships/image" Target="../media/image813.png"/><Relationship Id="rId6" Type="http://schemas.openxmlformats.org/officeDocument/2006/relationships/customXml" Target="../ink/ink295.xml"/><Relationship Id="rId238" Type="http://schemas.openxmlformats.org/officeDocument/2006/relationships/customXml" Target="../ink/ink411.xml"/><Relationship Id="rId259" Type="http://schemas.openxmlformats.org/officeDocument/2006/relationships/image" Target="../media/image834.png"/><Relationship Id="rId23" Type="http://schemas.openxmlformats.org/officeDocument/2006/relationships/image" Target="../media/image716.png"/><Relationship Id="rId119" Type="http://schemas.openxmlformats.org/officeDocument/2006/relationships/image" Target="../media/image764.png"/><Relationship Id="rId270" Type="http://schemas.openxmlformats.org/officeDocument/2006/relationships/customXml" Target="../ink/ink427.xml"/><Relationship Id="rId44" Type="http://schemas.openxmlformats.org/officeDocument/2006/relationships/customXml" Target="../ink/ink314.xml"/><Relationship Id="rId65" Type="http://schemas.openxmlformats.org/officeDocument/2006/relationships/image" Target="../media/image737.png"/><Relationship Id="rId86" Type="http://schemas.openxmlformats.org/officeDocument/2006/relationships/customXml" Target="../ink/ink335.xml"/><Relationship Id="rId130" Type="http://schemas.openxmlformats.org/officeDocument/2006/relationships/customXml" Target="../ink/ink357.xml"/><Relationship Id="rId151" Type="http://schemas.openxmlformats.org/officeDocument/2006/relationships/image" Target="../media/image780.png"/><Relationship Id="rId172" Type="http://schemas.openxmlformats.org/officeDocument/2006/relationships/customXml" Target="../ink/ink378.xml"/><Relationship Id="rId193" Type="http://schemas.openxmlformats.org/officeDocument/2006/relationships/image" Target="../media/image801.png"/><Relationship Id="rId207" Type="http://schemas.openxmlformats.org/officeDocument/2006/relationships/image" Target="../media/image808.png"/><Relationship Id="rId228" Type="http://schemas.openxmlformats.org/officeDocument/2006/relationships/customXml" Target="../ink/ink406.xml"/><Relationship Id="rId249" Type="http://schemas.openxmlformats.org/officeDocument/2006/relationships/image" Target="../media/image829.png"/><Relationship Id="rId13" Type="http://schemas.openxmlformats.org/officeDocument/2006/relationships/image" Target="../media/image711.png"/><Relationship Id="rId109" Type="http://schemas.openxmlformats.org/officeDocument/2006/relationships/image" Target="../media/image759.png"/><Relationship Id="rId260" Type="http://schemas.openxmlformats.org/officeDocument/2006/relationships/customXml" Target="../ink/ink422.xml"/><Relationship Id="rId34" Type="http://schemas.openxmlformats.org/officeDocument/2006/relationships/customXml" Target="../ink/ink309.xml"/><Relationship Id="rId55" Type="http://schemas.openxmlformats.org/officeDocument/2006/relationships/image" Target="../media/image732.png"/><Relationship Id="rId76" Type="http://schemas.openxmlformats.org/officeDocument/2006/relationships/customXml" Target="../ink/ink330.xml"/><Relationship Id="rId97" Type="http://schemas.openxmlformats.org/officeDocument/2006/relationships/image" Target="../media/image753.png"/><Relationship Id="rId120" Type="http://schemas.openxmlformats.org/officeDocument/2006/relationships/customXml" Target="../ink/ink352.xml"/><Relationship Id="rId141" Type="http://schemas.openxmlformats.org/officeDocument/2006/relationships/image" Target="../media/image775.png"/><Relationship Id="rId7" Type="http://schemas.openxmlformats.org/officeDocument/2006/relationships/image" Target="../media/image708.png"/><Relationship Id="rId162" Type="http://schemas.openxmlformats.org/officeDocument/2006/relationships/customXml" Target="../ink/ink373.xml"/><Relationship Id="rId183" Type="http://schemas.openxmlformats.org/officeDocument/2006/relationships/image" Target="../media/image796.png"/><Relationship Id="rId218" Type="http://schemas.openxmlformats.org/officeDocument/2006/relationships/customXml" Target="../ink/ink401.xml"/><Relationship Id="rId239" Type="http://schemas.openxmlformats.org/officeDocument/2006/relationships/image" Target="../media/image824.png"/><Relationship Id="rId250" Type="http://schemas.openxmlformats.org/officeDocument/2006/relationships/customXml" Target="../ink/ink417.xml"/><Relationship Id="rId271" Type="http://schemas.openxmlformats.org/officeDocument/2006/relationships/image" Target="../media/image840.png"/><Relationship Id="rId24" Type="http://schemas.openxmlformats.org/officeDocument/2006/relationships/customXml" Target="../ink/ink304.xml"/><Relationship Id="rId45" Type="http://schemas.openxmlformats.org/officeDocument/2006/relationships/image" Target="../media/image727.png"/><Relationship Id="rId66" Type="http://schemas.openxmlformats.org/officeDocument/2006/relationships/customXml" Target="../ink/ink325.xml"/><Relationship Id="rId87" Type="http://schemas.openxmlformats.org/officeDocument/2006/relationships/image" Target="../media/image748.png"/><Relationship Id="rId110" Type="http://schemas.openxmlformats.org/officeDocument/2006/relationships/customXml" Target="../ink/ink347.xml"/><Relationship Id="rId131" Type="http://schemas.openxmlformats.org/officeDocument/2006/relationships/image" Target="../media/image770.png"/><Relationship Id="rId152" Type="http://schemas.openxmlformats.org/officeDocument/2006/relationships/customXml" Target="../ink/ink368.xml"/><Relationship Id="rId173" Type="http://schemas.openxmlformats.org/officeDocument/2006/relationships/image" Target="../media/image791.png"/><Relationship Id="rId194" Type="http://schemas.openxmlformats.org/officeDocument/2006/relationships/customXml" Target="../ink/ink389.xml"/><Relationship Id="rId208" Type="http://schemas.openxmlformats.org/officeDocument/2006/relationships/customXml" Target="../ink/ink396.xml"/><Relationship Id="rId229" Type="http://schemas.openxmlformats.org/officeDocument/2006/relationships/image" Target="../media/image819.png"/><Relationship Id="rId240" Type="http://schemas.openxmlformats.org/officeDocument/2006/relationships/customXml" Target="../ink/ink412.xml"/><Relationship Id="rId261" Type="http://schemas.openxmlformats.org/officeDocument/2006/relationships/image" Target="../media/image835.png"/><Relationship Id="rId14" Type="http://schemas.openxmlformats.org/officeDocument/2006/relationships/customXml" Target="../ink/ink299.xml"/><Relationship Id="rId35" Type="http://schemas.openxmlformats.org/officeDocument/2006/relationships/image" Target="../media/image722.png"/><Relationship Id="rId56" Type="http://schemas.openxmlformats.org/officeDocument/2006/relationships/customXml" Target="../ink/ink320.xml"/><Relationship Id="rId77" Type="http://schemas.openxmlformats.org/officeDocument/2006/relationships/image" Target="../media/image743.png"/><Relationship Id="rId100" Type="http://schemas.openxmlformats.org/officeDocument/2006/relationships/customXml" Target="../ink/ink342.xml"/><Relationship Id="rId8" Type="http://schemas.openxmlformats.org/officeDocument/2006/relationships/customXml" Target="../ink/ink296.xml"/><Relationship Id="rId98" Type="http://schemas.openxmlformats.org/officeDocument/2006/relationships/customXml" Target="../ink/ink341.xml"/><Relationship Id="rId121" Type="http://schemas.openxmlformats.org/officeDocument/2006/relationships/image" Target="../media/image765.png"/><Relationship Id="rId142" Type="http://schemas.openxmlformats.org/officeDocument/2006/relationships/customXml" Target="../ink/ink363.xml"/><Relationship Id="rId163" Type="http://schemas.openxmlformats.org/officeDocument/2006/relationships/image" Target="../media/image786.png"/><Relationship Id="rId184" Type="http://schemas.openxmlformats.org/officeDocument/2006/relationships/customXml" Target="../ink/ink384.xml"/><Relationship Id="rId219" Type="http://schemas.openxmlformats.org/officeDocument/2006/relationships/image" Target="../media/image814.png"/><Relationship Id="rId230" Type="http://schemas.openxmlformats.org/officeDocument/2006/relationships/customXml" Target="../ink/ink407.xml"/><Relationship Id="rId251" Type="http://schemas.openxmlformats.org/officeDocument/2006/relationships/image" Target="../media/image830.png"/><Relationship Id="rId25" Type="http://schemas.openxmlformats.org/officeDocument/2006/relationships/image" Target="../media/image717.png"/><Relationship Id="rId46" Type="http://schemas.openxmlformats.org/officeDocument/2006/relationships/customXml" Target="../ink/ink315.xml"/><Relationship Id="rId67" Type="http://schemas.openxmlformats.org/officeDocument/2006/relationships/image" Target="../media/image738.png"/><Relationship Id="rId272" Type="http://schemas.openxmlformats.org/officeDocument/2006/relationships/customXml" Target="../ink/ink428.xml"/><Relationship Id="rId88" Type="http://schemas.openxmlformats.org/officeDocument/2006/relationships/customXml" Target="../ink/ink336.xml"/><Relationship Id="rId111" Type="http://schemas.openxmlformats.org/officeDocument/2006/relationships/image" Target="../media/image760.png"/><Relationship Id="rId132" Type="http://schemas.openxmlformats.org/officeDocument/2006/relationships/customXml" Target="../ink/ink358.xml"/><Relationship Id="rId153" Type="http://schemas.openxmlformats.org/officeDocument/2006/relationships/image" Target="../media/image781.png"/><Relationship Id="rId174" Type="http://schemas.openxmlformats.org/officeDocument/2006/relationships/customXml" Target="../ink/ink379.xml"/><Relationship Id="rId195" Type="http://schemas.openxmlformats.org/officeDocument/2006/relationships/image" Target="../media/image802.png"/><Relationship Id="rId209" Type="http://schemas.openxmlformats.org/officeDocument/2006/relationships/image" Target="../media/image809.png"/><Relationship Id="rId220" Type="http://schemas.openxmlformats.org/officeDocument/2006/relationships/customXml" Target="../ink/ink402.xml"/><Relationship Id="rId241" Type="http://schemas.openxmlformats.org/officeDocument/2006/relationships/image" Target="../media/image825.png"/><Relationship Id="rId15" Type="http://schemas.openxmlformats.org/officeDocument/2006/relationships/image" Target="../media/image712.png"/><Relationship Id="rId36" Type="http://schemas.openxmlformats.org/officeDocument/2006/relationships/customXml" Target="../ink/ink310.xml"/><Relationship Id="rId57" Type="http://schemas.openxmlformats.org/officeDocument/2006/relationships/image" Target="../media/image733.png"/><Relationship Id="rId262" Type="http://schemas.openxmlformats.org/officeDocument/2006/relationships/customXml" Target="../ink/ink423.xml"/><Relationship Id="rId78" Type="http://schemas.openxmlformats.org/officeDocument/2006/relationships/customXml" Target="../ink/ink331.xml"/><Relationship Id="rId99" Type="http://schemas.openxmlformats.org/officeDocument/2006/relationships/image" Target="../media/image754.png"/><Relationship Id="rId101" Type="http://schemas.openxmlformats.org/officeDocument/2006/relationships/image" Target="../media/image755.png"/><Relationship Id="rId122" Type="http://schemas.openxmlformats.org/officeDocument/2006/relationships/customXml" Target="../ink/ink353.xml"/><Relationship Id="rId143" Type="http://schemas.openxmlformats.org/officeDocument/2006/relationships/image" Target="../media/image776.png"/><Relationship Id="rId164" Type="http://schemas.openxmlformats.org/officeDocument/2006/relationships/customXml" Target="../ink/ink374.xml"/><Relationship Id="rId185" Type="http://schemas.openxmlformats.org/officeDocument/2006/relationships/image" Target="../media/image797.png"/><Relationship Id="rId9" Type="http://schemas.openxmlformats.org/officeDocument/2006/relationships/image" Target="../media/image709.png"/><Relationship Id="rId210" Type="http://schemas.openxmlformats.org/officeDocument/2006/relationships/customXml" Target="../ink/ink397.xml"/><Relationship Id="rId26" Type="http://schemas.openxmlformats.org/officeDocument/2006/relationships/customXml" Target="../ink/ink305.xml"/><Relationship Id="rId231" Type="http://schemas.openxmlformats.org/officeDocument/2006/relationships/image" Target="../media/image820.png"/><Relationship Id="rId252" Type="http://schemas.openxmlformats.org/officeDocument/2006/relationships/customXml" Target="../ink/ink418.xml"/><Relationship Id="rId273" Type="http://schemas.openxmlformats.org/officeDocument/2006/relationships/image" Target="../media/image841.png"/><Relationship Id="rId47" Type="http://schemas.openxmlformats.org/officeDocument/2006/relationships/image" Target="../media/image728.png"/><Relationship Id="rId68" Type="http://schemas.openxmlformats.org/officeDocument/2006/relationships/customXml" Target="../ink/ink326.xml"/><Relationship Id="rId89" Type="http://schemas.openxmlformats.org/officeDocument/2006/relationships/image" Target="../media/image749.png"/><Relationship Id="rId112" Type="http://schemas.openxmlformats.org/officeDocument/2006/relationships/customXml" Target="../ink/ink348.xml"/><Relationship Id="rId133" Type="http://schemas.openxmlformats.org/officeDocument/2006/relationships/image" Target="../media/image771.png"/><Relationship Id="rId154" Type="http://schemas.openxmlformats.org/officeDocument/2006/relationships/customXml" Target="../ink/ink369.xml"/><Relationship Id="rId175" Type="http://schemas.openxmlformats.org/officeDocument/2006/relationships/image" Target="../media/image792.png"/><Relationship Id="rId196" Type="http://schemas.openxmlformats.org/officeDocument/2006/relationships/customXml" Target="../ink/ink390.xml"/><Relationship Id="rId200" Type="http://schemas.openxmlformats.org/officeDocument/2006/relationships/customXml" Target="../ink/ink392.xml"/><Relationship Id="rId16" Type="http://schemas.openxmlformats.org/officeDocument/2006/relationships/customXml" Target="../ink/ink300.xml"/><Relationship Id="rId221" Type="http://schemas.openxmlformats.org/officeDocument/2006/relationships/image" Target="../media/image815.png"/><Relationship Id="rId242" Type="http://schemas.openxmlformats.org/officeDocument/2006/relationships/customXml" Target="../ink/ink413.xml"/><Relationship Id="rId263" Type="http://schemas.openxmlformats.org/officeDocument/2006/relationships/image" Target="../media/image836.png"/><Relationship Id="rId37" Type="http://schemas.openxmlformats.org/officeDocument/2006/relationships/image" Target="../media/image723.png"/><Relationship Id="rId58" Type="http://schemas.openxmlformats.org/officeDocument/2006/relationships/customXml" Target="../ink/ink321.xml"/><Relationship Id="rId79" Type="http://schemas.openxmlformats.org/officeDocument/2006/relationships/image" Target="../media/image744.png"/><Relationship Id="rId102" Type="http://schemas.openxmlformats.org/officeDocument/2006/relationships/customXml" Target="../ink/ink343.xml"/><Relationship Id="rId123" Type="http://schemas.openxmlformats.org/officeDocument/2006/relationships/image" Target="../media/image766.png"/><Relationship Id="rId144" Type="http://schemas.openxmlformats.org/officeDocument/2006/relationships/customXml" Target="../ink/ink364.xml"/><Relationship Id="rId90" Type="http://schemas.openxmlformats.org/officeDocument/2006/relationships/customXml" Target="../ink/ink337.xml"/><Relationship Id="rId165" Type="http://schemas.openxmlformats.org/officeDocument/2006/relationships/image" Target="../media/image787.png"/><Relationship Id="rId186" Type="http://schemas.openxmlformats.org/officeDocument/2006/relationships/customXml" Target="../ink/ink385.xml"/><Relationship Id="rId211" Type="http://schemas.openxmlformats.org/officeDocument/2006/relationships/image" Target="../media/image810.png"/><Relationship Id="rId232" Type="http://schemas.openxmlformats.org/officeDocument/2006/relationships/customXml" Target="../ink/ink408.xml"/><Relationship Id="rId253" Type="http://schemas.openxmlformats.org/officeDocument/2006/relationships/image" Target="../media/image831.png"/><Relationship Id="rId274" Type="http://schemas.openxmlformats.org/officeDocument/2006/relationships/customXml" Target="../ink/ink429.xml"/><Relationship Id="rId27" Type="http://schemas.openxmlformats.org/officeDocument/2006/relationships/image" Target="../media/image718.png"/><Relationship Id="rId48" Type="http://schemas.openxmlformats.org/officeDocument/2006/relationships/customXml" Target="../ink/ink316.xml"/><Relationship Id="rId69" Type="http://schemas.openxmlformats.org/officeDocument/2006/relationships/image" Target="../media/image739.png"/><Relationship Id="rId113" Type="http://schemas.openxmlformats.org/officeDocument/2006/relationships/image" Target="../media/image761.png"/><Relationship Id="rId134" Type="http://schemas.openxmlformats.org/officeDocument/2006/relationships/customXml" Target="../ink/ink359.xml"/><Relationship Id="rId80" Type="http://schemas.openxmlformats.org/officeDocument/2006/relationships/customXml" Target="../ink/ink332.xml"/><Relationship Id="rId155" Type="http://schemas.openxmlformats.org/officeDocument/2006/relationships/image" Target="../media/image782.png"/><Relationship Id="rId176" Type="http://schemas.openxmlformats.org/officeDocument/2006/relationships/customXml" Target="../ink/ink380.xml"/><Relationship Id="rId197" Type="http://schemas.openxmlformats.org/officeDocument/2006/relationships/image" Target="../media/image803.png"/><Relationship Id="rId201" Type="http://schemas.openxmlformats.org/officeDocument/2006/relationships/image" Target="../media/image805.png"/><Relationship Id="rId222" Type="http://schemas.openxmlformats.org/officeDocument/2006/relationships/customXml" Target="../ink/ink403.xml"/><Relationship Id="rId243" Type="http://schemas.openxmlformats.org/officeDocument/2006/relationships/image" Target="../media/image826.png"/><Relationship Id="rId264" Type="http://schemas.openxmlformats.org/officeDocument/2006/relationships/customXml" Target="../ink/ink424.xml"/><Relationship Id="rId17" Type="http://schemas.openxmlformats.org/officeDocument/2006/relationships/image" Target="../media/image713.png"/><Relationship Id="rId38" Type="http://schemas.openxmlformats.org/officeDocument/2006/relationships/customXml" Target="../ink/ink311.xml"/><Relationship Id="rId59" Type="http://schemas.openxmlformats.org/officeDocument/2006/relationships/image" Target="../media/image734.png"/><Relationship Id="rId103" Type="http://schemas.openxmlformats.org/officeDocument/2006/relationships/image" Target="../media/image756.png"/><Relationship Id="rId124" Type="http://schemas.openxmlformats.org/officeDocument/2006/relationships/customXml" Target="../ink/ink354.xml"/><Relationship Id="rId70" Type="http://schemas.openxmlformats.org/officeDocument/2006/relationships/customXml" Target="../ink/ink327.xml"/><Relationship Id="rId91" Type="http://schemas.openxmlformats.org/officeDocument/2006/relationships/image" Target="../media/image750.png"/><Relationship Id="rId145" Type="http://schemas.openxmlformats.org/officeDocument/2006/relationships/image" Target="../media/image777.png"/><Relationship Id="rId166" Type="http://schemas.openxmlformats.org/officeDocument/2006/relationships/customXml" Target="../ink/ink375.xml"/><Relationship Id="rId187" Type="http://schemas.openxmlformats.org/officeDocument/2006/relationships/image" Target="../media/image798.png"/><Relationship Id="rId1" Type="http://schemas.openxmlformats.org/officeDocument/2006/relationships/slideLayout" Target="../slideLayouts/slideLayout1.xml"/><Relationship Id="rId212" Type="http://schemas.openxmlformats.org/officeDocument/2006/relationships/customXml" Target="../ink/ink398.xml"/><Relationship Id="rId233" Type="http://schemas.openxmlformats.org/officeDocument/2006/relationships/image" Target="../media/image821.png"/><Relationship Id="rId254" Type="http://schemas.openxmlformats.org/officeDocument/2006/relationships/customXml" Target="../ink/ink419.xml"/><Relationship Id="rId28" Type="http://schemas.openxmlformats.org/officeDocument/2006/relationships/customXml" Target="../ink/ink306.xml"/><Relationship Id="rId49" Type="http://schemas.openxmlformats.org/officeDocument/2006/relationships/image" Target="../media/image729.png"/><Relationship Id="rId114" Type="http://schemas.openxmlformats.org/officeDocument/2006/relationships/customXml" Target="../ink/ink349.xml"/><Relationship Id="rId275" Type="http://schemas.openxmlformats.org/officeDocument/2006/relationships/image" Target="../media/image842.png"/><Relationship Id="rId60" Type="http://schemas.openxmlformats.org/officeDocument/2006/relationships/customXml" Target="../ink/ink322.xml"/><Relationship Id="rId81" Type="http://schemas.openxmlformats.org/officeDocument/2006/relationships/image" Target="../media/image745.png"/><Relationship Id="rId135" Type="http://schemas.openxmlformats.org/officeDocument/2006/relationships/image" Target="../media/image772.png"/><Relationship Id="rId156" Type="http://schemas.openxmlformats.org/officeDocument/2006/relationships/customXml" Target="../ink/ink370.xml"/><Relationship Id="rId177" Type="http://schemas.openxmlformats.org/officeDocument/2006/relationships/image" Target="../media/image793.png"/><Relationship Id="rId198" Type="http://schemas.openxmlformats.org/officeDocument/2006/relationships/customXml" Target="../ink/ink391.xml"/><Relationship Id="rId202" Type="http://schemas.openxmlformats.org/officeDocument/2006/relationships/customXml" Target="../ink/ink393.xml"/><Relationship Id="rId223" Type="http://schemas.openxmlformats.org/officeDocument/2006/relationships/image" Target="../media/image816.png"/><Relationship Id="rId244" Type="http://schemas.openxmlformats.org/officeDocument/2006/relationships/customXml" Target="../ink/ink414.xml"/><Relationship Id="rId18" Type="http://schemas.openxmlformats.org/officeDocument/2006/relationships/customXml" Target="../ink/ink301.xml"/><Relationship Id="rId39" Type="http://schemas.openxmlformats.org/officeDocument/2006/relationships/image" Target="../media/image724.png"/><Relationship Id="rId265" Type="http://schemas.openxmlformats.org/officeDocument/2006/relationships/image" Target="../media/image837.png"/><Relationship Id="rId50" Type="http://schemas.openxmlformats.org/officeDocument/2006/relationships/customXml" Target="../ink/ink317.xml"/><Relationship Id="rId104" Type="http://schemas.openxmlformats.org/officeDocument/2006/relationships/customXml" Target="../ink/ink344.xml"/><Relationship Id="rId125" Type="http://schemas.openxmlformats.org/officeDocument/2006/relationships/image" Target="../media/image767.png"/><Relationship Id="rId146" Type="http://schemas.openxmlformats.org/officeDocument/2006/relationships/customXml" Target="../ink/ink365.xml"/><Relationship Id="rId167" Type="http://schemas.openxmlformats.org/officeDocument/2006/relationships/image" Target="../media/image788.png"/><Relationship Id="rId188" Type="http://schemas.openxmlformats.org/officeDocument/2006/relationships/customXml" Target="../ink/ink386.xml"/><Relationship Id="rId71" Type="http://schemas.openxmlformats.org/officeDocument/2006/relationships/image" Target="../media/image740.png"/><Relationship Id="rId92" Type="http://schemas.openxmlformats.org/officeDocument/2006/relationships/customXml" Target="../ink/ink338.xml"/><Relationship Id="rId213" Type="http://schemas.openxmlformats.org/officeDocument/2006/relationships/image" Target="../media/image811.png"/><Relationship Id="rId234" Type="http://schemas.openxmlformats.org/officeDocument/2006/relationships/customXml" Target="../ink/ink409.xml"/><Relationship Id="rId2" Type="http://schemas.openxmlformats.org/officeDocument/2006/relationships/customXml" Target="../ink/ink293.xml"/><Relationship Id="rId29" Type="http://schemas.openxmlformats.org/officeDocument/2006/relationships/image" Target="../media/image719.png"/><Relationship Id="rId255" Type="http://schemas.openxmlformats.org/officeDocument/2006/relationships/image" Target="../media/image832.png"/><Relationship Id="rId276" Type="http://schemas.openxmlformats.org/officeDocument/2006/relationships/customXml" Target="../ink/ink430.xml"/><Relationship Id="rId40" Type="http://schemas.openxmlformats.org/officeDocument/2006/relationships/customXml" Target="../ink/ink312.xml"/><Relationship Id="rId115" Type="http://schemas.openxmlformats.org/officeDocument/2006/relationships/image" Target="../media/image762.png"/><Relationship Id="rId136" Type="http://schemas.openxmlformats.org/officeDocument/2006/relationships/customXml" Target="../ink/ink360.xml"/><Relationship Id="rId157" Type="http://schemas.openxmlformats.org/officeDocument/2006/relationships/image" Target="../media/image783.png"/><Relationship Id="rId178" Type="http://schemas.openxmlformats.org/officeDocument/2006/relationships/customXml" Target="../ink/ink381.xml"/><Relationship Id="rId61" Type="http://schemas.openxmlformats.org/officeDocument/2006/relationships/image" Target="../media/image735.png"/><Relationship Id="rId82" Type="http://schemas.openxmlformats.org/officeDocument/2006/relationships/customXml" Target="../ink/ink333.xml"/><Relationship Id="rId199" Type="http://schemas.openxmlformats.org/officeDocument/2006/relationships/image" Target="../media/image804.png"/><Relationship Id="rId203" Type="http://schemas.openxmlformats.org/officeDocument/2006/relationships/image" Target="../media/image806.png"/><Relationship Id="rId19" Type="http://schemas.openxmlformats.org/officeDocument/2006/relationships/image" Target="../media/image714.png"/><Relationship Id="rId224" Type="http://schemas.openxmlformats.org/officeDocument/2006/relationships/customXml" Target="../ink/ink404.xml"/><Relationship Id="rId245" Type="http://schemas.openxmlformats.org/officeDocument/2006/relationships/image" Target="../media/image827.png"/><Relationship Id="rId266" Type="http://schemas.openxmlformats.org/officeDocument/2006/relationships/customXml" Target="../ink/ink425.xml"/><Relationship Id="rId30" Type="http://schemas.openxmlformats.org/officeDocument/2006/relationships/customXml" Target="../ink/ink307.xml"/><Relationship Id="rId105" Type="http://schemas.openxmlformats.org/officeDocument/2006/relationships/image" Target="../media/image757.png"/><Relationship Id="rId126" Type="http://schemas.openxmlformats.org/officeDocument/2006/relationships/customXml" Target="../ink/ink355.xml"/><Relationship Id="rId147" Type="http://schemas.openxmlformats.org/officeDocument/2006/relationships/image" Target="../media/image778.png"/><Relationship Id="rId168" Type="http://schemas.openxmlformats.org/officeDocument/2006/relationships/customXml" Target="../ink/ink376.xml"/><Relationship Id="rId51" Type="http://schemas.openxmlformats.org/officeDocument/2006/relationships/image" Target="../media/image730.png"/><Relationship Id="rId72" Type="http://schemas.openxmlformats.org/officeDocument/2006/relationships/customXml" Target="../ink/ink328.xml"/><Relationship Id="rId93" Type="http://schemas.openxmlformats.org/officeDocument/2006/relationships/image" Target="../media/image751.png"/><Relationship Id="rId189" Type="http://schemas.openxmlformats.org/officeDocument/2006/relationships/image" Target="../media/image799.png"/><Relationship Id="rId3" Type="http://schemas.openxmlformats.org/officeDocument/2006/relationships/image" Target="../media/image706.png"/><Relationship Id="rId214" Type="http://schemas.openxmlformats.org/officeDocument/2006/relationships/customXml" Target="../ink/ink399.xml"/><Relationship Id="rId235" Type="http://schemas.openxmlformats.org/officeDocument/2006/relationships/image" Target="../media/image822.png"/><Relationship Id="rId256" Type="http://schemas.openxmlformats.org/officeDocument/2006/relationships/customXml" Target="../ink/ink420.xml"/><Relationship Id="rId277" Type="http://schemas.openxmlformats.org/officeDocument/2006/relationships/image" Target="../media/image843.png"/><Relationship Id="rId116" Type="http://schemas.openxmlformats.org/officeDocument/2006/relationships/customXml" Target="../ink/ink350.xml"/><Relationship Id="rId137" Type="http://schemas.openxmlformats.org/officeDocument/2006/relationships/image" Target="../media/image773.png"/><Relationship Id="rId158" Type="http://schemas.openxmlformats.org/officeDocument/2006/relationships/customXml" Target="../ink/ink371.xml"/><Relationship Id="rId20" Type="http://schemas.openxmlformats.org/officeDocument/2006/relationships/customXml" Target="../ink/ink302.xml"/><Relationship Id="rId41" Type="http://schemas.openxmlformats.org/officeDocument/2006/relationships/image" Target="../media/image725.png"/><Relationship Id="rId62" Type="http://schemas.openxmlformats.org/officeDocument/2006/relationships/customXml" Target="../ink/ink323.xml"/><Relationship Id="rId83" Type="http://schemas.openxmlformats.org/officeDocument/2006/relationships/image" Target="../media/image746.png"/><Relationship Id="rId179" Type="http://schemas.openxmlformats.org/officeDocument/2006/relationships/image" Target="../media/image794.png"/><Relationship Id="rId190" Type="http://schemas.openxmlformats.org/officeDocument/2006/relationships/customXml" Target="../ink/ink387.xml"/><Relationship Id="rId204" Type="http://schemas.openxmlformats.org/officeDocument/2006/relationships/customXml" Target="../ink/ink394.xml"/><Relationship Id="rId225" Type="http://schemas.openxmlformats.org/officeDocument/2006/relationships/image" Target="../media/image817.png"/><Relationship Id="rId246" Type="http://schemas.openxmlformats.org/officeDocument/2006/relationships/customXml" Target="../ink/ink415.xml"/><Relationship Id="rId267" Type="http://schemas.openxmlformats.org/officeDocument/2006/relationships/image" Target="../media/image838.png"/><Relationship Id="rId106" Type="http://schemas.openxmlformats.org/officeDocument/2006/relationships/customXml" Target="../ink/ink345.xml"/><Relationship Id="rId127" Type="http://schemas.openxmlformats.org/officeDocument/2006/relationships/image" Target="../media/image768.png"/><Relationship Id="rId10" Type="http://schemas.openxmlformats.org/officeDocument/2006/relationships/customXml" Target="../ink/ink297.xml"/><Relationship Id="rId31" Type="http://schemas.openxmlformats.org/officeDocument/2006/relationships/image" Target="../media/image720.png"/><Relationship Id="rId52" Type="http://schemas.openxmlformats.org/officeDocument/2006/relationships/customXml" Target="../ink/ink318.xml"/><Relationship Id="rId73" Type="http://schemas.openxmlformats.org/officeDocument/2006/relationships/image" Target="../media/image741.png"/><Relationship Id="rId94" Type="http://schemas.openxmlformats.org/officeDocument/2006/relationships/customXml" Target="../ink/ink339.xml"/><Relationship Id="rId148" Type="http://schemas.openxmlformats.org/officeDocument/2006/relationships/customXml" Target="../ink/ink366.xml"/><Relationship Id="rId169" Type="http://schemas.openxmlformats.org/officeDocument/2006/relationships/image" Target="../media/image789.png"/><Relationship Id="rId4" Type="http://schemas.openxmlformats.org/officeDocument/2006/relationships/customXml" Target="../ink/ink294.xml"/><Relationship Id="rId180" Type="http://schemas.openxmlformats.org/officeDocument/2006/relationships/customXml" Target="../ink/ink382.xml"/><Relationship Id="rId215" Type="http://schemas.openxmlformats.org/officeDocument/2006/relationships/image" Target="../media/image812.png"/><Relationship Id="rId236" Type="http://schemas.openxmlformats.org/officeDocument/2006/relationships/customXml" Target="../ink/ink410.xml"/><Relationship Id="rId257" Type="http://schemas.openxmlformats.org/officeDocument/2006/relationships/image" Target="../media/image833.png"/><Relationship Id="rId42" Type="http://schemas.openxmlformats.org/officeDocument/2006/relationships/customXml" Target="../ink/ink313.xml"/><Relationship Id="rId84" Type="http://schemas.openxmlformats.org/officeDocument/2006/relationships/customXml" Target="../ink/ink334.xml"/><Relationship Id="rId138" Type="http://schemas.openxmlformats.org/officeDocument/2006/relationships/customXml" Target="../ink/ink361.xml"/><Relationship Id="rId191" Type="http://schemas.openxmlformats.org/officeDocument/2006/relationships/image" Target="../media/image800.png"/><Relationship Id="rId205" Type="http://schemas.openxmlformats.org/officeDocument/2006/relationships/image" Target="../media/image807.png"/><Relationship Id="rId247" Type="http://schemas.openxmlformats.org/officeDocument/2006/relationships/image" Target="../media/image828.png"/><Relationship Id="rId107" Type="http://schemas.openxmlformats.org/officeDocument/2006/relationships/image" Target="../media/image758.png"/><Relationship Id="rId11" Type="http://schemas.openxmlformats.org/officeDocument/2006/relationships/image" Target="../media/image710.png"/><Relationship Id="rId53" Type="http://schemas.openxmlformats.org/officeDocument/2006/relationships/image" Target="../media/image731.png"/><Relationship Id="rId149" Type="http://schemas.openxmlformats.org/officeDocument/2006/relationships/image" Target="../media/image779.png"/><Relationship Id="rId95" Type="http://schemas.openxmlformats.org/officeDocument/2006/relationships/image" Target="../media/image752.png"/><Relationship Id="rId160" Type="http://schemas.openxmlformats.org/officeDocument/2006/relationships/customXml" Target="../ink/ink372.xml"/><Relationship Id="rId216" Type="http://schemas.openxmlformats.org/officeDocument/2006/relationships/customXml" Target="../ink/ink400.xml"/></Relationships>
</file>

<file path=ppt/slides/_rels/slide11.xml.rels><?xml version="1.0" encoding="UTF-8" standalone="yes"?>
<Relationships xmlns="http://schemas.openxmlformats.org/package/2006/relationships"><Relationship Id="rId117" Type="http://schemas.openxmlformats.org/officeDocument/2006/relationships/image" Target="../media/image901.png"/><Relationship Id="rId671" Type="http://schemas.openxmlformats.org/officeDocument/2006/relationships/image" Target="../media/image1178.png"/><Relationship Id="rId21" Type="http://schemas.openxmlformats.org/officeDocument/2006/relationships/image" Target="../media/image853.png"/><Relationship Id="rId324" Type="http://schemas.openxmlformats.org/officeDocument/2006/relationships/customXml" Target="../ink/ink592.xml"/><Relationship Id="rId531" Type="http://schemas.openxmlformats.org/officeDocument/2006/relationships/image" Target="../media/image1108.png"/><Relationship Id="rId629" Type="http://schemas.openxmlformats.org/officeDocument/2006/relationships/image" Target="../media/image1157.png"/><Relationship Id="rId170" Type="http://schemas.openxmlformats.org/officeDocument/2006/relationships/customXml" Target="../ink/ink515.xml"/><Relationship Id="rId268" Type="http://schemas.openxmlformats.org/officeDocument/2006/relationships/customXml" Target="../ink/ink564.xml"/><Relationship Id="rId475" Type="http://schemas.openxmlformats.org/officeDocument/2006/relationships/image" Target="../media/image1080.png"/><Relationship Id="rId682" Type="http://schemas.openxmlformats.org/officeDocument/2006/relationships/customXml" Target="../ink/ink771.xml"/><Relationship Id="rId32" Type="http://schemas.openxmlformats.org/officeDocument/2006/relationships/customXml" Target="../ink/ink446.xml"/><Relationship Id="rId128" Type="http://schemas.openxmlformats.org/officeDocument/2006/relationships/customXml" Target="../ink/ink494.xml"/><Relationship Id="rId335" Type="http://schemas.openxmlformats.org/officeDocument/2006/relationships/image" Target="../media/image1010.png"/><Relationship Id="rId542" Type="http://schemas.openxmlformats.org/officeDocument/2006/relationships/customXml" Target="../ink/ink701.xml"/><Relationship Id="rId181" Type="http://schemas.openxmlformats.org/officeDocument/2006/relationships/image" Target="../media/image933.png"/><Relationship Id="rId402" Type="http://schemas.openxmlformats.org/officeDocument/2006/relationships/customXml" Target="../ink/ink631.xml"/><Relationship Id="rId279" Type="http://schemas.openxmlformats.org/officeDocument/2006/relationships/image" Target="../media/image982.png"/><Relationship Id="rId486" Type="http://schemas.openxmlformats.org/officeDocument/2006/relationships/customXml" Target="../ink/ink673.xml"/><Relationship Id="rId43" Type="http://schemas.openxmlformats.org/officeDocument/2006/relationships/image" Target="../media/image864.png"/><Relationship Id="rId139" Type="http://schemas.openxmlformats.org/officeDocument/2006/relationships/image" Target="../media/image912.png"/><Relationship Id="rId346" Type="http://schemas.openxmlformats.org/officeDocument/2006/relationships/customXml" Target="../ink/ink603.xml"/><Relationship Id="rId553" Type="http://schemas.openxmlformats.org/officeDocument/2006/relationships/image" Target="../media/image1119.png"/><Relationship Id="rId192" Type="http://schemas.openxmlformats.org/officeDocument/2006/relationships/customXml" Target="../ink/ink526.xml"/><Relationship Id="rId206" Type="http://schemas.openxmlformats.org/officeDocument/2006/relationships/customXml" Target="../ink/ink533.xml"/><Relationship Id="rId413" Type="http://schemas.openxmlformats.org/officeDocument/2006/relationships/image" Target="../media/image1049.png"/><Relationship Id="rId497" Type="http://schemas.openxmlformats.org/officeDocument/2006/relationships/image" Target="../media/image1091.png"/><Relationship Id="rId620" Type="http://schemas.openxmlformats.org/officeDocument/2006/relationships/customXml" Target="../ink/ink740.xml"/><Relationship Id="rId357" Type="http://schemas.openxmlformats.org/officeDocument/2006/relationships/image" Target="../media/image1021.png"/><Relationship Id="rId54" Type="http://schemas.openxmlformats.org/officeDocument/2006/relationships/customXml" Target="../ink/ink457.xml"/><Relationship Id="rId217" Type="http://schemas.openxmlformats.org/officeDocument/2006/relationships/image" Target="../media/image951.png"/><Relationship Id="rId564" Type="http://schemas.openxmlformats.org/officeDocument/2006/relationships/customXml" Target="../ink/ink712.xml"/><Relationship Id="rId424" Type="http://schemas.openxmlformats.org/officeDocument/2006/relationships/customXml" Target="../ink/ink642.xml"/><Relationship Id="rId631" Type="http://schemas.openxmlformats.org/officeDocument/2006/relationships/image" Target="../media/image1158.png"/><Relationship Id="rId270" Type="http://schemas.openxmlformats.org/officeDocument/2006/relationships/customXml" Target="../ink/ink565.xml"/><Relationship Id="rId65" Type="http://schemas.openxmlformats.org/officeDocument/2006/relationships/image" Target="../media/image875.png"/><Relationship Id="rId130" Type="http://schemas.openxmlformats.org/officeDocument/2006/relationships/customXml" Target="../ink/ink495.xml"/><Relationship Id="rId368" Type="http://schemas.openxmlformats.org/officeDocument/2006/relationships/customXml" Target="../ink/ink614.xml"/><Relationship Id="rId575" Type="http://schemas.openxmlformats.org/officeDocument/2006/relationships/image" Target="../media/image1130.png"/><Relationship Id="rId228" Type="http://schemas.openxmlformats.org/officeDocument/2006/relationships/customXml" Target="../ink/ink544.xml"/><Relationship Id="rId435" Type="http://schemas.openxmlformats.org/officeDocument/2006/relationships/image" Target="../media/image1060.png"/><Relationship Id="rId642" Type="http://schemas.openxmlformats.org/officeDocument/2006/relationships/customXml" Target="../ink/ink751.xml"/><Relationship Id="rId281" Type="http://schemas.openxmlformats.org/officeDocument/2006/relationships/image" Target="../media/image983.png"/><Relationship Id="rId502" Type="http://schemas.openxmlformats.org/officeDocument/2006/relationships/customXml" Target="../ink/ink681.xml"/><Relationship Id="rId76" Type="http://schemas.openxmlformats.org/officeDocument/2006/relationships/customXml" Target="../ink/ink468.xml"/><Relationship Id="rId141" Type="http://schemas.openxmlformats.org/officeDocument/2006/relationships/image" Target="../media/image913.png"/><Relationship Id="rId379" Type="http://schemas.openxmlformats.org/officeDocument/2006/relationships/image" Target="../media/image1032.png"/><Relationship Id="rId586" Type="http://schemas.openxmlformats.org/officeDocument/2006/relationships/customXml" Target="../ink/ink723.xml"/><Relationship Id="rId7" Type="http://schemas.openxmlformats.org/officeDocument/2006/relationships/image" Target="../media/image846.png"/><Relationship Id="rId239" Type="http://schemas.openxmlformats.org/officeDocument/2006/relationships/image" Target="../media/image962.png"/><Relationship Id="rId446" Type="http://schemas.openxmlformats.org/officeDocument/2006/relationships/customXml" Target="../ink/ink653.xml"/><Relationship Id="rId653" Type="http://schemas.openxmlformats.org/officeDocument/2006/relationships/image" Target="../media/image1169.png"/><Relationship Id="rId292" Type="http://schemas.openxmlformats.org/officeDocument/2006/relationships/customXml" Target="../ink/ink576.xml"/><Relationship Id="rId306" Type="http://schemas.openxmlformats.org/officeDocument/2006/relationships/customXml" Target="../ink/ink583.xml"/><Relationship Id="rId87" Type="http://schemas.openxmlformats.org/officeDocument/2006/relationships/image" Target="../media/image886.png"/><Relationship Id="rId513" Type="http://schemas.openxmlformats.org/officeDocument/2006/relationships/image" Target="../media/image1099.png"/><Relationship Id="rId597" Type="http://schemas.openxmlformats.org/officeDocument/2006/relationships/image" Target="../media/image1141.png"/><Relationship Id="rId152" Type="http://schemas.openxmlformats.org/officeDocument/2006/relationships/customXml" Target="../ink/ink506.xml"/><Relationship Id="rId457" Type="http://schemas.openxmlformats.org/officeDocument/2006/relationships/image" Target="../media/image1071.png"/><Relationship Id="rId664" Type="http://schemas.openxmlformats.org/officeDocument/2006/relationships/customXml" Target="../ink/ink762.xml"/><Relationship Id="rId14" Type="http://schemas.openxmlformats.org/officeDocument/2006/relationships/customXml" Target="../ink/ink437.xml"/><Relationship Id="rId317" Type="http://schemas.openxmlformats.org/officeDocument/2006/relationships/image" Target="../media/image1001.png"/><Relationship Id="rId524" Type="http://schemas.openxmlformats.org/officeDocument/2006/relationships/customXml" Target="../ink/ink692.xml"/><Relationship Id="rId98" Type="http://schemas.openxmlformats.org/officeDocument/2006/relationships/customXml" Target="../ink/ink479.xml"/><Relationship Id="rId163" Type="http://schemas.openxmlformats.org/officeDocument/2006/relationships/image" Target="../media/image924.png"/><Relationship Id="rId370" Type="http://schemas.openxmlformats.org/officeDocument/2006/relationships/customXml" Target="../ink/ink615.xml"/><Relationship Id="rId230" Type="http://schemas.openxmlformats.org/officeDocument/2006/relationships/customXml" Target="../ink/ink545.xml"/><Relationship Id="rId468" Type="http://schemas.openxmlformats.org/officeDocument/2006/relationships/customXml" Target="../ink/ink664.xml"/><Relationship Id="rId675" Type="http://schemas.openxmlformats.org/officeDocument/2006/relationships/image" Target="../media/image1180.png"/><Relationship Id="rId25" Type="http://schemas.openxmlformats.org/officeDocument/2006/relationships/image" Target="../media/image855.png"/><Relationship Id="rId328" Type="http://schemas.openxmlformats.org/officeDocument/2006/relationships/customXml" Target="../ink/ink594.xml"/><Relationship Id="rId535" Type="http://schemas.openxmlformats.org/officeDocument/2006/relationships/image" Target="../media/image1110.png"/><Relationship Id="rId174" Type="http://schemas.openxmlformats.org/officeDocument/2006/relationships/customXml" Target="../ink/ink517.xml"/><Relationship Id="rId381" Type="http://schemas.openxmlformats.org/officeDocument/2006/relationships/image" Target="../media/image1033.png"/><Relationship Id="rId602" Type="http://schemas.openxmlformats.org/officeDocument/2006/relationships/customXml" Target="../ink/ink731.xml"/><Relationship Id="rId241" Type="http://schemas.openxmlformats.org/officeDocument/2006/relationships/image" Target="../media/image963.png"/><Relationship Id="rId479" Type="http://schemas.openxmlformats.org/officeDocument/2006/relationships/image" Target="../media/image1082.png"/><Relationship Id="rId686" Type="http://schemas.openxmlformats.org/officeDocument/2006/relationships/customXml" Target="../ink/ink773.xml"/><Relationship Id="rId36" Type="http://schemas.openxmlformats.org/officeDocument/2006/relationships/customXml" Target="../ink/ink448.xml"/><Relationship Id="rId339" Type="http://schemas.openxmlformats.org/officeDocument/2006/relationships/image" Target="../media/image1012.png"/><Relationship Id="rId546" Type="http://schemas.openxmlformats.org/officeDocument/2006/relationships/customXml" Target="../ink/ink703.xml"/><Relationship Id="rId101" Type="http://schemas.openxmlformats.org/officeDocument/2006/relationships/image" Target="../media/image893.png"/><Relationship Id="rId185" Type="http://schemas.openxmlformats.org/officeDocument/2006/relationships/image" Target="../media/image935.png"/><Relationship Id="rId406" Type="http://schemas.openxmlformats.org/officeDocument/2006/relationships/customXml" Target="../ink/ink633.xml"/><Relationship Id="rId392" Type="http://schemas.openxmlformats.org/officeDocument/2006/relationships/customXml" Target="../ink/ink626.xml"/><Relationship Id="rId613" Type="http://schemas.openxmlformats.org/officeDocument/2006/relationships/image" Target="../media/image1149.png"/><Relationship Id="rId252" Type="http://schemas.openxmlformats.org/officeDocument/2006/relationships/customXml" Target="../ink/ink556.xml"/><Relationship Id="rId47" Type="http://schemas.openxmlformats.org/officeDocument/2006/relationships/image" Target="../media/image866.png"/><Relationship Id="rId112" Type="http://schemas.openxmlformats.org/officeDocument/2006/relationships/customXml" Target="../ink/ink486.xml"/><Relationship Id="rId557" Type="http://schemas.openxmlformats.org/officeDocument/2006/relationships/image" Target="../media/image1121.png"/><Relationship Id="rId196" Type="http://schemas.openxmlformats.org/officeDocument/2006/relationships/customXml" Target="../ink/ink528.xml"/><Relationship Id="rId417" Type="http://schemas.openxmlformats.org/officeDocument/2006/relationships/image" Target="../media/image1051.png"/><Relationship Id="rId624" Type="http://schemas.openxmlformats.org/officeDocument/2006/relationships/customXml" Target="../ink/ink742.xml"/><Relationship Id="rId263" Type="http://schemas.openxmlformats.org/officeDocument/2006/relationships/image" Target="../media/image974.png"/><Relationship Id="rId470" Type="http://schemas.openxmlformats.org/officeDocument/2006/relationships/customXml" Target="../ink/ink665.xml"/><Relationship Id="rId58" Type="http://schemas.openxmlformats.org/officeDocument/2006/relationships/customXml" Target="../ink/ink459.xml"/><Relationship Id="rId123" Type="http://schemas.openxmlformats.org/officeDocument/2006/relationships/image" Target="../media/image904.png"/><Relationship Id="rId330" Type="http://schemas.openxmlformats.org/officeDocument/2006/relationships/customXml" Target="../ink/ink595.xml"/><Relationship Id="rId568" Type="http://schemas.openxmlformats.org/officeDocument/2006/relationships/customXml" Target="../ink/ink714.xml"/><Relationship Id="rId428" Type="http://schemas.openxmlformats.org/officeDocument/2006/relationships/customXml" Target="../ink/ink644.xml"/><Relationship Id="rId635" Type="http://schemas.openxmlformats.org/officeDocument/2006/relationships/image" Target="../media/image1160.png"/><Relationship Id="rId274" Type="http://schemas.openxmlformats.org/officeDocument/2006/relationships/customXml" Target="../ink/ink567.xml"/><Relationship Id="rId481" Type="http://schemas.openxmlformats.org/officeDocument/2006/relationships/image" Target="../media/image1083.png"/><Relationship Id="rId69" Type="http://schemas.openxmlformats.org/officeDocument/2006/relationships/image" Target="../media/image877.png"/><Relationship Id="rId134" Type="http://schemas.openxmlformats.org/officeDocument/2006/relationships/customXml" Target="../ink/ink497.xml"/><Relationship Id="rId579" Type="http://schemas.openxmlformats.org/officeDocument/2006/relationships/image" Target="../media/image1132.png"/><Relationship Id="rId341" Type="http://schemas.openxmlformats.org/officeDocument/2006/relationships/image" Target="../media/image1013.png"/><Relationship Id="rId439" Type="http://schemas.openxmlformats.org/officeDocument/2006/relationships/image" Target="../media/image1062.png"/><Relationship Id="rId646" Type="http://schemas.openxmlformats.org/officeDocument/2006/relationships/customXml" Target="../ink/ink753.xml"/><Relationship Id="rId201" Type="http://schemas.openxmlformats.org/officeDocument/2006/relationships/image" Target="../media/image943.png"/><Relationship Id="rId285" Type="http://schemas.openxmlformats.org/officeDocument/2006/relationships/image" Target="../media/image985.png"/><Relationship Id="rId506" Type="http://schemas.openxmlformats.org/officeDocument/2006/relationships/customXml" Target="../ink/ink683.xml"/><Relationship Id="rId492" Type="http://schemas.openxmlformats.org/officeDocument/2006/relationships/customXml" Target="../ink/ink676.xml"/><Relationship Id="rId145" Type="http://schemas.openxmlformats.org/officeDocument/2006/relationships/image" Target="../media/image915.png"/><Relationship Id="rId352" Type="http://schemas.openxmlformats.org/officeDocument/2006/relationships/customXml" Target="../ink/ink606.xml"/><Relationship Id="rId212" Type="http://schemas.openxmlformats.org/officeDocument/2006/relationships/customXml" Target="../ink/ink536.xml"/><Relationship Id="rId254" Type="http://schemas.openxmlformats.org/officeDocument/2006/relationships/customXml" Target="../ink/ink557.xml"/><Relationship Id="rId657" Type="http://schemas.openxmlformats.org/officeDocument/2006/relationships/image" Target="../media/image1171.png"/><Relationship Id="rId49" Type="http://schemas.openxmlformats.org/officeDocument/2006/relationships/image" Target="../media/image867.png"/><Relationship Id="rId114" Type="http://schemas.openxmlformats.org/officeDocument/2006/relationships/customXml" Target="../ink/ink487.xml"/><Relationship Id="rId296" Type="http://schemas.openxmlformats.org/officeDocument/2006/relationships/customXml" Target="../ink/ink578.xml"/><Relationship Id="rId461" Type="http://schemas.openxmlformats.org/officeDocument/2006/relationships/image" Target="../media/image1073.png"/><Relationship Id="rId517" Type="http://schemas.openxmlformats.org/officeDocument/2006/relationships/image" Target="../media/image1101.png"/><Relationship Id="rId559" Type="http://schemas.openxmlformats.org/officeDocument/2006/relationships/image" Target="../media/image1122.png"/><Relationship Id="rId60" Type="http://schemas.openxmlformats.org/officeDocument/2006/relationships/customXml" Target="../ink/ink460.xml"/><Relationship Id="rId156" Type="http://schemas.openxmlformats.org/officeDocument/2006/relationships/customXml" Target="../ink/ink508.xml"/><Relationship Id="rId198" Type="http://schemas.openxmlformats.org/officeDocument/2006/relationships/customXml" Target="../ink/ink529.xml"/><Relationship Id="rId321" Type="http://schemas.openxmlformats.org/officeDocument/2006/relationships/image" Target="../media/image1003.png"/><Relationship Id="rId363" Type="http://schemas.openxmlformats.org/officeDocument/2006/relationships/image" Target="../media/image1024.png"/><Relationship Id="rId419" Type="http://schemas.openxmlformats.org/officeDocument/2006/relationships/image" Target="../media/image1052.png"/><Relationship Id="rId570" Type="http://schemas.openxmlformats.org/officeDocument/2006/relationships/customXml" Target="../ink/ink715.xml"/><Relationship Id="rId626" Type="http://schemas.openxmlformats.org/officeDocument/2006/relationships/customXml" Target="../ink/ink743.xml"/><Relationship Id="rId223" Type="http://schemas.openxmlformats.org/officeDocument/2006/relationships/image" Target="../media/image954.png"/><Relationship Id="rId430" Type="http://schemas.openxmlformats.org/officeDocument/2006/relationships/customXml" Target="../ink/ink645.xml"/><Relationship Id="rId668" Type="http://schemas.openxmlformats.org/officeDocument/2006/relationships/customXml" Target="../ink/ink764.xml"/><Relationship Id="rId18" Type="http://schemas.openxmlformats.org/officeDocument/2006/relationships/customXml" Target="../ink/ink439.xml"/><Relationship Id="rId265" Type="http://schemas.openxmlformats.org/officeDocument/2006/relationships/image" Target="../media/image975.png"/><Relationship Id="rId472" Type="http://schemas.openxmlformats.org/officeDocument/2006/relationships/customXml" Target="../ink/ink666.xml"/><Relationship Id="rId528" Type="http://schemas.openxmlformats.org/officeDocument/2006/relationships/customXml" Target="../ink/ink694.xml"/><Relationship Id="rId125" Type="http://schemas.openxmlformats.org/officeDocument/2006/relationships/image" Target="../media/image905.png"/><Relationship Id="rId167" Type="http://schemas.openxmlformats.org/officeDocument/2006/relationships/image" Target="../media/image926.png"/><Relationship Id="rId332" Type="http://schemas.openxmlformats.org/officeDocument/2006/relationships/customXml" Target="../ink/ink596.xml"/><Relationship Id="rId374" Type="http://schemas.openxmlformats.org/officeDocument/2006/relationships/customXml" Target="../ink/ink617.xml"/><Relationship Id="rId581" Type="http://schemas.openxmlformats.org/officeDocument/2006/relationships/image" Target="../media/image1133.png"/><Relationship Id="rId71" Type="http://schemas.openxmlformats.org/officeDocument/2006/relationships/image" Target="../media/image878.png"/><Relationship Id="rId234" Type="http://schemas.openxmlformats.org/officeDocument/2006/relationships/customXml" Target="../ink/ink547.xml"/><Relationship Id="rId637" Type="http://schemas.openxmlformats.org/officeDocument/2006/relationships/image" Target="../media/image1161.png"/><Relationship Id="rId679" Type="http://schemas.openxmlformats.org/officeDocument/2006/relationships/image" Target="../media/image1182.png"/><Relationship Id="rId2" Type="http://schemas.openxmlformats.org/officeDocument/2006/relationships/customXml" Target="../ink/ink431.xml"/><Relationship Id="rId29" Type="http://schemas.openxmlformats.org/officeDocument/2006/relationships/image" Target="../media/image857.png"/><Relationship Id="rId276" Type="http://schemas.openxmlformats.org/officeDocument/2006/relationships/customXml" Target="../ink/ink568.xml"/><Relationship Id="rId441" Type="http://schemas.openxmlformats.org/officeDocument/2006/relationships/image" Target="../media/image1063.png"/><Relationship Id="rId483" Type="http://schemas.openxmlformats.org/officeDocument/2006/relationships/image" Target="../media/image1084.png"/><Relationship Id="rId539" Type="http://schemas.openxmlformats.org/officeDocument/2006/relationships/image" Target="../media/image1112.png"/><Relationship Id="rId40" Type="http://schemas.openxmlformats.org/officeDocument/2006/relationships/customXml" Target="../ink/ink450.xml"/><Relationship Id="rId136" Type="http://schemas.openxmlformats.org/officeDocument/2006/relationships/customXml" Target="../ink/ink498.xml"/><Relationship Id="rId178" Type="http://schemas.openxmlformats.org/officeDocument/2006/relationships/customXml" Target="../ink/ink519.xml"/><Relationship Id="rId301" Type="http://schemas.openxmlformats.org/officeDocument/2006/relationships/image" Target="../media/image993.png"/><Relationship Id="rId343" Type="http://schemas.openxmlformats.org/officeDocument/2006/relationships/image" Target="../media/image1014.png"/><Relationship Id="rId550" Type="http://schemas.openxmlformats.org/officeDocument/2006/relationships/customXml" Target="../ink/ink705.xml"/><Relationship Id="rId82" Type="http://schemas.openxmlformats.org/officeDocument/2006/relationships/customXml" Target="../ink/ink471.xml"/><Relationship Id="rId203" Type="http://schemas.openxmlformats.org/officeDocument/2006/relationships/image" Target="../media/image944.png"/><Relationship Id="rId385" Type="http://schemas.openxmlformats.org/officeDocument/2006/relationships/image" Target="../media/image1035.png"/><Relationship Id="rId592" Type="http://schemas.openxmlformats.org/officeDocument/2006/relationships/customXml" Target="../ink/ink726.xml"/><Relationship Id="rId606" Type="http://schemas.openxmlformats.org/officeDocument/2006/relationships/customXml" Target="../ink/ink733.xml"/><Relationship Id="rId648" Type="http://schemas.openxmlformats.org/officeDocument/2006/relationships/customXml" Target="../ink/ink754.xml"/><Relationship Id="rId245" Type="http://schemas.openxmlformats.org/officeDocument/2006/relationships/image" Target="../media/image965.png"/><Relationship Id="rId287" Type="http://schemas.openxmlformats.org/officeDocument/2006/relationships/image" Target="../media/image986.png"/><Relationship Id="rId410" Type="http://schemas.openxmlformats.org/officeDocument/2006/relationships/customXml" Target="../ink/ink635.xml"/><Relationship Id="rId452" Type="http://schemas.openxmlformats.org/officeDocument/2006/relationships/customXml" Target="../ink/ink656.xml"/><Relationship Id="rId494" Type="http://schemas.openxmlformats.org/officeDocument/2006/relationships/customXml" Target="../ink/ink677.xml"/><Relationship Id="rId508" Type="http://schemas.openxmlformats.org/officeDocument/2006/relationships/customXml" Target="../ink/ink684.xml"/><Relationship Id="rId105" Type="http://schemas.openxmlformats.org/officeDocument/2006/relationships/image" Target="../media/image895.png"/><Relationship Id="rId147" Type="http://schemas.openxmlformats.org/officeDocument/2006/relationships/image" Target="../media/image916.png"/><Relationship Id="rId312" Type="http://schemas.openxmlformats.org/officeDocument/2006/relationships/customXml" Target="../ink/ink586.xml"/><Relationship Id="rId354" Type="http://schemas.openxmlformats.org/officeDocument/2006/relationships/customXml" Target="../ink/ink607.xml"/><Relationship Id="rId51" Type="http://schemas.openxmlformats.org/officeDocument/2006/relationships/image" Target="../media/image868.png"/><Relationship Id="rId93" Type="http://schemas.openxmlformats.org/officeDocument/2006/relationships/image" Target="../media/image889.png"/><Relationship Id="rId189" Type="http://schemas.openxmlformats.org/officeDocument/2006/relationships/image" Target="../media/image937.png"/><Relationship Id="rId396" Type="http://schemas.openxmlformats.org/officeDocument/2006/relationships/customXml" Target="../ink/ink628.xml"/><Relationship Id="rId561" Type="http://schemas.openxmlformats.org/officeDocument/2006/relationships/image" Target="../media/image1123.png"/><Relationship Id="rId617" Type="http://schemas.openxmlformats.org/officeDocument/2006/relationships/image" Target="../media/image1151.png"/><Relationship Id="rId659" Type="http://schemas.openxmlformats.org/officeDocument/2006/relationships/image" Target="../media/image1172.png"/><Relationship Id="rId214" Type="http://schemas.openxmlformats.org/officeDocument/2006/relationships/customXml" Target="../ink/ink537.xml"/><Relationship Id="rId256" Type="http://schemas.openxmlformats.org/officeDocument/2006/relationships/customXml" Target="../ink/ink558.xml"/><Relationship Id="rId298" Type="http://schemas.openxmlformats.org/officeDocument/2006/relationships/customXml" Target="../ink/ink579.xml"/><Relationship Id="rId421" Type="http://schemas.openxmlformats.org/officeDocument/2006/relationships/image" Target="../media/image1053.png"/><Relationship Id="rId463" Type="http://schemas.openxmlformats.org/officeDocument/2006/relationships/image" Target="../media/image1074.png"/><Relationship Id="rId519" Type="http://schemas.openxmlformats.org/officeDocument/2006/relationships/image" Target="../media/image1102.png"/><Relationship Id="rId670" Type="http://schemas.openxmlformats.org/officeDocument/2006/relationships/customXml" Target="../ink/ink765.xml"/><Relationship Id="rId116" Type="http://schemas.openxmlformats.org/officeDocument/2006/relationships/customXml" Target="../ink/ink488.xml"/><Relationship Id="rId158" Type="http://schemas.openxmlformats.org/officeDocument/2006/relationships/customXml" Target="../ink/ink509.xml"/><Relationship Id="rId323" Type="http://schemas.openxmlformats.org/officeDocument/2006/relationships/image" Target="../media/image1004.png"/><Relationship Id="rId530" Type="http://schemas.openxmlformats.org/officeDocument/2006/relationships/customXml" Target="../ink/ink695.xml"/><Relationship Id="rId20" Type="http://schemas.openxmlformats.org/officeDocument/2006/relationships/customXml" Target="../ink/ink440.xml"/><Relationship Id="rId62" Type="http://schemas.openxmlformats.org/officeDocument/2006/relationships/customXml" Target="../ink/ink461.xml"/><Relationship Id="rId365" Type="http://schemas.openxmlformats.org/officeDocument/2006/relationships/image" Target="../media/image1025.png"/><Relationship Id="rId572" Type="http://schemas.openxmlformats.org/officeDocument/2006/relationships/customXml" Target="../ink/ink716.xml"/><Relationship Id="rId628" Type="http://schemas.openxmlformats.org/officeDocument/2006/relationships/customXml" Target="../ink/ink744.xml"/><Relationship Id="rId225" Type="http://schemas.openxmlformats.org/officeDocument/2006/relationships/image" Target="../media/image955.png"/><Relationship Id="rId267" Type="http://schemas.openxmlformats.org/officeDocument/2006/relationships/image" Target="../media/image976.png"/><Relationship Id="rId432" Type="http://schemas.openxmlformats.org/officeDocument/2006/relationships/customXml" Target="../ink/ink646.xml"/><Relationship Id="rId474" Type="http://schemas.openxmlformats.org/officeDocument/2006/relationships/customXml" Target="../ink/ink667.xml"/><Relationship Id="rId127" Type="http://schemas.openxmlformats.org/officeDocument/2006/relationships/image" Target="../media/image906.png"/><Relationship Id="rId681" Type="http://schemas.openxmlformats.org/officeDocument/2006/relationships/image" Target="../media/image1183.png"/><Relationship Id="rId31" Type="http://schemas.openxmlformats.org/officeDocument/2006/relationships/image" Target="../media/image858.png"/><Relationship Id="rId73" Type="http://schemas.openxmlformats.org/officeDocument/2006/relationships/image" Target="../media/image879.png"/><Relationship Id="rId169" Type="http://schemas.openxmlformats.org/officeDocument/2006/relationships/image" Target="../media/image927.png"/><Relationship Id="rId334" Type="http://schemas.openxmlformats.org/officeDocument/2006/relationships/customXml" Target="../ink/ink597.xml"/><Relationship Id="rId376" Type="http://schemas.openxmlformats.org/officeDocument/2006/relationships/customXml" Target="../ink/ink618.xml"/><Relationship Id="rId541" Type="http://schemas.openxmlformats.org/officeDocument/2006/relationships/image" Target="../media/image1113.png"/><Relationship Id="rId583" Type="http://schemas.openxmlformats.org/officeDocument/2006/relationships/image" Target="../media/image1134.png"/><Relationship Id="rId639" Type="http://schemas.openxmlformats.org/officeDocument/2006/relationships/image" Target="../media/image1162.png"/><Relationship Id="rId4" Type="http://schemas.openxmlformats.org/officeDocument/2006/relationships/customXml" Target="../ink/ink432.xml"/><Relationship Id="rId180" Type="http://schemas.openxmlformats.org/officeDocument/2006/relationships/customXml" Target="../ink/ink520.xml"/><Relationship Id="rId236" Type="http://schemas.openxmlformats.org/officeDocument/2006/relationships/customXml" Target="../ink/ink548.xml"/><Relationship Id="rId278" Type="http://schemas.openxmlformats.org/officeDocument/2006/relationships/customXml" Target="../ink/ink569.xml"/><Relationship Id="rId401" Type="http://schemas.openxmlformats.org/officeDocument/2006/relationships/image" Target="../media/image1043.png"/><Relationship Id="rId443" Type="http://schemas.openxmlformats.org/officeDocument/2006/relationships/image" Target="../media/image1064.png"/><Relationship Id="rId650" Type="http://schemas.openxmlformats.org/officeDocument/2006/relationships/customXml" Target="../ink/ink755.xml"/><Relationship Id="rId303" Type="http://schemas.openxmlformats.org/officeDocument/2006/relationships/image" Target="../media/image994.png"/><Relationship Id="rId485" Type="http://schemas.openxmlformats.org/officeDocument/2006/relationships/image" Target="../media/image1085.png"/><Relationship Id="rId42" Type="http://schemas.openxmlformats.org/officeDocument/2006/relationships/customXml" Target="../ink/ink451.xml"/><Relationship Id="rId84" Type="http://schemas.openxmlformats.org/officeDocument/2006/relationships/customXml" Target="../ink/ink472.xml"/><Relationship Id="rId138" Type="http://schemas.openxmlformats.org/officeDocument/2006/relationships/customXml" Target="../ink/ink499.xml"/><Relationship Id="rId345" Type="http://schemas.openxmlformats.org/officeDocument/2006/relationships/image" Target="../media/image1015.png"/><Relationship Id="rId387" Type="http://schemas.openxmlformats.org/officeDocument/2006/relationships/image" Target="../media/image1036.png"/><Relationship Id="rId510" Type="http://schemas.openxmlformats.org/officeDocument/2006/relationships/customXml" Target="../ink/ink685.xml"/><Relationship Id="rId552" Type="http://schemas.openxmlformats.org/officeDocument/2006/relationships/customXml" Target="../ink/ink706.xml"/><Relationship Id="rId594" Type="http://schemas.openxmlformats.org/officeDocument/2006/relationships/customXml" Target="../ink/ink727.xml"/><Relationship Id="rId608" Type="http://schemas.openxmlformats.org/officeDocument/2006/relationships/customXml" Target="../ink/ink734.xml"/><Relationship Id="rId191" Type="http://schemas.openxmlformats.org/officeDocument/2006/relationships/image" Target="../media/image938.png"/><Relationship Id="rId205" Type="http://schemas.openxmlformats.org/officeDocument/2006/relationships/image" Target="../media/image945.png"/><Relationship Id="rId247" Type="http://schemas.openxmlformats.org/officeDocument/2006/relationships/image" Target="../media/image966.png"/><Relationship Id="rId412" Type="http://schemas.openxmlformats.org/officeDocument/2006/relationships/customXml" Target="../ink/ink636.xml"/><Relationship Id="rId107" Type="http://schemas.openxmlformats.org/officeDocument/2006/relationships/image" Target="../media/image896.png"/><Relationship Id="rId289" Type="http://schemas.openxmlformats.org/officeDocument/2006/relationships/image" Target="../media/image987.png"/><Relationship Id="rId454" Type="http://schemas.openxmlformats.org/officeDocument/2006/relationships/customXml" Target="../ink/ink657.xml"/><Relationship Id="rId496" Type="http://schemas.openxmlformats.org/officeDocument/2006/relationships/customXml" Target="../ink/ink678.xml"/><Relationship Id="rId661" Type="http://schemas.openxmlformats.org/officeDocument/2006/relationships/image" Target="../media/image1173.png"/><Relationship Id="rId11" Type="http://schemas.openxmlformats.org/officeDocument/2006/relationships/image" Target="../media/image848.png"/><Relationship Id="rId53" Type="http://schemas.openxmlformats.org/officeDocument/2006/relationships/image" Target="../media/image869.png"/><Relationship Id="rId149" Type="http://schemas.openxmlformats.org/officeDocument/2006/relationships/image" Target="../media/image917.png"/><Relationship Id="rId314" Type="http://schemas.openxmlformats.org/officeDocument/2006/relationships/customXml" Target="../ink/ink587.xml"/><Relationship Id="rId356" Type="http://schemas.openxmlformats.org/officeDocument/2006/relationships/customXml" Target="../ink/ink608.xml"/><Relationship Id="rId398" Type="http://schemas.openxmlformats.org/officeDocument/2006/relationships/customXml" Target="../ink/ink629.xml"/><Relationship Id="rId521" Type="http://schemas.openxmlformats.org/officeDocument/2006/relationships/image" Target="../media/image1103.png"/><Relationship Id="rId563" Type="http://schemas.openxmlformats.org/officeDocument/2006/relationships/image" Target="../media/image1124.png"/><Relationship Id="rId619" Type="http://schemas.openxmlformats.org/officeDocument/2006/relationships/image" Target="../media/image1152.png"/><Relationship Id="rId95" Type="http://schemas.openxmlformats.org/officeDocument/2006/relationships/image" Target="../media/image890.png"/><Relationship Id="rId160" Type="http://schemas.openxmlformats.org/officeDocument/2006/relationships/customXml" Target="../ink/ink510.xml"/><Relationship Id="rId216" Type="http://schemas.openxmlformats.org/officeDocument/2006/relationships/customXml" Target="../ink/ink538.xml"/><Relationship Id="rId423" Type="http://schemas.openxmlformats.org/officeDocument/2006/relationships/image" Target="../media/image1054.png"/><Relationship Id="rId258" Type="http://schemas.openxmlformats.org/officeDocument/2006/relationships/customXml" Target="../ink/ink559.xml"/><Relationship Id="rId465" Type="http://schemas.openxmlformats.org/officeDocument/2006/relationships/image" Target="../media/image1075.png"/><Relationship Id="rId630" Type="http://schemas.openxmlformats.org/officeDocument/2006/relationships/customXml" Target="../ink/ink745.xml"/><Relationship Id="rId672" Type="http://schemas.openxmlformats.org/officeDocument/2006/relationships/customXml" Target="../ink/ink766.xml"/><Relationship Id="rId22" Type="http://schemas.openxmlformats.org/officeDocument/2006/relationships/customXml" Target="../ink/ink441.xml"/><Relationship Id="rId64" Type="http://schemas.openxmlformats.org/officeDocument/2006/relationships/customXml" Target="../ink/ink462.xml"/><Relationship Id="rId118" Type="http://schemas.openxmlformats.org/officeDocument/2006/relationships/customXml" Target="../ink/ink489.xml"/><Relationship Id="rId325" Type="http://schemas.openxmlformats.org/officeDocument/2006/relationships/image" Target="../media/image1005.png"/><Relationship Id="rId367" Type="http://schemas.openxmlformats.org/officeDocument/2006/relationships/image" Target="../media/image1026.png"/><Relationship Id="rId532" Type="http://schemas.openxmlformats.org/officeDocument/2006/relationships/customXml" Target="../ink/ink696.xml"/><Relationship Id="rId574" Type="http://schemas.openxmlformats.org/officeDocument/2006/relationships/customXml" Target="../ink/ink717.xml"/><Relationship Id="rId171" Type="http://schemas.openxmlformats.org/officeDocument/2006/relationships/image" Target="../media/image928.png"/><Relationship Id="rId227" Type="http://schemas.openxmlformats.org/officeDocument/2006/relationships/image" Target="../media/image956.png"/><Relationship Id="rId269" Type="http://schemas.openxmlformats.org/officeDocument/2006/relationships/image" Target="../media/image977.png"/><Relationship Id="rId434" Type="http://schemas.openxmlformats.org/officeDocument/2006/relationships/customXml" Target="../ink/ink647.xml"/><Relationship Id="rId476" Type="http://schemas.openxmlformats.org/officeDocument/2006/relationships/customXml" Target="../ink/ink668.xml"/><Relationship Id="rId641" Type="http://schemas.openxmlformats.org/officeDocument/2006/relationships/image" Target="../media/image1163.png"/><Relationship Id="rId683" Type="http://schemas.openxmlformats.org/officeDocument/2006/relationships/image" Target="../media/image1184.png"/><Relationship Id="rId33" Type="http://schemas.openxmlformats.org/officeDocument/2006/relationships/image" Target="../media/image859.png"/><Relationship Id="rId129" Type="http://schemas.openxmlformats.org/officeDocument/2006/relationships/image" Target="../media/image907.png"/><Relationship Id="rId280" Type="http://schemas.openxmlformats.org/officeDocument/2006/relationships/customXml" Target="../ink/ink570.xml"/><Relationship Id="rId336" Type="http://schemas.openxmlformats.org/officeDocument/2006/relationships/customXml" Target="../ink/ink598.xml"/><Relationship Id="rId501" Type="http://schemas.openxmlformats.org/officeDocument/2006/relationships/image" Target="../media/image1093.png"/><Relationship Id="rId543" Type="http://schemas.openxmlformats.org/officeDocument/2006/relationships/image" Target="../media/image1114.png"/><Relationship Id="rId75" Type="http://schemas.openxmlformats.org/officeDocument/2006/relationships/image" Target="../media/image880.png"/><Relationship Id="rId140" Type="http://schemas.openxmlformats.org/officeDocument/2006/relationships/customXml" Target="../ink/ink500.xml"/><Relationship Id="rId182" Type="http://schemas.openxmlformats.org/officeDocument/2006/relationships/customXml" Target="../ink/ink521.xml"/><Relationship Id="rId378" Type="http://schemas.openxmlformats.org/officeDocument/2006/relationships/customXml" Target="../ink/ink619.xml"/><Relationship Id="rId403" Type="http://schemas.openxmlformats.org/officeDocument/2006/relationships/image" Target="../media/image1044.png"/><Relationship Id="rId585" Type="http://schemas.openxmlformats.org/officeDocument/2006/relationships/image" Target="../media/image1135.png"/><Relationship Id="rId6" Type="http://schemas.openxmlformats.org/officeDocument/2006/relationships/customXml" Target="../ink/ink433.xml"/><Relationship Id="rId238" Type="http://schemas.openxmlformats.org/officeDocument/2006/relationships/customXml" Target="../ink/ink549.xml"/><Relationship Id="rId445" Type="http://schemas.openxmlformats.org/officeDocument/2006/relationships/image" Target="../media/image1065.png"/><Relationship Id="rId487" Type="http://schemas.openxmlformats.org/officeDocument/2006/relationships/image" Target="../media/image1086.png"/><Relationship Id="rId610" Type="http://schemas.openxmlformats.org/officeDocument/2006/relationships/customXml" Target="../ink/ink735.xml"/><Relationship Id="rId652" Type="http://schemas.openxmlformats.org/officeDocument/2006/relationships/customXml" Target="../ink/ink756.xml"/><Relationship Id="rId291" Type="http://schemas.openxmlformats.org/officeDocument/2006/relationships/image" Target="../media/image988.png"/><Relationship Id="rId305" Type="http://schemas.openxmlformats.org/officeDocument/2006/relationships/image" Target="../media/image995.png"/><Relationship Id="rId347" Type="http://schemas.openxmlformats.org/officeDocument/2006/relationships/image" Target="../media/image1016.png"/><Relationship Id="rId512" Type="http://schemas.openxmlformats.org/officeDocument/2006/relationships/customXml" Target="../ink/ink686.xml"/><Relationship Id="rId44" Type="http://schemas.openxmlformats.org/officeDocument/2006/relationships/customXml" Target="../ink/ink452.xml"/><Relationship Id="rId86" Type="http://schemas.openxmlformats.org/officeDocument/2006/relationships/customXml" Target="../ink/ink473.xml"/><Relationship Id="rId151" Type="http://schemas.openxmlformats.org/officeDocument/2006/relationships/image" Target="../media/image918.png"/><Relationship Id="rId389" Type="http://schemas.openxmlformats.org/officeDocument/2006/relationships/image" Target="../media/image1037.png"/><Relationship Id="rId554" Type="http://schemas.openxmlformats.org/officeDocument/2006/relationships/customXml" Target="../ink/ink707.xml"/><Relationship Id="rId596" Type="http://schemas.openxmlformats.org/officeDocument/2006/relationships/customXml" Target="../ink/ink728.xml"/><Relationship Id="rId193" Type="http://schemas.openxmlformats.org/officeDocument/2006/relationships/image" Target="../media/image939.png"/><Relationship Id="rId207" Type="http://schemas.openxmlformats.org/officeDocument/2006/relationships/image" Target="../media/image946.png"/><Relationship Id="rId249" Type="http://schemas.openxmlformats.org/officeDocument/2006/relationships/image" Target="../media/image967.png"/><Relationship Id="rId414" Type="http://schemas.openxmlformats.org/officeDocument/2006/relationships/customXml" Target="../ink/ink637.xml"/><Relationship Id="rId456" Type="http://schemas.openxmlformats.org/officeDocument/2006/relationships/customXml" Target="../ink/ink658.xml"/><Relationship Id="rId498" Type="http://schemas.openxmlformats.org/officeDocument/2006/relationships/customXml" Target="../ink/ink679.xml"/><Relationship Id="rId621" Type="http://schemas.openxmlformats.org/officeDocument/2006/relationships/image" Target="../media/image1153.png"/><Relationship Id="rId663" Type="http://schemas.openxmlformats.org/officeDocument/2006/relationships/image" Target="../media/image1174.png"/><Relationship Id="rId13" Type="http://schemas.openxmlformats.org/officeDocument/2006/relationships/image" Target="../media/image849.png"/><Relationship Id="rId109" Type="http://schemas.openxmlformats.org/officeDocument/2006/relationships/image" Target="../media/image897.png"/><Relationship Id="rId260" Type="http://schemas.openxmlformats.org/officeDocument/2006/relationships/customXml" Target="../ink/ink560.xml"/><Relationship Id="rId316" Type="http://schemas.openxmlformats.org/officeDocument/2006/relationships/customXml" Target="../ink/ink588.xml"/><Relationship Id="rId523" Type="http://schemas.openxmlformats.org/officeDocument/2006/relationships/image" Target="../media/image1104.png"/><Relationship Id="rId55" Type="http://schemas.openxmlformats.org/officeDocument/2006/relationships/image" Target="../media/image870.png"/><Relationship Id="rId97" Type="http://schemas.openxmlformats.org/officeDocument/2006/relationships/image" Target="../media/image891.png"/><Relationship Id="rId120" Type="http://schemas.openxmlformats.org/officeDocument/2006/relationships/customXml" Target="../ink/ink490.xml"/><Relationship Id="rId358" Type="http://schemas.openxmlformats.org/officeDocument/2006/relationships/customXml" Target="../ink/ink609.xml"/><Relationship Id="rId565" Type="http://schemas.openxmlformats.org/officeDocument/2006/relationships/image" Target="../media/image1125.png"/><Relationship Id="rId162" Type="http://schemas.openxmlformats.org/officeDocument/2006/relationships/customXml" Target="../ink/ink511.xml"/><Relationship Id="rId218" Type="http://schemas.openxmlformats.org/officeDocument/2006/relationships/customXml" Target="../ink/ink539.xml"/><Relationship Id="rId425" Type="http://schemas.openxmlformats.org/officeDocument/2006/relationships/image" Target="../media/image1055.png"/><Relationship Id="rId467" Type="http://schemas.openxmlformats.org/officeDocument/2006/relationships/image" Target="../media/image1076.png"/><Relationship Id="rId632" Type="http://schemas.openxmlformats.org/officeDocument/2006/relationships/customXml" Target="../ink/ink746.xml"/><Relationship Id="rId271" Type="http://schemas.openxmlformats.org/officeDocument/2006/relationships/image" Target="../media/image978.png"/><Relationship Id="rId674" Type="http://schemas.openxmlformats.org/officeDocument/2006/relationships/customXml" Target="../ink/ink767.xml"/><Relationship Id="rId24" Type="http://schemas.openxmlformats.org/officeDocument/2006/relationships/customXml" Target="../ink/ink442.xml"/><Relationship Id="rId66" Type="http://schemas.openxmlformats.org/officeDocument/2006/relationships/customXml" Target="../ink/ink463.xml"/><Relationship Id="rId131" Type="http://schemas.openxmlformats.org/officeDocument/2006/relationships/image" Target="../media/image908.png"/><Relationship Id="rId327" Type="http://schemas.openxmlformats.org/officeDocument/2006/relationships/image" Target="../media/image1006.png"/><Relationship Id="rId369" Type="http://schemas.openxmlformats.org/officeDocument/2006/relationships/image" Target="../media/image1027.png"/><Relationship Id="rId534" Type="http://schemas.openxmlformats.org/officeDocument/2006/relationships/customXml" Target="../ink/ink697.xml"/><Relationship Id="rId576" Type="http://schemas.openxmlformats.org/officeDocument/2006/relationships/customXml" Target="../ink/ink718.xml"/><Relationship Id="rId173" Type="http://schemas.openxmlformats.org/officeDocument/2006/relationships/image" Target="../media/image929.png"/><Relationship Id="rId229" Type="http://schemas.openxmlformats.org/officeDocument/2006/relationships/image" Target="../media/image957.png"/><Relationship Id="rId380" Type="http://schemas.openxmlformats.org/officeDocument/2006/relationships/customXml" Target="../ink/ink620.xml"/><Relationship Id="rId436" Type="http://schemas.openxmlformats.org/officeDocument/2006/relationships/customXml" Target="../ink/ink648.xml"/><Relationship Id="rId601" Type="http://schemas.openxmlformats.org/officeDocument/2006/relationships/image" Target="../media/image1143.png"/><Relationship Id="rId643" Type="http://schemas.openxmlformats.org/officeDocument/2006/relationships/image" Target="../media/image1164.png"/><Relationship Id="rId240" Type="http://schemas.openxmlformats.org/officeDocument/2006/relationships/customXml" Target="../ink/ink550.xml"/><Relationship Id="rId478" Type="http://schemas.openxmlformats.org/officeDocument/2006/relationships/customXml" Target="../ink/ink669.xml"/><Relationship Id="rId685" Type="http://schemas.openxmlformats.org/officeDocument/2006/relationships/image" Target="../media/image1185.png"/><Relationship Id="rId35" Type="http://schemas.openxmlformats.org/officeDocument/2006/relationships/image" Target="../media/image860.png"/><Relationship Id="rId77" Type="http://schemas.openxmlformats.org/officeDocument/2006/relationships/image" Target="../media/image881.png"/><Relationship Id="rId100" Type="http://schemas.openxmlformats.org/officeDocument/2006/relationships/customXml" Target="../ink/ink480.xml"/><Relationship Id="rId282" Type="http://schemas.openxmlformats.org/officeDocument/2006/relationships/customXml" Target="../ink/ink571.xml"/><Relationship Id="rId338" Type="http://schemas.openxmlformats.org/officeDocument/2006/relationships/customXml" Target="../ink/ink599.xml"/><Relationship Id="rId503" Type="http://schemas.openxmlformats.org/officeDocument/2006/relationships/image" Target="../media/image1094.png"/><Relationship Id="rId545" Type="http://schemas.openxmlformats.org/officeDocument/2006/relationships/image" Target="../media/image1115.png"/><Relationship Id="rId587" Type="http://schemas.openxmlformats.org/officeDocument/2006/relationships/image" Target="../media/image1136.png"/><Relationship Id="rId8" Type="http://schemas.openxmlformats.org/officeDocument/2006/relationships/customXml" Target="../ink/ink434.xml"/><Relationship Id="rId142" Type="http://schemas.openxmlformats.org/officeDocument/2006/relationships/customXml" Target="../ink/ink501.xml"/><Relationship Id="rId184" Type="http://schemas.openxmlformats.org/officeDocument/2006/relationships/customXml" Target="../ink/ink522.xml"/><Relationship Id="rId391" Type="http://schemas.openxmlformats.org/officeDocument/2006/relationships/image" Target="../media/image1038.png"/><Relationship Id="rId405" Type="http://schemas.openxmlformats.org/officeDocument/2006/relationships/image" Target="../media/image1045.png"/><Relationship Id="rId447" Type="http://schemas.openxmlformats.org/officeDocument/2006/relationships/image" Target="../media/image1066.png"/><Relationship Id="rId612" Type="http://schemas.openxmlformats.org/officeDocument/2006/relationships/customXml" Target="../ink/ink736.xml"/><Relationship Id="rId251" Type="http://schemas.openxmlformats.org/officeDocument/2006/relationships/image" Target="../media/image968.png"/><Relationship Id="rId489" Type="http://schemas.openxmlformats.org/officeDocument/2006/relationships/image" Target="../media/image1087.png"/><Relationship Id="rId654" Type="http://schemas.openxmlformats.org/officeDocument/2006/relationships/customXml" Target="../ink/ink757.xml"/><Relationship Id="rId46" Type="http://schemas.openxmlformats.org/officeDocument/2006/relationships/customXml" Target="../ink/ink453.xml"/><Relationship Id="rId293" Type="http://schemas.openxmlformats.org/officeDocument/2006/relationships/image" Target="../media/image989.png"/><Relationship Id="rId307" Type="http://schemas.openxmlformats.org/officeDocument/2006/relationships/image" Target="../media/image996.png"/><Relationship Id="rId349" Type="http://schemas.openxmlformats.org/officeDocument/2006/relationships/image" Target="../media/image1017.png"/><Relationship Id="rId514" Type="http://schemas.openxmlformats.org/officeDocument/2006/relationships/customXml" Target="../ink/ink687.xml"/><Relationship Id="rId556" Type="http://schemas.openxmlformats.org/officeDocument/2006/relationships/customXml" Target="../ink/ink708.xml"/><Relationship Id="rId88" Type="http://schemas.openxmlformats.org/officeDocument/2006/relationships/customXml" Target="../ink/ink474.xml"/><Relationship Id="rId111" Type="http://schemas.openxmlformats.org/officeDocument/2006/relationships/image" Target="../media/image898.png"/><Relationship Id="rId153" Type="http://schemas.openxmlformats.org/officeDocument/2006/relationships/image" Target="../media/image919.png"/><Relationship Id="rId195" Type="http://schemas.openxmlformats.org/officeDocument/2006/relationships/image" Target="../media/image940.png"/><Relationship Id="rId209" Type="http://schemas.openxmlformats.org/officeDocument/2006/relationships/image" Target="../media/image947.png"/><Relationship Id="rId360" Type="http://schemas.openxmlformats.org/officeDocument/2006/relationships/customXml" Target="../ink/ink610.xml"/><Relationship Id="rId416" Type="http://schemas.openxmlformats.org/officeDocument/2006/relationships/customXml" Target="../ink/ink638.xml"/><Relationship Id="rId598" Type="http://schemas.openxmlformats.org/officeDocument/2006/relationships/customXml" Target="../ink/ink729.xml"/><Relationship Id="rId220" Type="http://schemas.openxmlformats.org/officeDocument/2006/relationships/customXml" Target="../ink/ink540.xml"/><Relationship Id="rId458" Type="http://schemas.openxmlformats.org/officeDocument/2006/relationships/customXml" Target="../ink/ink659.xml"/><Relationship Id="rId623" Type="http://schemas.openxmlformats.org/officeDocument/2006/relationships/image" Target="../media/image1154.png"/><Relationship Id="rId665" Type="http://schemas.openxmlformats.org/officeDocument/2006/relationships/image" Target="../media/image1175.png"/><Relationship Id="rId15" Type="http://schemas.openxmlformats.org/officeDocument/2006/relationships/image" Target="../media/image850.png"/><Relationship Id="rId57" Type="http://schemas.openxmlformats.org/officeDocument/2006/relationships/image" Target="../media/image871.png"/><Relationship Id="rId262" Type="http://schemas.openxmlformats.org/officeDocument/2006/relationships/customXml" Target="../ink/ink561.xml"/><Relationship Id="rId318" Type="http://schemas.openxmlformats.org/officeDocument/2006/relationships/customXml" Target="../ink/ink589.xml"/><Relationship Id="rId525" Type="http://schemas.openxmlformats.org/officeDocument/2006/relationships/image" Target="../media/image1105.png"/><Relationship Id="rId567" Type="http://schemas.openxmlformats.org/officeDocument/2006/relationships/image" Target="../media/image1126.png"/><Relationship Id="rId99" Type="http://schemas.openxmlformats.org/officeDocument/2006/relationships/image" Target="../media/image892.png"/><Relationship Id="rId122" Type="http://schemas.openxmlformats.org/officeDocument/2006/relationships/customXml" Target="../ink/ink491.xml"/><Relationship Id="rId164" Type="http://schemas.openxmlformats.org/officeDocument/2006/relationships/customXml" Target="../ink/ink512.xml"/><Relationship Id="rId371" Type="http://schemas.openxmlformats.org/officeDocument/2006/relationships/image" Target="../media/image1028.png"/><Relationship Id="rId427" Type="http://schemas.openxmlformats.org/officeDocument/2006/relationships/image" Target="../media/image1056.png"/><Relationship Id="rId469" Type="http://schemas.openxmlformats.org/officeDocument/2006/relationships/image" Target="../media/image1077.png"/><Relationship Id="rId634" Type="http://schemas.openxmlformats.org/officeDocument/2006/relationships/customXml" Target="../ink/ink747.xml"/><Relationship Id="rId676" Type="http://schemas.openxmlformats.org/officeDocument/2006/relationships/customXml" Target="../ink/ink768.xml"/><Relationship Id="rId26" Type="http://schemas.openxmlformats.org/officeDocument/2006/relationships/customXml" Target="../ink/ink443.xml"/><Relationship Id="rId231" Type="http://schemas.openxmlformats.org/officeDocument/2006/relationships/image" Target="../media/image958.png"/><Relationship Id="rId273" Type="http://schemas.openxmlformats.org/officeDocument/2006/relationships/image" Target="../media/image979.png"/><Relationship Id="rId329" Type="http://schemas.openxmlformats.org/officeDocument/2006/relationships/image" Target="../media/image1007.png"/><Relationship Id="rId480" Type="http://schemas.openxmlformats.org/officeDocument/2006/relationships/customXml" Target="../ink/ink670.xml"/><Relationship Id="rId536" Type="http://schemas.openxmlformats.org/officeDocument/2006/relationships/customXml" Target="../ink/ink698.xml"/><Relationship Id="rId68" Type="http://schemas.openxmlformats.org/officeDocument/2006/relationships/customXml" Target="../ink/ink464.xml"/><Relationship Id="rId133" Type="http://schemas.openxmlformats.org/officeDocument/2006/relationships/image" Target="../media/image909.png"/><Relationship Id="rId175" Type="http://schemas.openxmlformats.org/officeDocument/2006/relationships/image" Target="../media/image930.png"/><Relationship Id="rId340" Type="http://schemas.openxmlformats.org/officeDocument/2006/relationships/customXml" Target="../ink/ink600.xml"/><Relationship Id="rId578" Type="http://schemas.openxmlformats.org/officeDocument/2006/relationships/customXml" Target="../ink/ink719.xml"/><Relationship Id="rId200" Type="http://schemas.openxmlformats.org/officeDocument/2006/relationships/customXml" Target="../ink/ink530.xml"/><Relationship Id="rId382" Type="http://schemas.openxmlformats.org/officeDocument/2006/relationships/customXml" Target="../ink/ink621.xml"/><Relationship Id="rId438" Type="http://schemas.openxmlformats.org/officeDocument/2006/relationships/customXml" Target="../ink/ink649.xml"/><Relationship Id="rId603" Type="http://schemas.openxmlformats.org/officeDocument/2006/relationships/image" Target="../media/image1144.png"/><Relationship Id="rId645" Type="http://schemas.openxmlformats.org/officeDocument/2006/relationships/image" Target="../media/image1165.png"/><Relationship Id="rId687" Type="http://schemas.openxmlformats.org/officeDocument/2006/relationships/image" Target="../media/image1186.png"/><Relationship Id="rId242" Type="http://schemas.openxmlformats.org/officeDocument/2006/relationships/customXml" Target="../ink/ink551.xml"/><Relationship Id="rId284" Type="http://schemas.openxmlformats.org/officeDocument/2006/relationships/customXml" Target="../ink/ink572.xml"/><Relationship Id="rId491" Type="http://schemas.openxmlformats.org/officeDocument/2006/relationships/image" Target="../media/image1088.png"/><Relationship Id="rId505" Type="http://schemas.openxmlformats.org/officeDocument/2006/relationships/image" Target="../media/image1095.png"/><Relationship Id="rId37" Type="http://schemas.openxmlformats.org/officeDocument/2006/relationships/image" Target="../media/image861.png"/><Relationship Id="rId79" Type="http://schemas.openxmlformats.org/officeDocument/2006/relationships/image" Target="../media/image882.png"/><Relationship Id="rId102" Type="http://schemas.openxmlformats.org/officeDocument/2006/relationships/customXml" Target="../ink/ink481.xml"/><Relationship Id="rId144" Type="http://schemas.openxmlformats.org/officeDocument/2006/relationships/customXml" Target="../ink/ink502.xml"/><Relationship Id="rId547" Type="http://schemas.openxmlformats.org/officeDocument/2006/relationships/image" Target="../media/image1116.png"/><Relationship Id="rId589" Type="http://schemas.openxmlformats.org/officeDocument/2006/relationships/image" Target="../media/image1137.png"/><Relationship Id="rId90" Type="http://schemas.openxmlformats.org/officeDocument/2006/relationships/customXml" Target="../ink/ink475.xml"/><Relationship Id="rId186" Type="http://schemas.openxmlformats.org/officeDocument/2006/relationships/customXml" Target="../ink/ink523.xml"/><Relationship Id="rId351" Type="http://schemas.openxmlformats.org/officeDocument/2006/relationships/image" Target="../media/image1018.png"/><Relationship Id="rId393" Type="http://schemas.openxmlformats.org/officeDocument/2006/relationships/image" Target="../media/image1039.png"/><Relationship Id="rId407" Type="http://schemas.openxmlformats.org/officeDocument/2006/relationships/image" Target="../media/image1046.png"/><Relationship Id="rId449" Type="http://schemas.openxmlformats.org/officeDocument/2006/relationships/image" Target="../media/image1067.png"/><Relationship Id="rId614" Type="http://schemas.openxmlformats.org/officeDocument/2006/relationships/customXml" Target="../ink/ink737.xml"/><Relationship Id="rId656" Type="http://schemas.openxmlformats.org/officeDocument/2006/relationships/customXml" Target="../ink/ink758.xml"/><Relationship Id="rId211" Type="http://schemas.openxmlformats.org/officeDocument/2006/relationships/image" Target="../media/image948.png"/><Relationship Id="rId253" Type="http://schemas.openxmlformats.org/officeDocument/2006/relationships/image" Target="../media/image969.png"/><Relationship Id="rId295" Type="http://schemas.openxmlformats.org/officeDocument/2006/relationships/image" Target="../media/image990.png"/><Relationship Id="rId309" Type="http://schemas.openxmlformats.org/officeDocument/2006/relationships/image" Target="../media/image997.png"/><Relationship Id="rId460" Type="http://schemas.openxmlformats.org/officeDocument/2006/relationships/customXml" Target="../ink/ink660.xml"/><Relationship Id="rId516" Type="http://schemas.openxmlformats.org/officeDocument/2006/relationships/customXml" Target="../ink/ink688.xml"/><Relationship Id="rId48" Type="http://schemas.openxmlformats.org/officeDocument/2006/relationships/customXml" Target="../ink/ink454.xml"/><Relationship Id="rId113" Type="http://schemas.openxmlformats.org/officeDocument/2006/relationships/image" Target="../media/image899.png"/><Relationship Id="rId320" Type="http://schemas.openxmlformats.org/officeDocument/2006/relationships/customXml" Target="../ink/ink590.xml"/><Relationship Id="rId558" Type="http://schemas.openxmlformats.org/officeDocument/2006/relationships/customXml" Target="../ink/ink709.xml"/><Relationship Id="rId155" Type="http://schemas.openxmlformats.org/officeDocument/2006/relationships/image" Target="../media/image920.png"/><Relationship Id="rId197" Type="http://schemas.openxmlformats.org/officeDocument/2006/relationships/image" Target="../media/image941.png"/><Relationship Id="rId362" Type="http://schemas.openxmlformats.org/officeDocument/2006/relationships/customXml" Target="../ink/ink611.xml"/><Relationship Id="rId418" Type="http://schemas.openxmlformats.org/officeDocument/2006/relationships/customXml" Target="../ink/ink639.xml"/><Relationship Id="rId625" Type="http://schemas.openxmlformats.org/officeDocument/2006/relationships/image" Target="../media/image1155.png"/><Relationship Id="rId222" Type="http://schemas.openxmlformats.org/officeDocument/2006/relationships/customXml" Target="../ink/ink541.xml"/><Relationship Id="rId264" Type="http://schemas.openxmlformats.org/officeDocument/2006/relationships/customXml" Target="../ink/ink562.xml"/><Relationship Id="rId471" Type="http://schemas.openxmlformats.org/officeDocument/2006/relationships/image" Target="../media/image1078.png"/><Relationship Id="rId667" Type="http://schemas.openxmlformats.org/officeDocument/2006/relationships/image" Target="../media/image1176.png"/><Relationship Id="rId17" Type="http://schemas.openxmlformats.org/officeDocument/2006/relationships/image" Target="../media/image851.png"/><Relationship Id="rId59" Type="http://schemas.openxmlformats.org/officeDocument/2006/relationships/image" Target="../media/image872.png"/><Relationship Id="rId124" Type="http://schemas.openxmlformats.org/officeDocument/2006/relationships/customXml" Target="../ink/ink492.xml"/><Relationship Id="rId527" Type="http://schemas.openxmlformats.org/officeDocument/2006/relationships/image" Target="../media/image1106.png"/><Relationship Id="rId569" Type="http://schemas.openxmlformats.org/officeDocument/2006/relationships/image" Target="../media/image1127.png"/><Relationship Id="rId70" Type="http://schemas.openxmlformats.org/officeDocument/2006/relationships/customXml" Target="../ink/ink465.xml"/><Relationship Id="rId166" Type="http://schemas.openxmlformats.org/officeDocument/2006/relationships/customXml" Target="../ink/ink513.xml"/><Relationship Id="rId331" Type="http://schemas.openxmlformats.org/officeDocument/2006/relationships/image" Target="../media/image1008.png"/><Relationship Id="rId373" Type="http://schemas.openxmlformats.org/officeDocument/2006/relationships/image" Target="../media/image1029.png"/><Relationship Id="rId429" Type="http://schemas.openxmlformats.org/officeDocument/2006/relationships/image" Target="../media/image1057.png"/><Relationship Id="rId580" Type="http://schemas.openxmlformats.org/officeDocument/2006/relationships/customXml" Target="../ink/ink720.xml"/><Relationship Id="rId636" Type="http://schemas.openxmlformats.org/officeDocument/2006/relationships/customXml" Target="../ink/ink748.xml"/><Relationship Id="rId1" Type="http://schemas.openxmlformats.org/officeDocument/2006/relationships/slideLayout" Target="../slideLayouts/slideLayout2.xml"/><Relationship Id="rId233" Type="http://schemas.openxmlformats.org/officeDocument/2006/relationships/image" Target="../media/image959.png"/><Relationship Id="rId440" Type="http://schemas.openxmlformats.org/officeDocument/2006/relationships/customXml" Target="../ink/ink650.xml"/><Relationship Id="rId678" Type="http://schemas.openxmlformats.org/officeDocument/2006/relationships/customXml" Target="../ink/ink769.xml"/><Relationship Id="rId28" Type="http://schemas.openxmlformats.org/officeDocument/2006/relationships/customXml" Target="../ink/ink444.xml"/><Relationship Id="rId275" Type="http://schemas.openxmlformats.org/officeDocument/2006/relationships/image" Target="../media/image980.png"/><Relationship Id="rId300" Type="http://schemas.openxmlformats.org/officeDocument/2006/relationships/customXml" Target="../ink/ink580.xml"/><Relationship Id="rId482" Type="http://schemas.openxmlformats.org/officeDocument/2006/relationships/customXml" Target="../ink/ink671.xml"/><Relationship Id="rId538" Type="http://schemas.openxmlformats.org/officeDocument/2006/relationships/customXml" Target="../ink/ink699.xml"/><Relationship Id="rId81" Type="http://schemas.openxmlformats.org/officeDocument/2006/relationships/image" Target="../media/image883.png"/><Relationship Id="rId135" Type="http://schemas.openxmlformats.org/officeDocument/2006/relationships/image" Target="../media/image910.png"/><Relationship Id="rId177" Type="http://schemas.openxmlformats.org/officeDocument/2006/relationships/image" Target="../media/image931.png"/><Relationship Id="rId342" Type="http://schemas.openxmlformats.org/officeDocument/2006/relationships/customXml" Target="../ink/ink601.xml"/><Relationship Id="rId384" Type="http://schemas.openxmlformats.org/officeDocument/2006/relationships/customXml" Target="../ink/ink622.xml"/><Relationship Id="rId591" Type="http://schemas.openxmlformats.org/officeDocument/2006/relationships/image" Target="../media/image1138.png"/><Relationship Id="rId605" Type="http://schemas.openxmlformats.org/officeDocument/2006/relationships/image" Target="../media/image1145.png"/><Relationship Id="rId202" Type="http://schemas.openxmlformats.org/officeDocument/2006/relationships/customXml" Target="../ink/ink531.xml"/><Relationship Id="rId244" Type="http://schemas.openxmlformats.org/officeDocument/2006/relationships/customXml" Target="../ink/ink552.xml"/><Relationship Id="rId647" Type="http://schemas.openxmlformats.org/officeDocument/2006/relationships/image" Target="../media/image1166.png"/><Relationship Id="rId39" Type="http://schemas.openxmlformats.org/officeDocument/2006/relationships/image" Target="../media/image862.png"/><Relationship Id="rId286" Type="http://schemas.openxmlformats.org/officeDocument/2006/relationships/customXml" Target="../ink/ink573.xml"/><Relationship Id="rId451" Type="http://schemas.openxmlformats.org/officeDocument/2006/relationships/image" Target="../media/image1068.png"/><Relationship Id="rId493" Type="http://schemas.openxmlformats.org/officeDocument/2006/relationships/image" Target="../media/image1089.png"/><Relationship Id="rId507" Type="http://schemas.openxmlformats.org/officeDocument/2006/relationships/image" Target="../media/image1096.png"/><Relationship Id="rId549" Type="http://schemas.openxmlformats.org/officeDocument/2006/relationships/image" Target="../media/image1117.png"/><Relationship Id="rId50" Type="http://schemas.openxmlformats.org/officeDocument/2006/relationships/customXml" Target="../ink/ink455.xml"/><Relationship Id="rId104" Type="http://schemas.openxmlformats.org/officeDocument/2006/relationships/customXml" Target="../ink/ink482.xml"/><Relationship Id="rId146" Type="http://schemas.openxmlformats.org/officeDocument/2006/relationships/customXml" Target="../ink/ink503.xml"/><Relationship Id="rId188" Type="http://schemas.openxmlformats.org/officeDocument/2006/relationships/customXml" Target="../ink/ink524.xml"/><Relationship Id="rId311" Type="http://schemas.openxmlformats.org/officeDocument/2006/relationships/image" Target="../media/image998.png"/><Relationship Id="rId353" Type="http://schemas.openxmlformats.org/officeDocument/2006/relationships/image" Target="../media/image1019.png"/><Relationship Id="rId395" Type="http://schemas.openxmlformats.org/officeDocument/2006/relationships/image" Target="../media/image1040.png"/><Relationship Id="rId409" Type="http://schemas.openxmlformats.org/officeDocument/2006/relationships/image" Target="../media/image1047.png"/><Relationship Id="rId560" Type="http://schemas.openxmlformats.org/officeDocument/2006/relationships/customXml" Target="../ink/ink710.xml"/><Relationship Id="rId92" Type="http://schemas.openxmlformats.org/officeDocument/2006/relationships/customXml" Target="../ink/ink476.xml"/><Relationship Id="rId213" Type="http://schemas.openxmlformats.org/officeDocument/2006/relationships/image" Target="../media/image949.png"/><Relationship Id="rId420" Type="http://schemas.openxmlformats.org/officeDocument/2006/relationships/customXml" Target="../ink/ink640.xml"/><Relationship Id="rId616" Type="http://schemas.openxmlformats.org/officeDocument/2006/relationships/customXml" Target="../ink/ink738.xml"/><Relationship Id="rId658" Type="http://schemas.openxmlformats.org/officeDocument/2006/relationships/customXml" Target="../ink/ink759.xml"/><Relationship Id="rId255" Type="http://schemas.openxmlformats.org/officeDocument/2006/relationships/image" Target="../media/image970.png"/><Relationship Id="rId297" Type="http://schemas.openxmlformats.org/officeDocument/2006/relationships/image" Target="../media/image991.png"/><Relationship Id="rId462" Type="http://schemas.openxmlformats.org/officeDocument/2006/relationships/customXml" Target="../ink/ink661.xml"/><Relationship Id="rId518" Type="http://schemas.openxmlformats.org/officeDocument/2006/relationships/customXml" Target="../ink/ink689.xml"/><Relationship Id="rId115" Type="http://schemas.openxmlformats.org/officeDocument/2006/relationships/image" Target="../media/image900.png"/><Relationship Id="rId157" Type="http://schemas.openxmlformats.org/officeDocument/2006/relationships/image" Target="../media/image921.png"/><Relationship Id="rId322" Type="http://schemas.openxmlformats.org/officeDocument/2006/relationships/customXml" Target="../ink/ink591.xml"/><Relationship Id="rId364" Type="http://schemas.openxmlformats.org/officeDocument/2006/relationships/customXml" Target="../ink/ink612.xml"/><Relationship Id="rId61" Type="http://schemas.openxmlformats.org/officeDocument/2006/relationships/image" Target="../media/image873.png"/><Relationship Id="rId199" Type="http://schemas.openxmlformats.org/officeDocument/2006/relationships/image" Target="../media/image942.png"/><Relationship Id="rId571" Type="http://schemas.openxmlformats.org/officeDocument/2006/relationships/image" Target="../media/image1128.png"/><Relationship Id="rId627" Type="http://schemas.openxmlformats.org/officeDocument/2006/relationships/image" Target="../media/image1156.png"/><Relationship Id="rId669" Type="http://schemas.openxmlformats.org/officeDocument/2006/relationships/image" Target="../media/image1177.png"/><Relationship Id="rId19" Type="http://schemas.openxmlformats.org/officeDocument/2006/relationships/image" Target="../media/image852.png"/><Relationship Id="rId224" Type="http://schemas.openxmlformats.org/officeDocument/2006/relationships/customXml" Target="../ink/ink542.xml"/><Relationship Id="rId266" Type="http://schemas.openxmlformats.org/officeDocument/2006/relationships/customXml" Target="../ink/ink563.xml"/><Relationship Id="rId431" Type="http://schemas.openxmlformats.org/officeDocument/2006/relationships/image" Target="../media/image1058.png"/><Relationship Id="rId473" Type="http://schemas.openxmlformats.org/officeDocument/2006/relationships/image" Target="../media/image1079.png"/><Relationship Id="rId529" Type="http://schemas.openxmlformats.org/officeDocument/2006/relationships/image" Target="../media/image1107.png"/><Relationship Id="rId680" Type="http://schemas.openxmlformats.org/officeDocument/2006/relationships/customXml" Target="../ink/ink770.xml"/><Relationship Id="rId30" Type="http://schemas.openxmlformats.org/officeDocument/2006/relationships/customXml" Target="../ink/ink445.xml"/><Relationship Id="rId126" Type="http://schemas.openxmlformats.org/officeDocument/2006/relationships/customXml" Target="../ink/ink493.xml"/><Relationship Id="rId168" Type="http://schemas.openxmlformats.org/officeDocument/2006/relationships/customXml" Target="../ink/ink514.xml"/><Relationship Id="rId333" Type="http://schemas.openxmlformats.org/officeDocument/2006/relationships/image" Target="../media/image1009.png"/><Relationship Id="rId540" Type="http://schemas.openxmlformats.org/officeDocument/2006/relationships/customXml" Target="../ink/ink700.xml"/><Relationship Id="rId72" Type="http://schemas.openxmlformats.org/officeDocument/2006/relationships/customXml" Target="../ink/ink466.xml"/><Relationship Id="rId375" Type="http://schemas.openxmlformats.org/officeDocument/2006/relationships/image" Target="../media/image1030.png"/><Relationship Id="rId582" Type="http://schemas.openxmlformats.org/officeDocument/2006/relationships/customXml" Target="../ink/ink721.xml"/><Relationship Id="rId638" Type="http://schemas.openxmlformats.org/officeDocument/2006/relationships/customXml" Target="../ink/ink749.xml"/><Relationship Id="rId3" Type="http://schemas.openxmlformats.org/officeDocument/2006/relationships/image" Target="../media/image844.png"/><Relationship Id="rId235" Type="http://schemas.openxmlformats.org/officeDocument/2006/relationships/image" Target="../media/image960.png"/><Relationship Id="rId277" Type="http://schemas.openxmlformats.org/officeDocument/2006/relationships/image" Target="../media/image981.png"/><Relationship Id="rId400" Type="http://schemas.openxmlformats.org/officeDocument/2006/relationships/customXml" Target="../ink/ink630.xml"/><Relationship Id="rId442" Type="http://schemas.openxmlformats.org/officeDocument/2006/relationships/customXml" Target="../ink/ink651.xml"/><Relationship Id="rId484" Type="http://schemas.openxmlformats.org/officeDocument/2006/relationships/customXml" Target="../ink/ink672.xml"/><Relationship Id="rId137" Type="http://schemas.openxmlformats.org/officeDocument/2006/relationships/image" Target="../media/image911.png"/><Relationship Id="rId302" Type="http://schemas.openxmlformats.org/officeDocument/2006/relationships/customXml" Target="../ink/ink581.xml"/><Relationship Id="rId344" Type="http://schemas.openxmlformats.org/officeDocument/2006/relationships/customXml" Target="../ink/ink602.xml"/><Relationship Id="rId41" Type="http://schemas.openxmlformats.org/officeDocument/2006/relationships/image" Target="../media/image863.png"/><Relationship Id="rId83" Type="http://schemas.openxmlformats.org/officeDocument/2006/relationships/image" Target="../media/image884.png"/><Relationship Id="rId179" Type="http://schemas.openxmlformats.org/officeDocument/2006/relationships/image" Target="../media/image932.png"/><Relationship Id="rId386" Type="http://schemas.openxmlformats.org/officeDocument/2006/relationships/customXml" Target="../ink/ink623.xml"/><Relationship Id="rId551" Type="http://schemas.openxmlformats.org/officeDocument/2006/relationships/image" Target="../media/image1118.png"/><Relationship Id="rId593" Type="http://schemas.openxmlformats.org/officeDocument/2006/relationships/image" Target="../media/image1139.png"/><Relationship Id="rId607" Type="http://schemas.openxmlformats.org/officeDocument/2006/relationships/image" Target="../media/image1146.png"/><Relationship Id="rId649" Type="http://schemas.openxmlformats.org/officeDocument/2006/relationships/image" Target="../media/image1167.png"/><Relationship Id="rId190" Type="http://schemas.openxmlformats.org/officeDocument/2006/relationships/customXml" Target="../ink/ink525.xml"/><Relationship Id="rId204" Type="http://schemas.openxmlformats.org/officeDocument/2006/relationships/customXml" Target="../ink/ink532.xml"/><Relationship Id="rId246" Type="http://schemas.openxmlformats.org/officeDocument/2006/relationships/customXml" Target="../ink/ink553.xml"/><Relationship Id="rId288" Type="http://schemas.openxmlformats.org/officeDocument/2006/relationships/customXml" Target="../ink/ink574.xml"/><Relationship Id="rId411" Type="http://schemas.openxmlformats.org/officeDocument/2006/relationships/image" Target="../media/image1048.png"/><Relationship Id="rId453" Type="http://schemas.openxmlformats.org/officeDocument/2006/relationships/image" Target="../media/image1069.png"/><Relationship Id="rId509" Type="http://schemas.openxmlformats.org/officeDocument/2006/relationships/image" Target="../media/image1097.png"/><Relationship Id="rId660" Type="http://schemas.openxmlformats.org/officeDocument/2006/relationships/customXml" Target="../ink/ink760.xml"/><Relationship Id="rId106" Type="http://schemas.openxmlformats.org/officeDocument/2006/relationships/customXml" Target="../ink/ink483.xml"/><Relationship Id="rId313" Type="http://schemas.openxmlformats.org/officeDocument/2006/relationships/image" Target="../media/image999.png"/><Relationship Id="rId495" Type="http://schemas.openxmlformats.org/officeDocument/2006/relationships/image" Target="../media/image1090.png"/><Relationship Id="rId10" Type="http://schemas.openxmlformats.org/officeDocument/2006/relationships/customXml" Target="../ink/ink435.xml"/><Relationship Id="rId52" Type="http://schemas.openxmlformats.org/officeDocument/2006/relationships/customXml" Target="../ink/ink456.xml"/><Relationship Id="rId94" Type="http://schemas.openxmlformats.org/officeDocument/2006/relationships/customXml" Target="../ink/ink477.xml"/><Relationship Id="rId148" Type="http://schemas.openxmlformats.org/officeDocument/2006/relationships/customXml" Target="../ink/ink504.xml"/><Relationship Id="rId355" Type="http://schemas.openxmlformats.org/officeDocument/2006/relationships/image" Target="../media/image1020.png"/><Relationship Id="rId397" Type="http://schemas.openxmlformats.org/officeDocument/2006/relationships/image" Target="../media/image1041.png"/><Relationship Id="rId520" Type="http://schemas.openxmlformats.org/officeDocument/2006/relationships/customXml" Target="../ink/ink690.xml"/><Relationship Id="rId562" Type="http://schemas.openxmlformats.org/officeDocument/2006/relationships/customXml" Target="../ink/ink711.xml"/><Relationship Id="rId618" Type="http://schemas.openxmlformats.org/officeDocument/2006/relationships/customXml" Target="../ink/ink739.xml"/><Relationship Id="rId215" Type="http://schemas.openxmlformats.org/officeDocument/2006/relationships/image" Target="../media/image950.png"/><Relationship Id="rId257" Type="http://schemas.openxmlformats.org/officeDocument/2006/relationships/image" Target="../media/image971.png"/><Relationship Id="rId422" Type="http://schemas.openxmlformats.org/officeDocument/2006/relationships/customXml" Target="../ink/ink641.xml"/><Relationship Id="rId464" Type="http://schemas.openxmlformats.org/officeDocument/2006/relationships/customXml" Target="../ink/ink662.xml"/><Relationship Id="rId299" Type="http://schemas.openxmlformats.org/officeDocument/2006/relationships/image" Target="../media/image992.png"/><Relationship Id="rId63" Type="http://schemas.openxmlformats.org/officeDocument/2006/relationships/image" Target="../media/image874.png"/><Relationship Id="rId159" Type="http://schemas.openxmlformats.org/officeDocument/2006/relationships/image" Target="../media/image922.png"/><Relationship Id="rId366" Type="http://schemas.openxmlformats.org/officeDocument/2006/relationships/customXml" Target="../ink/ink613.xml"/><Relationship Id="rId573" Type="http://schemas.openxmlformats.org/officeDocument/2006/relationships/image" Target="../media/image1129.png"/><Relationship Id="rId226" Type="http://schemas.openxmlformats.org/officeDocument/2006/relationships/customXml" Target="../ink/ink543.xml"/><Relationship Id="rId433" Type="http://schemas.openxmlformats.org/officeDocument/2006/relationships/image" Target="../media/image1059.png"/><Relationship Id="rId640" Type="http://schemas.openxmlformats.org/officeDocument/2006/relationships/customXml" Target="../ink/ink750.xml"/><Relationship Id="rId74" Type="http://schemas.openxmlformats.org/officeDocument/2006/relationships/customXml" Target="../ink/ink467.xml"/><Relationship Id="rId377" Type="http://schemas.openxmlformats.org/officeDocument/2006/relationships/image" Target="../media/image1031.png"/><Relationship Id="rId500" Type="http://schemas.openxmlformats.org/officeDocument/2006/relationships/customXml" Target="../ink/ink680.xml"/><Relationship Id="rId584" Type="http://schemas.openxmlformats.org/officeDocument/2006/relationships/customXml" Target="../ink/ink722.xml"/><Relationship Id="rId5" Type="http://schemas.openxmlformats.org/officeDocument/2006/relationships/image" Target="../media/image845.png"/><Relationship Id="rId237" Type="http://schemas.openxmlformats.org/officeDocument/2006/relationships/image" Target="../media/image961.png"/><Relationship Id="rId444" Type="http://schemas.openxmlformats.org/officeDocument/2006/relationships/customXml" Target="../ink/ink652.xml"/><Relationship Id="rId651" Type="http://schemas.openxmlformats.org/officeDocument/2006/relationships/image" Target="../media/image1168.png"/><Relationship Id="rId290" Type="http://schemas.openxmlformats.org/officeDocument/2006/relationships/customXml" Target="../ink/ink575.xml"/><Relationship Id="rId304" Type="http://schemas.openxmlformats.org/officeDocument/2006/relationships/customXml" Target="../ink/ink582.xml"/><Relationship Id="rId388" Type="http://schemas.openxmlformats.org/officeDocument/2006/relationships/customXml" Target="../ink/ink624.xml"/><Relationship Id="rId511" Type="http://schemas.openxmlformats.org/officeDocument/2006/relationships/image" Target="../media/image1098.png"/><Relationship Id="rId609" Type="http://schemas.openxmlformats.org/officeDocument/2006/relationships/image" Target="../media/image1147.png"/><Relationship Id="rId85" Type="http://schemas.openxmlformats.org/officeDocument/2006/relationships/image" Target="../media/image885.png"/><Relationship Id="rId150" Type="http://schemas.openxmlformats.org/officeDocument/2006/relationships/customXml" Target="../ink/ink505.xml"/><Relationship Id="rId595" Type="http://schemas.openxmlformats.org/officeDocument/2006/relationships/image" Target="../media/image1140.png"/><Relationship Id="rId248" Type="http://schemas.openxmlformats.org/officeDocument/2006/relationships/customXml" Target="../ink/ink554.xml"/><Relationship Id="rId455" Type="http://schemas.openxmlformats.org/officeDocument/2006/relationships/image" Target="../media/image1070.png"/><Relationship Id="rId662" Type="http://schemas.openxmlformats.org/officeDocument/2006/relationships/customXml" Target="../ink/ink761.xml"/><Relationship Id="rId12" Type="http://schemas.openxmlformats.org/officeDocument/2006/relationships/customXml" Target="../ink/ink436.xml"/><Relationship Id="rId108" Type="http://schemas.openxmlformats.org/officeDocument/2006/relationships/customXml" Target="../ink/ink484.xml"/><Relationship Id="rId315" Type="http://schemas.openxmlformats.org/officeDocument/2006/relationships/image" Target="../media/image1000.png"/><Relationship Id="rId522" Type="http://schemas.openxmlformats.org/officeDocument/2006/relationships/customXml" Target="../ink/ink691.xml"/><Relationship Id="rId96" Type="http://schemas.openxmlformats.org/officeDocument/2006/relationships/customXml" Target="../ink/ink478.xml"/><Relationship Id="rId161" Type="http://schemas.openxmlformats.org/officeDocument/2006/relationships/image" Target="../media/image923.png"/><Relationship Id="rId399" Type="http://schemas.openxmlformats.org/officeDocument/2006/relationships/image" Target="../media/image1042.png"/><Relationship Id="rId259" Type="http://schemas.openxmlformats.org/officeDocument/2006/relationships/image" Target="../media/image972.png"/><Relationship Id="rId466" Type="http://schemas.openxmlformats.org/officeDocument/2006/relationships/customXml" Target="../ink/ink663.xml"/><Relationship Id="rId673" Type="http://schemas.openxmlformats.org/officeDocument/2006/relationships/image" Target="../media/image1179.png"/><Relationship Id="rId23" Type="http://schemas.openxmlformats.org/officeDocument/2006/relationships/image" Target="../media/image854.png"/><Relationship Id="rId119" Type="http://schemas.openxmlformats.org/officeDocument/2006/relationships/image" Target="../media/image902.png"/><Relationship Id="rId326" Type="http://schemas.openxmlformats.org/officeDocument/2006/relationships/customXml" Target="../ink/ink593.xml"/><Relationship Id="rId533" Type="http://schemas.openxmlformats.org/officeDocument/2006/relationships/image" Target="../media/image1109.png"/><Relationship Id="rId172" Type="http://schemas.openxmlformats.org/officeDocument/2006/relationships/customXml" Target="../ink/ink516.xml"/><Relationship Id="rId477" Type="http://schemas.openxmlformats.org/officeDocument/2006/relationships/image" Target="../media/image1081.png"/><Relationship Id="rId600" Type="http://schemas.openxmlformats.org/officeDocument/2006/relationships/customXml" Target="../ink/ink730.xml"/><Relationship Id="rId684" Type="http://schemas.openxmlformats.org/officeDocument/2006/relationships/customXml" Target="../ink/ink772.xml"/><Relationship Id="rId337" Type="http://schemas.openxmlformats.org/officeDocument/2006/relationships/image" Target="../media/image1011.png"/><Relationship Id="rId34" Type="http://schemas.openxmlformats.org/officeDocument/2006/relationships/customXml" Target="../ink/ink447.xml"/><Relationship Id="rId544" Type="http://schemas.openxmlformats.org/officeDocument/2006/relationships/customXml" Target="../ink/ink702.xml"/><Relationship Id="rId183" Type="http://schemas.openxmlformats.org/officeDocument/2006/relationships/image" Target="../media/image934.png"/><Relationship Id="rId390" Type="http://schemas.openxmlformats.org/officeDocument/2006/relationships/customXml" Target="../ink/ink625.xml"/><Relationship Id="rId404" Type="http://schemas.openxmlformats.org/officeDocument/2006/relationships/customXml" Target="../ink/ink632.xml"/><Relationship Id="rId611" Type="http://schemas.openxmlformats.org/officeDocument/2006/relationships/image" Target="../media/image1148.png"/><Relationship Id="rId250" Type="http://schemas.openxmlformats.org/officeDocument/2006/relationships/customXml" Target="../ink/ink555.xml"/><Relationship Id="rId488" Type="http://schemas.openxmlformats.org/officeDocument/2006/relationships/customXml" Target="../ink/ink674.xml"/><Relationship Id="rId45" Type="http://schemas.openxmlformats.org/officeDocument/2006/relationships/image" Target="../media/image865.png"/><Relationship Id="rId110" Type="http://schemas.openxmlformats.org/officeDocument/2006/relationships/customXml" Target="../ink/ink485.xml"/><Relationship Id="rId348" Type="http://schemas.openxmlformats.org/officeDocument/2006/relationships/customXml" Target="../ink/ink604.xml"/><Relationship Id="rId555" Type="http://schemas.openxmlformats.org/officeDocument/2006/relationships/image" Target="../media/image1120.png"/><Relationship Id="rId194" Type="http://schemas.openxmlformats.org/officeDocument/2006/relationships/customXml" Target="../ink/ink527.xml"/><Relationship Id="rId208" Type="http://schemas.openxmlformats.org/officeDocument/2006/relationships/customXml" Target="../ink/ink534.xml"/><Relationship Id="rId415" Type="http://schemas.openxmlformats.org/officeDocument/2006/relationships/image" Target="../media/image1050.png"/><Relationship Id="rId622" Type="http://schemas.openxmlformats.org/officeDocument/2006/relationships/customXml" Target="../ink/ink741.xml"/><Relationship Id="rId261" Type="http://schemas.openxmlformats.org/officeDocument/2006/relationships/image" Target="../media/image973.png"/><Relationship Id="rId499" Type="http://schemas.openxmlformats.org/officeDocument/2006/relationships/image" Target="../media/image1092.png"/><Relationship Id="rId56" Type="http://schemas.openxmlformats.org/officeDocument/2006/relationships/customXml" Target="../ink/ink458.xml"/><Relationship Id="rId359" Type="http://schemas.openxmlformats.org/officeDocument/2006/relationships/image" Target="../media/image1022.png"/><Relationship Id="rId566" Type="http://schemas.openxmlformats.org/officeDocument/2006/relationships/customXml" Target="../ink/ink713.xml"/><Relationship Id="rId121" Type="http://schemas.openxmlformats.org/officeDocument/2006/relationships/image" Target="../media/image903.png"/><Relationship Id="rId219" Type="http://schemas.openxmlformats.org/officeDocument/2006/relationships/image" Target="../media/image952.png"/><Relationship Id="rId426" Type="http://schemas.openxmlformats.org/officeDocument/2006/relationships/customXml" Target="../ink/ink643.xml"/><Relationship Id="rId633" Type="http://schemas.openxmlformats.org/officeDocument/2006/relationships/image" Target="../media/image1159.png"/><Relationship Id="rId67" Type="http://schemas.openxmlformats.org/officeDocument/2006/relationships/image" Target="../media/image876.png"/><Relationship Id="rId272" Type="http://schemas.openxmlformats.org/officeDocument/2006/relationships/customXml" Target="../ink/ink566.xml"/><Relationship Id="rId577" Type="http://schemas.openxmlformats.org/officeDocument/2006/relationships/image" Target="../media/image1131.png"/><Relationship Id="rId132" Type="http://schemas.openxmlformats.org/officeDocument/2006/relationships/customXml" Target="../ink/ink496.xml"/><Relationship Id="rId437" Type="http://schemas.openxmlformats.org/officeDocument/2006/relationships/image" Target="../media/image1061.png"/><Relationship Id="rId644" Type="http://schemas.openxmlformats.org/officeDocument/2006/relationships/customXml" Target="../ink/ink752.xml"/><Relationship Id="rId283" Type="http://schemas.openxmlformats.org/officeDocument/2006/relationships/image" Target="../media/image984.png"/><Relationship Id="rId490" Type="http://schemas.openxmlformats.org/officeDocument/2006/relationships/customXml" Target="../ink/ink675.xml"/><Relationship Id="rId504" Type="http://schemas.openxmlformats.org/officeDocument/2006/relationships/customXml" Target="../ink/ink682.xml"/><Relationship Id="rId78" Type="http://schemas.openxmlformats.org/officeDocument/2006/relationships/customXml" Target="../ink/ink469.xml"/><Relationship Id="rId143" Type="http://schemas.openxmlformats.org/officeDocument/2006/relationships/image" Target="../media/image914.png"/><Relationship Id="rId350" Type="http://schemas.openxmlformats.org/officeDocument/2006/relationships/customXml" Target="../ink/ink605.xml"/><Relationship Id="rId588" Type="http://schemas.openxmlformats.org/officeDocument/2006/relationships/customXml" Target="../ink/ink724.xml"/><Relationship Id="rId9" Type="http://schemas.openxmlformats.org/officeDocument/2006/relationships/image" Target="../media/image847.png"/><Relationship Id="rId210" Type="http://schemas.openxmlformats.org/officeDocument/2006/relationships/customXml" Target="../ink/ink535.xml"/><Relationship Id="rId448" Type="http://schemas.openxmlformats.org/officeDocument/2006/relationships/customXml" Target="../ink/ink654.xml"/><Relationship Id="rId655" Type="http://schemas.openxmlformats.org/officeDocument/2006/relationships/image" Target="../media/image1170.png"/><Relationship Id="rId294" Type="http://schemas.openxmlformats.org/officeDocument/2006/relationships/customXml" Target="../ink/ink577.xml"/><Relationship Id="rId308" Type="http://schemas.openxmlformats.org/officeDocument/2006/relationships/customXml" Target="../ink/ink584.xml"/><Relationship Id="rId515" Type="http://schemas.openxmlformats.org/officeDocument/2006/relationships/image" Target="../media/image1100.png"/><Relationship Id="rId89" Type="http://schemas.openxmlformats.org/officeDocument/2006/relationships/image" Target="../media/image887.png"/><Relationship Id="rId154" Type="http://schemas.openxmlformats.org/officeDocument/2006/relationships/customXml" Target="../ink/ink507.xml"/><Relationship Id="rId361" Type="http://schemas.openxmlformats.org/officeDocument/2006/relationships/image" Target="../media/image1023.png"/><Relationship Id="rId599" Type="http://schemas.openxmlformats.org/officeDocument/2006/relationships/image" Target="../media/image1142.png"/><Relationship Id="rId459" Type="http://schemas.openxmlformats.org/officeDocument/2006/relationships/image" Target="../media/image1072.png"/><Relationship Id="rId666" Type="http://schemas.openxmlformats.org/officeDocument/2006/relationships/customXml" Target="../ink/ink763.xml"/><Relationship Id="rId16" Type="http://schemas.openxmlformats.org/officeDocument/2006/relationships/customXml" Target="../ink/ink438.xml"/><Relationship Id="rId221" Type="http://schemas.openxmlformats.org/officeDocument/2006/relationships/image" Target="../media/image953.png"/><Relationship Id="rId319" Type="http://schemas.openxmlformats.org/officeDocument/2006/relationships/image" Target="../media/image1002.png"/><Relationship Id="rId526" Type="http://schemas.openxmlformats.org/officeDocument/2006/relationships/customXml" Target="../ink/ink693.xml"/><Relationship Id="rId165" Type="http://schemas.openxmlformats.org/officeDocument/2006/relationships/image" Target="../media/image925.png"/><Relationship Id="rId372" Type="http://schemas.openxmlformats.org/officeDocument/2006/relationships/customXml" Target="../ink/ink616.xml"/><Relationship Id="rId677" Type="http://schemas.openxmlformats.org/officeDocument/2006/relationships/image" Target="../media/image1181.png"/><Relationship Id="rId232" Type="http://schemas.openxmlformats.org/officeDocument/2006/relationships/customXml" Target="../ink/ink546.xml"/><Relationship Id="rId27" Type="http://schemas.openxmlformats.org/officeDocument/2006/relationships/image" Target="../media/image856.png"/><Relationship Id="rId537" Type="http://schemas.openxmlformats.org/officeDocument/2006/relationships/image" Target="../media/image1111.png"/><Relationship Id="rId80" Type="http://schemas.openxmlformats.org/officeDocument/2006/relationships/customXml" Target="../ink/ink470.xml"/><Relationship Id="rId176" Type="http://schemas.openxmlformats.org/officeDocument/2006/relationships/customXml" Target="../ink/ink518.xml"/><Relationship Id="rId383" Type="http://schemas.openxmlformats.org/officeDocument/2006/relationships/image" Target="../media/image1034.png"/><Relationship Id="rId590" Type="http://schemas.openxmlformats.org/officeDocument/2006/relationships/customXml" Target="../ink/ink725.xml"/><Relationship Id="rId604" Type="http://schemas.openxmlformats.org/officeDocument/2006/relationships/customXml" Target="../ink/ink732.xml"/><Relationship Id="rId243" Type="http://schemas.openxmlformats.org/officeDocument/2006/relationships/image" Target="../media/image964.png"/><Relationship Id="rId450" Type="http://schemas.openxmlformats.org/officeDocument/2006/relationships/customXml" Target="../ink/ink655.xml"/><Relationship Id="rId38" Type="http://schemas.openxmlformats.org/officeDocument/2006/relationships/customXml" Target="../ink/ink449.xml"/><Relationship Id="rId103" Type="http://schemas.openxmlformats.org/officeDocument/2006/relationships/image" Target="../media/image894.png"/><Relationship Id="rId310" Type="http://schemas.openxmlformats.org/officeDocument/2006/relationships/customXml" Target="../ink/ink585.xml"/><Relationship Id="rId548" Type="http://schemas.openxmlformats.org/officeDocument/2006/relationships/customXml" Target="../ink/ink704.xml"/><Relationship Id="rId91" Type="http://schemas.openxmlformats.org/officeDocument/2006/relationships/image" Target="../media/image888.png"/><Relationship Id="rId187" Type="http://schemas.openxmlformats.org/officeDocument/2006/relationships/image" Target="../media/image936.png"/><Relationship Id="rId394" Type="http://schemas.openxmlformats.org/officeDocument/2006/relationships/customXml" Target="../ink/ink627.xml"/><Relationship Id="rId408" Type="http://schemas.openxmlformats.org/officeDocument/2006/relationships/customXml" Target="../ink/ink634.xml"/><Relationship Id="rId615" Type="http://schemas.openxmlformats.org/officeDocument/2006/relationships/image" Target="../media/image115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6.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7" Type="http://schemas.openxmlformats.org/officeDocument/2006/relationships/image" Target="../media/image471.png"/><Relationship Id="rId21" Type="http://schemas.openxmlformats.org/officeDocument/2006/relationships/image" Target="../media/image423.png"/><Relationship Id="rId324" Type="http://schemas.openxmlformats.org/officeDocument/2006/relationships/customXml" Target="../ink/ink162.xml"/><Relationship Id="rId531" Type="http://schemas.openxmlformats.org/officeDocument/2006/relationships/image" Target="../media/image678.png"/><Relationship Id="rId170" Type="http://schemas.openxmlformats.org/officeDocument/2006/relationships/customXml" Target="../ink/ink85.xml"/><Relationship Id="rId268" Type="http://schemas.openxmlformats.org/officeDocument/2006/relationships/customXml" Target="../ink/ink134.xml"/><Relationship Id="rId475" Type="http://schemas.openxmlformats.org/officeDocument/2006/relationships/image" Target="../media/image650.png"/><Relationship Id="rId32" Type="http://schemas.openxmlformats.org/officeDocument/2006/relationships/customXml" Target="../ink/ink16.xml"/><Relationship Id="rId128" Type="http://schemas.openxmlformats.org/officeDocument/2006/relationships/customXml" Target="../ink/ink64.xml"/><Relationship Id="rId335" Type="http://schemas.openxmlformats.org/officeDocument/2006/relationships/image" Target="../media/image580.png"/><Relationship Id="rId542" Type="http://schemas.openxmlformats.org/officeDocument/2006/relationships/customXml" Target="../ink/ink271.xml"/><Relationship Id="rId181" Type="http://schemas.openxmlformats.org/officeDocument/2006/relationships/image" Target="../media/image503.png"/><Relationship Id="rId402" Type="http://schemas.openxmlformats.org/officeDocument/2006/relationships/customXml" Target="../ink/ink201.xml"/><Relationship Id="rId279" Type="http://schemas.openxmlformats.org/officeDocument/2006/relationships/image" Target="../media/image552.png"/><Relationship Id="rId486" Type="http://schemas.openxmlformats.org/officeDocument/2006/relationships/customXml" Target="../ink/ink243.xml"/><Relationship Id="rId43" Type="http://schemas.openxmlformats.org/officeDocument/2006/relationships/image" Target="../media/image434.png"/><Relationship Id="rId139" Type="http://schemas.openxmlformats.org/officeDocument/2006/relationships/image" Target="../media/image482.png"/><Relationship Id="rId346" Type="http://schemas.openxmlformats.org/officeDocument/2006/relationships/customXml" Target="../ink/ink173.xml"/><Relationship Id="rId553" Type="http://schemas.openxmlformats.org/officeDocument/2006/relationships/image" Target="../media/image689.png"/><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image" Target="../media/image619.png"/><Relationship Id="rId497" Type="http://schemas.openxmlformats.org/officeDocument/2006/relationships/image" Target="../media/image661.png"/><Relationship Id="rId357" Type="http://schemas.openxmlformats.org/officeDocument/2006/relationships/image" Target="../media/image591.png"/><Relationship Id="rId54" Type="http://schemas.openxmlformats.org/officeDocument/2006/relationships/customXml" Target="../ink/ink27.xml"/><Relationship Id="rId217" Type="http://schemas.openxmlformats.org/officeDocument/2006/relationships/image" Target="../media/image521.png"/><Relationship Id="rId564" Type="http://schemas.openxmlformats.org/officeDocument/2006/relationships/customXml" Target="../ink/ink282.xml"/><Relationship Id="rId424" Type="http://schemas.openxmlformats.org/officeDocument/2006/relationships/customXml" Target="../ink/ink212.xml"/><Relationship Id="rId270" Type="http://schemas.openxmlformats.org/officeDocument/2006/relationships/customXml" Target="../ink/ink135.xml"/><Relationship Id="rId65" Type="http://schemas.openxmlformats.org/officeDocument/2006/relationships/image" Target="../media/image445.png"/><Relationship Id="rId130" Type="http://schemas.openxmlformats.org/officeDocument/2006/relationships/customXml" Target="../ink/ink65.xml"/><Relationship Id="rId368" Type="http://schemas.openxmlformats.org/officeDocument/2006/relationships/customXml" Target="../ink/ink184.xml"/><Relationship Id="rId575" Type="http://schemas.openxmlformats.org/officeDocument/2006/relationships/image" Target="../media/image700.png"/><Relationship Id="rId228" Type="http://schemas.openxmlformats.org/officeDocument/2006/relationships/customXml" Target="../ink/ink114.xml"/><Relationship Id="rId435" Type="http://schemas.openxmlformats.org/officeDocument/2006/relationships/image" Target="../media/image630.png"/><Relationship Id="rId281" Type="http://schemas.openxmlformats.org/officeDocument/2006/relationships/image" Target="../media/image553.png"/><Relationship Id="rId502" Type="http://schemas.openxmlformats.org/officeDocument/2006/relationships/customXml" Target="../ink/ink251.xml"/><Relationship Id="rId76" Type="http://schemas.openxmlformats.org/officeDocument/2006/relationships/customXml" Target="../ink/ink38.xml"/><Relationship Id="rId141" Type="http://schemas.openxmlformats.org/officeDocument/2006/relationships/image" Target="../media/image483.png"/><Relationship Id="rId379" Type="http://schemas.openxmlformats.org/officeDocument/2006/relationships/image" Target="../media/image602.png"/><Relationship Id="rId7" Type="http://schemas.openxmlformats.org/officeDocument/2006/relationships/image" Target="../media/image416.png"/><Relationship Id="rId239" Type="http://schemas.openxmlformats.org/officeDocument/2006/relationships/image" Target="../media/image532.png"/><Relationship Id="rId446" Type="http://schemas.openxmlformats.org/officeDocument/2006/relationships/customXml" Target="../ink/ink223.xml"/><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customXml" Target="../ink/ink153.xml"/><Relationship Id="rId488" Type="http://schemas.openxmlformats.org/officeDocument/2006/relationships/customXml" Target="../ink/ink244.xml"/><Relationship Id="rId45" Type="http://schemas.openxmlformats.org/officeDocument/2006/relationships/image" Target="../media/image435.png"/><Relationship Id="rId87" Type="http://schemas.openxmlformats.org/officeDocument/2006/relationships/image" Target="../media/image456.png"/><Relationship Id="rId110" Type="http://schemas.openxmlformats.org/officeDocument/2006/relationships/customXml" Target="../ink/ink55.xml"/><Relationship Id="rId348" Type="http://schemas.openxmlformats.org/officeDocument/2006/relationships/customXml" Target="../ink/ink174.xml"/><Relationship Id="rId513" Type="http://schemas.openxmlformats.org/officeDocument/2006/relationships/image" Target="../media/image669.png"/><Relationship Id="rId555" Type="http://schemas.openxmlformats.org/officeDocument/2006/relationships/image" Target="../media/image690.png"/><Relationship Id="rId152" Type="http://schemas.openxmlformats.org/officeDocument/2006/relationships/customXml" Target="../ink/ink76.xml"/><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image" Target="../media/image620.png"/><Relationship Id="rId457" Type="http://schemas.openxmlformats.org/officeDocument/2006/relationships/image" Target="../media/image641.png"/><Relationship Id="rId261" Type="http://schemas.openxmlformats.org/officeDocument/2006/relationships/image" Target="../media/image543.png"/><Relationship Id="rId499" Type="http://schemas.openxmlformats.org/officeDocument/2006/relationships/image" Target="../media/image662.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image" Target="../media/image571.png"/><Relationship Id="rId359" Type="http://schemas.openxmlformats.org/officeDocument/2006/relationships/image" Target="../media/image592.png"/><Relationship Id="rId524" Type="http://schemas.openxmlformats.org/officeDocument/2006/relationships/customXml" Target="../ink/ink262.xml"/><Relationship Id="rId566" Type="http://schemas.openxmlformats.org/officeDocument/2006/relationships/customXml" Target="../ink/ink283.xml"/><Relationship Id="rId98" Type="http://schemas.openxmlformats.org/officeDocument/2006/relationships/customXml" Target="../ink/ink49.xml"/><Relationship Id="rId121" Type="http://schemas.openxmlformats.org/officeDocument/2006/relationships/image" Target="../media/image473.png"/><Relationship Id="rId163" Type="http://schemas.openxmlformats.org/officeDocument/2006/relationships/image" Target="../media/image494.png"/><Relationship Id="rId219" Type="http://schemas.openxmlformats.org/officeDocument/2006/relationships/image" Target="../media/image522.png"/><Relationship Id="rId370" Type="http://schemas.openxmlformats.org/officeDocument/2006/relationships/customXml" Target="../ink/ink185.xml"/><Relationship Id="rId426" Type="http://schemas.openxmlformats.org/officeDocument/2006/relationships/customXml" Target="../ink/ink213.xml"/><Relationship Id="rId230" Type="http://schemas.openxmlformats.org/officeDocument/2006/relationships/customXml" Target="../ink/ink115.xml"/><Relationship Id="rId468" Type="http://schemas.openxmlformats.org/officeDocument/2006/relationships/customXml" Target="../ink/ink234.xml"/><Relationship Id="rId25" Type="http://schemas.openxmlformats.org/officeDocument/2006/relationships/image" Target="../media/image425.png"/><Relationship Id="rId67" Type="http://schemas.openxmlformats.org/officeDocument/2006/relationships/image" Target="../media/image446.png"/><Relationship Id="rId272" Type="http://schemas.openxmlformats.org/officeDocument/2006/relationships/customXml" Target="../ink/ink136.xml"/><Relationship Id="rId328" Type="http://schemas.openxmlformats.org/officeDocument/2006/relationships/customXml" Target="../ink/ink164.xml"/><Relationship Id="rId535" Type="http://schemas.openxmlformats.org/officeDocument/2006/relationships/image" Target="../media/image680.png"/><Relationship Id="rId577" Type="http://schemas.openxmlformats.org/officeDocument/2006/relationships/image" Target="../media/image701.png"/><Relationship Id="rId132" Type="http://schemas.openxmlformats.org/officeDocument/2006/relationships/customXml" Target="../ink/ink66.xml"/><Relationship Id="rId174" Type="http://schemas.openxmlformats.org/officeDocument/2006/relationships/customXml" Target="../ink/ink87.xml"/><Relationship Id="rId381" Type="http://schemas.openxmlformats.org/officeDocument/2006/relationships/image" Target="../media/image603.png"/><Relationship Id="rId241" Type="http://schemas.openxmlformats.org/officeDocument/2006/relationships/image" Target="../media/image533.png"/><Relationship Id="rId437" Type="http://schemas.openxmlformats.org/officeDocument/2006/relationships/image" Target="../media/image631.png"/><Relationship Id="rId479" Type="http://schemas.openxmlformats.org/officeDocument/2006/relationships/image" Target="../media/image652.png"/><Relationship Id="rId36" Type="http://schemas.openxmlformats.org/officeDocument/2006/relationships/customXml" Target="../ink/ink18.xml"/><Relationship Id="rId283" Type="http://schemas.openxmlformats.org/officeDocument/2006/relationships/image" Target="../media/image554.png"/><Relationship Id="rId339" Type="http://schemas.openxmlformats.org/officeDocument/2006/relationships/image" Target="../media/image582.png"/><Relationship Id="rId490" Type="http://schemas.openxmlformats.org/officeDocument/2006/relationships/customXml" Target="../ink/ink245.xml"/><Relationship Id="rId504" Type="http://schemas.openxmlformats.org/officeDocument/2006/relationships/customXml" Target="../ink/ink252.xml"/><Relationship Id="rId546" Type="http://schemas.openxmlformats.org/officeDocument/2006/relationships/customXml" Target="../ink/ink273.xml"/><Relationship Id="rId78" Type="http://schemas.openxmlformats.org/officeDocument/2006/relationships/customXml" Target="../ink/ink39.xml"/><Relationship Id="rId101" Type="http://schemas.openxmlformats.org/officeDocument/2006/relationships/image" Target="../media/image463.png"/><Relationship Id="rId143" Type="http://schemas.openxmlformats.org/officeDocument/2006/relationships/image" Target="../media/image484.png"/><Relationship Id="rId185" Type="http://schemas.openxmlformats.org/officeDocument/2006/relationships/image" Target="../media/image505.png"/><Relationship Id="rId350" Type="http://schemas.openxmlformats.org/officeDocument/2006/relationships/customXml" Target="../ink/ink175.xml"/><Relationship Id="rId406" Type="http://schemas.openxmlformats.org/officeDocument/2006/relationships/customXml" Target="../ink/ink203.xml"/><Relationship Id="rId9" Type="http://schemas.openxmlformats.org/officeDocument/2006/relationships/image" Target="../media/image417.png"/><Relationship Id="rId210" Type="http://schemas.openxmlformats.org/officeDocument/2006/relationships/customXml" Target="../ink/ink105.xml"/><Relationship Id="rId392" Type="http://schemas.openxmlformats.org/officeDocument/2006/relationships/customXml" Target="../ink/ink196.xml"/><Relationship Id="rId448" Type="http://schemas.openxmlformats.org/officeDocument/2006/relationships/customXml" Target="../ink/ink224.xml"/><Relationship Id="rId252" Type="http://schemas.openxmlformats.org/officeDocument/2006/relationships/customXml" Target="../ink/ink126.xml"/><Relationship Id="rId294" Type="http://schemas.openxmlformats.org/officeDocument/2006/relationships/customXml" Target="../ink/ink147.xml"/><Relationship Id="rId308" Type="http://schemas.openxmlformats.org/officeDocument/2006/relationships/customXml" Target="../ink/ink154.xml"/><Relationship Id="rId515" Type="http://schemas.openxmlformats.org/officeDocument/2006/relationships/image" Target="../media/image670.png"/><Relationship Id="rId47" Type="http://schemas.openxmlformats.org/officeDocument/2006/relationships/image" Target="../media/image436.png"/><Relationship Id="rId89" Type="http://schemas.openxmlformats.org/officeDocument/2006/relationships/image" Target="../media/image457.png"/><Relationship Id="rId112" Type="http://schemas.openxmlformats.org/officeDocument/2006/relationships/customXml" Target="../ink/ink56.xml"/><Relationship Id="rId154" Type="http://schemas.openxmlformats.org/officeDocument/2006/relationships/customXml" Target="../ink/ink77.xml"/><Relationship Id="rId361" Type="http://schemas.openxmlformats.org/officeDocument/2006/relationships/image" Target="../media/image593.png"/><Relationship Id="rId557" Type="http://schemas.openxmlformats.org/officeDocument/2006/relationships/image" Target="../media/image691.png"/><Relationship Id="rId196" Type="http://schemas.openxmlformats.org/officeDocument/2006/relationships/customXml" Target="../ink/ink98.xml"/><Relationship Id="rId417" Type="http://schemas.openxmlformats.org/officeDocument/2006/relationships/image" Target="../media/image621.png"/><Relationship Id="rId459" Type="http://schemas.openxmlformats.org/officeDocument/2006/relationships/image" Target="../media/image642.png"/><Relationship Id="rId16" Type="http://schemas.openxmlformats.org/officeDocument/2006/relationships/customXml" Target="../ink/ink8.xml"/><Relationship Id="rId221" Type="http://schemas.openxmlformats.org/officeDocument/2006/relationships/image" Target="../media/image523.png"/><Relationship Id="rId263" Type="http://schemas.openxmlformats.org/officeDocument/2006/relationships/image" Target="../media/image544.png"/><Relationship Id="rId319" Type="http://schemas.openxmlformats.org/officeDocument/2006/relationships/image" Target="../media/image572.png"/><Relationship Id="rId470" Type="http://schemas.openxmlformats.org/officeDocument/2006/relationships/customXml" Target="../ink/ink235.xml"/><Relationship Id="rId526" Type="http://schemas.openxmlformats.org/officeDocument/2006/relationships/customXml" Target="../ink/ink263.xml"/><Relationship Id="rId58" Type="http://schemas.openxmlformats.org/officeDocument/2006/relationships/customXml" Target="../ink/ink29.xml"/><Relationship Id="rId123" Type="http://schemas.openxmlformats.org/officeDocument/2006/relationships/image" Target="../media/image474.png"/><Relationship Id="rId330" Type="http://schemas.openxmlformats.org/officeDocument/2006/relationships/customXml" Target="../ink/ink165.xml"/><Relationship Id="rId568" Type="http://schemas.openxmlformats.org/officeDocument/2006/relationships/customXml" Target="../ink/ink284.xml"/><Relationship Id="rId165" Type="http://schemas.openxmlformats.org/officeDocument/2006/relationships/image" Target="../media/image495.png"/><Relationship Id="rId372" Type="http://schemas.openxmlformats.org/officeDocument/2006/relationships/customXml" Target="../ink/ink186.xml"/><Relationship Id="rId428" Type="http://schemas.openxmlformats.org/officeDocument/2006/relationships/customXml" Target="../ink/ink214.xml"/><Relationship Id="rId232" Type="http://schemas.openxmlformats.org/officeDocument/2006/relationships/customXml" Target="../ink/ink116.xml"/><Relationship Id="rId274" Type="http://schemas.openxmlformats.org/officeDocument/2006/relationships/customXml" Target="../ink/ink137.xml"/><Relationship Id="rId481" Type="http://schemas.openxmlformats.org/officeDocument/2006/relationships/image" Target="../media/image653.png"/><Relationship Id="rId27" Type="http://schemas.openxmlformats.org/officeDocument/2006/relationships/image" Target="../media/image426.png"/><Relationship Id="rId69" Type="http://schemas.openxmlformats.org/officeDocument/2006/relationships/image" Target="../media/image447.png"/><Relationship Id="rId134" Type="http://schemas.openxmlformats.org/officeDocument/2006/relationships/customXml" Target="../ink/ink67.xml"/><Relationship Id="rId537" Type="http://schemas.openxmlformats.org/officeDocument/2006/relationships/image" Target="../media/image681.png"/><Relationship Id="rId579" Type="http://schemas.openxmlformats.org/officeDocument/2006/relationships/image" Target="../media/image702.png"/><Relationship Id="rId80" Type="http://schemas.openxmlformats.org/officeDocument/2006/relationships/customXml" Target="../ink/ink40.xml"/><Relationship Id="rId176" Type="http://schemas.openxmlformats.org/officeDocument/2006/relationships/customXml" Target="../ink/ink88.xml"/><Relationship Id="rId341" Type="http://schemas.openxmlformats.org/officeDocument/2006/relationships/image" Target="../media/image583.png"/><Relationship Id="rId383" Type="http://schemas.openxmlformats.org/officeDocument/2006/relationships/image" Target="../media/image604.png"/><Relationship Id="rId439" Type="http://schemas.openxmlformats.org/officeDocument/2006/relationships/image" Target="../media/image632.png"/><Relationship Id="rId201" Type="http://schemas.openxmlformats.org/officeDocument/2006/relationships/image" Target="../media/image513.png"/><Relationship Id="rId243" Type="http://schemas.openxmlformats.org/officeDocument/2006/relationships/image" Target="../media/image534.png"/><Relationship Id="rId285" Type="http://schemas.openxmlformats.org/officeDocument/2006/relationships/image" Target="../media/image555.png"/><Relationship Id="rId450" Type="http://schemas.openxmlformats.org/officeDocument/2006/relationships/customXml" Target="../ink/ink225.xml"/><Relationship Id="rId506" Type="http://schemas.openxmlformats.org/officeDocument/2006/relationships/customXml" Target="../ink/ink253.xml"/><Relationship Id="rId38" Type="http://schemas.openxmlformats.org/officeDocument/2006/relationships/customXml" Target="../ink/ink19.xml"/><Relationship Id="rId103" Type="http://schemas.openxmlformats.org/officeDocument/2006/relationships/image" Target="../media/image464.png"/><Relationship Id="rId310" Type="http://schemas.openxmlformats.org/officeDocument/2006/relationships/customXml" Target="../ink/ink155.xml"/><Relationship Id="rId492" Type="http://schemas.openxmlformats.org/officeDocument/2006/relationships/customXml" Target="../ink/ink246.xml"/><Relationship Id="rId548" Type="http://schemas.openxmlformats.org/officeDocument/2006/relationships/customXml" Target="../ink/ink274.xml"/><Relationship Id="rId91" Type="http://schemas.openxmlformats.org/officeDocument/2006/relationships/image" Target="../media/image458.png"/><Relationship Id="rId145" Type="http://schemas.openxmlformats.org/officeDocument/2006/relationships/image" Target="../media/image485.png"/><Relationship Id="rId187" Type="http://schemas.openxmlformats.org/officeDocument/2006/relationships/image" Target="../media/image506.png"/><Relationship Id="rId352" Type="http://schemas.openxmlformats.org/officeDocument/2006/relationships/customXml" Target="../ink/ink176.xml"/><Relationship Id="rId394" Type="http://schemas.openxmlformats.org/officeDocument/2006/relationships/customXml" Target="../ink/ink197.xml"/><Relationship Id="rId408" Type="http://schemas.openxmlformats.org/officeDocument/2006/relationships/customXml" Target="../ink/ink204.xml"/><Relationship Id="rId212" Type="http://schemas.openxmlformats.org/officeDocument/2006/relationships/customXml" Target="../ink/ink106.xml"/><Relationship Id="rId254" Type="http://schemas.openxmlformats.org/officeDocument/2006/relationships/customXml" Target="../ink/ink127.xml"/><Relationship Id="rId49" Type="http://schemas.openxmlformats.org/officeDocument/2006/relationships/image" Target="../media/image437.png"/><Relationship Id="rId114" Type="http://schemas.openxmlformats.org/officeDocument/2006/relationships/customXml" Target="../ink/ink57.xml"/><Relationship Id="rId296" Type="http://schemas.openxmlformats.org/officeDocument/2006/relationships/customXml" Target="../ink/ink148.xml"/><Relationship Id="rId461" Type="http://schemas.openxmlformats.org/officeDocument/2006/relationships/image" Target="../media/image643.png"/><Relationship Id="rId517" Type="http://schemas.openxmlformats.org/officeDocument/2006/relationships/image" Target="../media/image671.png"/><Relationship Id="rId559" Type="http://schemas.openxmlformats.org/officeDocument/2006/relationships/image" Target="../media/image692.png"/><Relationship Id="rId60" Type="http://schemas.openxmlformats.org/officeDocument/2006/relationships/customXml" Target="../ink/ink30.xml"/><Relationship Id="rId156" Type="http://schemas.openxmlformats.org/officeDocument/2006/relationships/customXml" Target="../ink/ink78.xml"/><Relationship Id="rId198" Type="http://schemas.openxmlformats.org/officeDocument/2006/relationships/customXml" Target="../ink/ink99.xml"/><Relationship Id="rId321" Type="http://schemas.openxmlformats.org/officeDocument/2006/relationships/image" Target="../media/image573.png"/><Relationship Id="rId363" Type="http://schemas.openxmlformats.org/officeDocument/2006/relationships/image" Target="../media/image594.png"/><Relationship Id="rId419" Type="http://schemas.openxmlformats.org/officeDocument/2006/relationships/image" Target="../media/image622.png"/><Relationship Id="rId570" Type="http://schemas.openxmlformats.org/officeDocument/2006/relationships/customXml" Target="../ink/ink285.xml"/><Relationship Id="rId223" Type="http://schemas.openxmlformats.org/officeDocument/2006/relationships/image" Target="../media/image524.png"/><Relationship Id="rId430" Type="http://schemas.openxmlformats.org/officeDocument/2006/relationships/customXml" Target="../ink/ink215.xml"/><Relationship Id="rId18" Type="http://schemas.openxmlformats.org/officeDocument/2006/relationships/customXml" Target="../ink/ink9.xml"/><Relationship Id="rId265" Type="http://schemas.openxmlformats.org/officeDocument/2006/relationships/image" Target="../media/image545.png"/><Relationship Id="rId472" Type="http://schemas.openxmlformats.org/officeDocument/2006/relationships/customXml" Target="../ink/ink236.xml"/><Relationship Id="rId528" Type="http://schemas.openxmlformats.org/officeDocument/2006/relationships/customXml" Target="../ink/ink264.xml"/><Relationship Id="rId125" Type="http://schemas.openxmlformats.org/officeDocument/2006/relationships/image" Target="../media/image475.png"/><Relationship Id="rId167" Type="http://schemas.openxmlformats.org/officeDocument/2006/relationships/image" Target="../media/image496.png"/><Relationship Id="rId332" Type="http://schemas.openxmlformats.org/officeDocument/2006/relationships/customXml" Target="../ink/ink166.xml"/><Relationship Id="rId374" Type="http://schemas.openxmlformats.org/officeDocument/2006/relationships/customXml" Target="../ink/ink187.xml"/><Relationship Id="rId581" Type="http://schemas.openxmlformats.org/officeDocument/2006/relationships/image" Target="../media/image703.png"/><Relationship Id="rId71" Type="http://schemas.openxmlformats.org/officeDocument/2006/relationships/image" Target="../media/image448.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427.png"/><Relationship Id="rId276" Type="http://schemas.openxmlformats.org/officeDocument/2006/relationships/customXml" Target="../ink/ink138.xml"/><Relationship Id="rId441" Type="http://schemas.openxmlformats.org/officeDocument/2006/relationships/image" Target="../media/image633.png"/><Relationship Id="rId483" Type="http://schemas.openxmlformats.org/officeDocument/2006/relationships/image" Target="../media/image654.png"/><Relationship Id="rId539" Type="http://schemas.openxmlformats.org/officeDocument/2006/relationships/image" Target="../media/image682.png"/><Relationship Id="rId40" Type="http://schemas.openxmlformats.org/officeDocument/2006/relationships/customXml" Target="../ink/ink20.xml"/><Relationship Id="rId136" Type="http://schemas.openxmlformats.org/officeDocument/2006/relationships/customXml" Target="../ink/ink68.xml"/><Relationship Id="rId178" Type="http://schemas.openxmlformats.org/officeDocument/2006/relationships/customXml" Target="../ink/ink89.xml"/><Relationship Id="rId301" Type="http://schemas.openxmlformats.org/officeDocument/2006/relationships/image" Target="../media/image563.png"/><Relationship Id="rId343" Type="http://schemas.openxmlformats.org/officeDocument/2006/relationships/image" Target="../media/image584.png"/><Relationship Id="rId550" Type="http://schemas.openxmlformats.org/officeDocument/2006/relationships/customXml" Target="../ink/ink275.xml"/><Relationship Id="rId82" Type="http://schemas.openxmlformats.org/officeDocument/2006/relationships/customXml" Target="../ink/ink41.xml"/><Relationship Id="rId203" Type="http://schemas.openxmlformats.org/officeDocument/2006/relationships/image" Target="../media/image514.png"/><Relationship Id="rId385" Type="http://schemas.openxmlformats.org/officeDocument/2006/relationships/image" Target="../media/image605.png"/><Relationship Id="rId245" Type="http://schemas.openxmlformats.org/officeDocument/2006/relationships/image" Target="../media/image535.png"/><Relationship Id="rId287" Type="http://schemas.openxmlformats.org/officeDocument/2006/relationships/image" Target="../media/image556.png"/><Relationship Id="rId410" Type="http://schemas.openxmlformats.org/officeDocument/2006/relationships/customXml" Target="../ink/ink205.xml"/><Relationship Id="rId452" Type="http://schemas.openxmlformats.org/officeDocument/2006/relationships/customXml" Target="../ink/ink226.xml"/><Relationship Id="rId494" Type="http://schemas.openxmlformats.org/officeDocument/2006/relationships/customXml" Target="../ink/ink247.xml"/><Relationship Id="rId508" Type="http://schemas.openxmlformats.org/officeDocument/2006/relationships/customXml" Target="../ink/ink254.xml"/><Relationship Id="rId105" Type="http://schemas.openxmlformats.org/officeDocument/2006/relationships/image" Target="../media/image465.png"/><Relationship Id="rId147" Type="http://schemas.openxmlformats.org/officeDocument/2006/relationships/image" Target="../media/image486.png"/><Relationship Id="rId312" Type="http://schemas.openxmlformats.org/officeDocument/2006/relationships/customXml" Target="../ink/ink156.xml"/><Relationship Id="rId354" Type="http://schemas.openxmlformats.org/officeDocument/2006/relationships/customXml" Target="../ink/ink177.xml"/><Relationship Id="rId51" Type="http://schemas.openxmlformats.org/officeDocument/2006/relationships/image" Target="../media/image438.png"/><Relationship Id="rId93" Type="http://schemas.openxmlformats.org/officeDocument/2006/relationships/image" Target="../media/image459.png"/><Relationship Id="rId189" Type="http://schemas.openxmlformats.org/officeDocument/2006/relationships/image" Target="../media/image507.png"/><Relationship Id="rId396" Type="http://schemas.openxmlformats.org/officeDocument/2006/relationships/customXml" Target="../ink/ink198.xml"/><Relationship Id="rId561" Type="http://schemas.openxmlformats.org/officeDocument/2006/relationships/image" Target="../media/image693.png"/><Relationship Id="rId214" Type="http://schemas.openxmlformats.org/officeDocument/2006/relationships/customXml" Target="../ink/ink107.xml"/><Relationship Id="rId256" Type="http://schemas.openxmlformats.org/officeDocument/2006/relationships/customXml" Target="../ink/ink128.xml"/><Relationship Id="rId298" Type="http://schemas.openxmlformats.org/officeDocument/2006/relationships/customXml" Target="../ink/ink149.xml"/><Relationship Id="rId421" Type="http://schemas.openxmlformats.org/officeDocument/2006/relationships/image" Target="../media/image623.png"/><Relationship Id="rId463" Type="http://schemas.openxmlformats.org/officeDocument/2006/relationships/image" Target="../media/image644.png"/><Relationship Id="rId519" Type="http://schemas.openxmlformats.org/officeDocument/2006/relationships/image" Target="../media/image672.png"/><Relationship Id="rId116" Type="http://schemas.openxmlformats.org/officeDocument/2006/relationships/customXml" Target="../ink/ink58.xml"/><Relationship Id="rId158" Type="http://schemas.openxmlformats.org/officeDocument/2006/relationships/customXml" Target="../ink/ink79.xml"/><Relationship Id="rId323" Type="http://schemas.openxmlformats.org/officeDocument/2006/relationships/image" Target="../media/image574.png"/><Relationship Id="rId530" Type="http://schemas.openxmlformats.org/officeDocument/2006/relationships/customXml" Target="../ink/ink265.xml"/><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image" Target="../media/image595.png"/><Relationship Id="rId572" Type="http://schemas.openxmlformats.org/officeDocument/2006/relationships/customXml" Target="../ink/ink286.xml"/><Relationship Id="rId225" Type="http://schemas.openxmlformats.org/officeDocument/2006/relationships/image" Target="../media/image525.png"/><Relationship Id="rId267" Type="http://schemas.openxmlformats.org/officeDocument/2006/relationships/image" Target="../media/image546.png"/><Relationship Id="rId432" Type="http://schemas.openxmlformats.org/officeDocument/2006/relationships/customXml" Target="../ink/ink216.xml"/><Relationship Id="rId474" Type="http://schemas.openxmlformats.org/officeDocument/2006/relationships/customXml" Target="../ink/ink237.xml"/><Relationship Id="rId127" Type="http://schemas.openxmlformats.org/officeDocument/2006/relationships/image" Target="../media/image476.png"/><Relationship Id="rId31" Type="http://schemas.openxmlformats.org/officeDocument/2006/relationships/image" Target="../media/image428.png"/><Relationship Id="rId73" Type="http://schemas.openxmlformats.org/officeDocument/2006/relationships/image" Target="../media/image449.png"/><Relationship Id="rId169" Type="http://schemas.openxmlformats.org/officeDocument/2006/relationships/image" Target="../media/image497.png"/><Relationship Id="rId334" Type="http://schemas.openxmlformats.org/officeDocument/2006/relationships/customXml" Target="../ink/ink167.xml"/><Relationship Id="rId376" Type="http://schemas.openxmlformats.org/officeDocument/2006/relationships/customXml" Target="../ink/ink188.xml"/><Relationship Id="rId541" Type="http://schemas.openxmlformats.org/officeDocument/2006/relationships/image" Target="../media/image683.png"/><Relationship Id="rId583" Type="http://schemas.openxmlformats.org/officeDocument/2006/relationships/image" Target="../media/image704.png"/><Relationship Id="rId4" Type="http://schemas.openxmlformats.org/officeDocument/2006/relationships/customXml" Target="../ink/ink2.xml"/><Relationship Id="rId180" Type="http://schemas.openxmlformats.org/officeDocument/2006/relationships/customXml" Target="../ink/ink90.xml"/><Relationship Id="rId236" Type="http://schemas.openxmlformats.org/officeDocument/2006/relationships/customXml" Target="../ink/ink118.xml"/><Relationship Id="rId278" Type="http://schemas.openxmlformats.org/officeDocument/2006/relationships/customXml" Target="../ink/ink139.xml"/><Relationship Id="rId401" Type="http://schemas.openxmlformats.org/officeDocument/2006/relationships/image" Target="../media/image613.png"/><Relationship Id="rId443" Type="http://schemas.openxmlformats.org/officeDocument/2006/relationships/image" Target="../media/image634.png"/><Relationship Id="rId303" Type="http://schemas.openxmlformats.org/officeDocument/2006/relationships/image" Target="../media/image564.png"/><Relationship Id="rId485" Type="http://schemas.openxmlformats.org/officeDocument/2006/relationships/image" Target="../media/image655.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585.png"/><Relationship Id="rId387" Type="http://schemas.openxmlformats.org/officeDocument/2006/relationships/image" Target="../media/image606.png"/><Relationship Id="rId510" Type="http://schemas.openxmlformats.org/officeDocument/2006/relationships/customXml" Target="../ink/ink255.xml"/><Relationship Id="rId552" Type="http://schemas.openxmlformats.org/officeDocument/2006/relationships/customXml" Target="../ink/ink276.xml"/><Relationship Id="rId191" Type="http://schemas.openxmlformats.org/officeDocument/2006/relationships/image" Target="../media/image508.png"/><Relationship Id="rId205" Type="http://schemas.openxmlformats.org/officeDocument/2006/relationships/image" Target="../media/image515.png"/><Relationship Id="rId247" Type="http://schemas.openxmlformats.org/officeDocument/2006/relationships/image" Target="../media/image536.png"/><Relationship Id="rId412" Type="http://schemas.openxmlformats.org/officeDocument/2006/relationships/customXml" Target="../ink/ink206.xml"/><Relationship Id="rId107" Type="http://schemas.openxmlformats.org/officeDocument/2006/relationships/image" Target="../media/image466.png"/><Relationship Id="rId289" Type="http://schemas.openxmlformats.org/officeDocument/2006/relationships/image" Target="../media/image557.png"/><Relationship Id="rId454" Type="http://schemas.openxmlformats.org/officeDocument/2006/relationships/customXml" Target="../ink/ink227.xml"/><Relationship Id="rId496" Type="http://schemas.openxmlformats.org/officeDocument/2006/relationships/customXml" Target="../ink/ink248.xml"/><Relationship Id="rId11" Type="http://schemas.openxmlformats.org/officeDocument/2006/relationships/image" Target="../media/image418.png"/><Relationship Id="rId53" Type="http://schemas.openxmlformats.org/officeDocument/2006/relationships/image" Target="../media/image439.png"/><Relationship Id="rId149" Type="http://schemas.openxmlformats.org/officeDocument/2006/relationships/image" Target="../media/image487.png"/><Relationship Id="rId314" Type="http://schemas.openxmlformats.org/officeDocument/2006/relationships/customXml" Target="../ink/ink157.xml"/><Relationship Id="rId356" Type="http://schemas.openxmlformats.org/officeDocument/2006/relationships/customXml" Target="../ink/ink178.xml"/><Relationship Id="rId398" Type="http://schemas.openxmlformats.org/officeDocument/2006/relationships/customXml" Target="../ink/ink199.xml"/><Relationship Id="rId521" Type="http://schemas.openxmlformats.org/officeDocument/2006/relationships/image" Target="../media/image673.png"/><Relationship Id="rId563" Type="http://schemas.openxmlformats.org/officeDocument/2006/relationships/image" Target="../media/image694.png"/><Relationship Id="rId95" Type="http://schemas.openxmlformats.org/officeDocument/2006/relationships/image" Target="../media/image460.png"/><Relationship Id="rId160" Type="http://schemas.openxmlformats.org/officeDocument/2006/relationships/customXml" Target="../ink/ink80.xml"/><Relationship Id="rId216" Type="http://schemas.openxmlformats.org/officeDocument/2006/relationships/customXml" Target="../ink/ink108.xml"/><Relationship Id="rId423" Type="http://schemas.openxmlformats.org/officeDocument/2006/relationships/image" Target="../media/image624.png"/><Relationship Id="rId258" Type="http://schemas.openxmlformats.org/officeDocument/2006/relationships/customXml" Target="../ink/ink129.xml"/><Relationship Id="rId465" Type="http://schemas.openxmlformats.org/officeDocument/2006/relationships/image" Target="../media/image645.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575.png"/><Relationship Id="rId367" Type="http://schemas.openxmlformats.org/officeDocument/2006/relationships/image" Target="../media/image596.png"/><Relationship Id="rId532" Type="http://schemas.openxmlformats.org/officeDocument/2006/relationships/customXml" Target="../ink/ink266.xml"/><Relationship Id="rId574" Type="http://schemas.openxmlformats.org/officeDocument/2006/relationships/customXml" Target="../ink/ink287.xml"/><Relationship Id="rId171" Type="http://schemas.openxmlformats.org/officeDocument/2006/relationships/image" Target="../media/image498.png"/><Relationship Id="rId227" Type="http://schemas.openxmlformats.org/officeDocument/2006/relationships/image" Target="../media/image526.png"/><Relationship Id="rId269" Type="http://schemas.openxmlformats.org/officeDocument/2006/relationships/image" Target="../media/image547.png"/><Relationship Id="rId434" Type="http://schemas.openxmlformats.org/officeDocument/2006/relationships/customXml" Target="../ink/ink217.xml"/><Relationship Id="rId476" Type="http://schemas.openxmlformats.org/officeDocument/2006/relationships/customXml" Target="../ink/ink238.xml"/><Relationship Id="rId33" Type="http://schemas.openxmlformats.org/officeDocument/2006/relationships/image" Target="../media/image429.png"/><Relationship Id="rId129" Type="http://schemas.openxmlformats.org/officeDocument/2006/relationships/image" Target="../media/image477.png"/><Relationship Id="rId280" Type="http://schemas.openxmlformats.org/officeDocument/2006/relationships/customXml" Target="../ink/ink140.xml"/><Relationship Id="rId336" Type="http://schemas.openxmlformats.org/officeDocument/2006/relationships/customXml" Target="../ink/ink168.xml"/><Relationship Id="rId501" Type="http://schemas.openxmlformats.org/officeDocument/2006/relationships/image" Target="../media/image663.png"/><Relationship Id="rId543" Type="http://schemas.openxmlformats.org/officeDocument/2006/relationships/image" Target="../media/image684.png"/><Relationship Id="rId75" Type="http://schemas.openxmlformats.org/officeDocument/2006/relationships/image" Target="../media/image450.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customXml" Target="../ink/ink189.xml"/><Relationship Id="rId403" Type="http://schemas.openxmlformats.org/officeDocument/2006/relationships/image" Target="../media/image614.png"/><Relationship Id="rId585" Type="http://schemas.openxmlformats.org/officeDocument/2006/relationships/image" Target="../media/image705.png"/><Relationship Id="rId6" Type="http://schemas.openxmlformats.org/officeDocument/2006/relationships/customXml" Target="../ink/ink3.xml"/><Relationship Id="rId238" Type="http://schemas.openxmlformats.org/officeDocument/2006/relationships/customXml" Target="../ink/ink119.xml"/><Relationship Id="rId445" Type="http://schemas.openxmlformats.org/officeDocument/2006/relationships/image" Target="../media/image635.png"/><Relationship Id="rId487" Type="http://schemas.openxmlformats.org/officeDocument/2006/relationships/image" Target="../media/image656.png"/><Relationship Id="rId291" Type="http://schemas.openxmlformats.org/officeDocument/2006/relationships/image" Target="../media/image558.png"/><Relationship Id="rId305" Type="http://schemas.openxmlformats.org/officeDocument/2006/relationships/image" Target="../media/image565.png"/><Relationship Id="rId347" Type="http://schemas.openxmlformats.org/officeDocument/2006/relationships/image" Target="../media/image586.png"/><Relationship Id="rId512" Type="http://schemas.openxmlformats.org/officeDocument/2006/relationships/customXml" Target="../ink/ink256.xml"/><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488.png"/><Relationship Id="rId389" Type="http://schemas.openxmlformats.org/officeDocument/2006/relationships/image" Target="../media/image607.png"/><Relationship Id="rId554" Type="http://schemas.openxmlformats.org/officeDocument/2006/relationships/customXml" Target="../ink/ink277.xml"/><Relationship Id="rId193" Type="http://schemas.openxmlformats.org/officeDocument/2006/relationships/image" Target="../media/image509.png"/><Relationship Id="rId207" Type="http://schemas.openxmlformats.org/officeDocument/2006/relationships/image" Target="../media/image516.png"/><Relationship Id="rId249" Type="http://schemas.openxmlformats.org/officeDocument/2006/relationships/image" Target="../media/image537.png"/><Relationship Id="rId414" Type="http://schemas.openxmlformats.org/officeDocument/2006/relationships/customXml" Target="../ink/ink207.xml"/><Relationship Id="rId456" Type="http://schemas.openxmlformats.org/officeDocument/2006/relationships/customXml" Target="../ink/ink228.xml"/><Relationship Id="rId498" Type="http://schemas.openxmlformats.org/officeDocument/2006/relationships/customXml" Target="../ink/ink249.xml"/><Relationship Id="rId13" Type="http://schemas.openxmlformats.org/officeDocument/2006/relationships/image" Target="../media/image419.png"/><Relationship Id="rId109" Type="http://schemas.openxmlformats.org/officeDocument/2006/relationships/image" Target="../media/image467.png"/><Relationship Id="rId260" Type="http://schemas.openxmlformats.org/officeDocument/2006/relationships/customXml" Target="../ink/ink130.xml"/><Relationship Id="rId316" Type="http://schemas.openxmlformats.org/officeDocument/2006/relationships/customXml" Target="../ink/ink158.xml"/><Relationship Id="rId523" Type="http://schemas.openxmlformats.org/officeDocument/2006/relationships/image" Target="../media/image674.png"/><Relationship Id="rId55" Type="http://schemas.openxmlformats.org/officeDocument/2006/relationships/image" Target="../media/image440.png"/><Relationship Id="rId97" Type="http://schemas.openxmlformats.org/officeDocument/2006/relationships/image" Target="../media/image461.png"/><Relationship Id="rId120" Type="http://schemas.openxmlformats.org/officeDocument/2006/relationships/customXml" Target="../ink/ink60.xml"/><Relationship Id="rId358" Type="http://schemas.openxmlformats.org/officeDocument/2006/relationships/customXml" Target="../ink/ink179.xml"/><Relationship Id="rId565" Type="http://schemas.openxmlformats.org/officeDocument/2006/relationships/image" Target="../media/image695.png"/><Relationship Id="rId162" Type="http://schemas.openxmlformats.org/officeDocument/2006/relationships/customXml" Target="../ink/ink81.xml"/><Relationship Id="rId218" Type="http://schemas.openxmlformats.org/officeDocument/2006/relationships/customXml" Target="../ink/ink109.xml"/><Relationship Id="rId425" Type="http://schemas.openxmlformats.org/officeDocument/2006/relationships/image" Target="../media/image625.png"/><Relationship Id="rId467" Type="http://schemas.openxmlformats.org/officeDocument/2006/relationships/image" Target="../media/image646.png"/><Relationship Id="rId271" Type="http://schemas.openxmlformats.org/officeDocument/2006/relationships/image" Target="../media/image548.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478.png"/><Relationship Id="rId327" Type="http://schemas.openxmlformats.org/officeDocument/2006/relationships/image" Target="../media/image576.png"/><Relationship Id="rId369" Type="http://schemas.openxmlformats.org/officeDocument/2006/relationships/image" Target="../media/image597.png"/><Relationship Id="rId534" Type="http://schemas.openxmlformats.org/officeDocument/2006/relationships/customXml" Target="../ink/ink267.xml"/><Relationship Id="rId576" Type="http://schemas.openxmlformats.org/officeDocument/2006/relationships/customXml" Target="../ink/ink288.xml"/><Relationship Id="rId173" Type="http://schemas.openxmlformats.org/officeDocument/2006/relationships/image" Target="../media/image499.png"/><Relationship Id="rId229" Type="http://schemas.openxmlformats.org/officeDocument/2006/relationships/image" Target="../media/image527.png"/><Relationship Id="rId380" Type="http://schemas.openxmlformats.org/officeDocument/2006/relationships/customXml" Target="../ink/ink190.xml"/><Relationship Id="rId436" Type="http://schemas.openxmlformats.org/officeDocument/2006/relationships/customXml" Target="../ink/ink218.xml"/><Relationship Id="rId240" Type="http://schemas.openxmlformats.org/officeDocument/2006/relationships/customXml" Target="../ink/ink120.xml"/><Relationship Id="rId478" Type="http://schemas.openxmlformats.org/officeDocument/2006/relationships/customXml" Target="../ink/ink239.xml"/><Relationship Id="rId35" Type="http://schemas.openxmlformats.org/officeDocument/2006/relationships/image" Target="../media/image430.png"/><Relationship Id="rId77" Type="http://schemas.openxmlformats.org/officeDocument/2006/relationships/image" Target="../media/image451.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503" Type="http://schemas.openxmlformats.org/officeDocument/2006/relationships/image" Target="../media/image664.png"/><Relationship Id="rId545" Type="http://schemas.openxmlformats.org/officeDocument/2006/relationships/image" Target="../media/image685.png"/><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image" Target="../media/image608.png"/><Relationship Id="rId405" Type="http://schemas.openxmlformats.org/officeDocument/2006/relationships/image" Target="../media/image615.png"/><Relationship Id="rId447" Type="http://schemas.openxmlformats.org/officeDocument/2006/relationships/image" Target="../media/image636.png"/><Relationship Id="rId251" Type="http://schemas.openxmlformats.org/officeDocument/2006/relationships/image" Target="../media/image538.png"/><Relationship Id="rId489" Type="http://schemas.openxmlformats.org/officeDocument/2006/relationships/image" Target="../media/image657.png"/><Relationship Id="rId46" Type="http://schemas.openxmlformats.org/officeDocument/2006/relationships/customXml" Target="../ink/ink23.xml"/><Relationship Id="rId293" Type="http://schemas.openxmlformats.org/officeDocument/2006/relationships/image" Target="../media/image559.png"/><Relationship Id="rId307" Type="http://schemas.openxmlformats.org/officeDocument/2006/relationships/image" Target="../media/image566.png"/><Relationship Id="rId349" Type="http://schemas.openxmlformats.org/officeDocument/2006/relationships/image" Target="../media/image587.png"/><Relationship Id="rId514" Type="http://schemas.openxmlformats.org/officeDocument/2006/relationships/customXml" Target="../ink/ink257.xml"/><Relationship Id="rId556" Type="http://schemas.openxmlformats.org/officeDocument/2006/relationships/customXml" Target="../ink/ink278.xml"/><Relationship Id="rId88" Type="http://schemas.openxmlformats.org/officeDocument/2006/relationships/customXml" Target="../ink/ink44.xml"/><Relationship Id="rId111" Type="http://schemas.openxmlformats.org/officeDocument/2006/relationships/image" Target="../media/image468.png"/><Relationship Id="rId153" Type="http://schemas.openxmlformats.org/officeDocument/2006/relationships/image" Target="../media/image489.png"/><Relationship Id="rId195" Type="http://schemas.openxmlformats.org/officeDocument/2006/relationships/image" Target="../media/image510.png"/><Relationship Id="rId209" Type="http://schemas.openxmlformats.org/officeDocument/2006/relationships/image" Target="../media/image517.png"/><Relationship Id="rId360" Type="http://schemas.openxmlformats.org/officeDocument/2006/relationships/customXml" Target="../ink/ink180.xml"/><Relationship Id="rId416" Type="http://schemas.openxmlformats.org/officeDocument/2006/relationships/customXml" Target="../ink/ink208.xml"/><Relationship Id="rId220" Type="http://schemas.openxmlformats.org/officeDocument/2006/relationships/customXml" Target="../ink/ink110.xml"/><Relationship Id="rId458" Type="http://schemas.openxmlformats.org/officeDocument/2006/relationships/customXml" Target="../ink/ink229.xml"/><Relationship Id="rId15" Type="http://schemas.openxmlformats.org/officeDocument/2006/relationships/image" Target="../media/image420.png"/><Relationship Id="rId57" Type="http://schemas.openxmlformats.org/officeDocument/2006/relationships/image" Target="../media/image441.png"/><Relationship Id="rId262" Type="http://schemas.openxmlformats.org/officeDocument/2006/relationships/customXml" Target="../ink/ink131.xml"/><Relationship Id="rId318" Type="http://schemas.openxmlformats.org/officeDocument/2006/relationships/customXml" Target="../ink/ink159.xml"/><Relationship Id="rId525" Type="http://schemas.openxmlformats.org/officeDocument/2006/relationships/image" Target="../media/image675.png"/><Relationship Id="rId567" Type="http://schemas.openxmlformats.org/officeDocument/2006/relationships/image" Target="../media/image696.png"/><Relationship Id="rId99" Type="http://schemas.openxmlformats.org/officeDocument/2006/relationships/image" Target="../media/image462.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image" Target="../media/image598.png"/><Relationship Id="rId427" Type="http://schemas.openxmlformats.org/officeDocument/2006/relationships/image" Target="../media/image626.png"/><Relationship Id="rId469" Type="http://schemas.openxmlformats.org/officeDocument/2006/relationships/image" Target="../media/image647.png"/><Relationship Id="rId26" Type="http://schemas.openxmlformats.org/officeDocument/2006/relationships/customXml" Target="../ink/ink13.xml"/><Relationship Id="rId231" Type="http://schemas.openxmlformats.org/officeDocument/2006/relationships/image" Target="../media/image528.png"/><Relationship Id="rId273" Type="http://schemas.openxmlformats.org/officeDocument/2006/relationships/image" Target="../media/image549.png"/><Relationship Id="rId329" Type="http://schemas.openxmlformats.org/officeDocument/2006/relationships/image" Target="../media/image577.png"/><Relationship Id="rId480" Type="http://schemas.openxmlformats.org/officeDocument/2006/relationships/customXml" Target="../ink/ink240.xml"/><Relationship Id="rId536" Type="http://schemas.openxmlformats.org/officeDocument/2006/relationships/customXml" Target="../ink/ink268.xml"/><Relationship Id="rId68" Type="http://schemas.openxmlformats.org/officeDocument/2006/relationships/customXml" Target="../ink/ink34.xml"/><Relationship Id="rId133" Type="http://schemas.openxmlformats.org/officeDocument/2006/relationships/image" Target="../media/image479.png"/><Relationship Id="rId175" Type="http://schemas.openxmlformats.org/officeDocument/2006/relationships/image" Target="../media/image500.png"/><Relationship Id="rId340" Type="http://schemas.openxmlformats.org/officeDocument/2006/relationships/customXml" Target="../ink/ink170.xml"/><Relationship Id="rId578" Type="http://schemas.openxmlformats.org/officeDocument/2006/relationships/customXml" Target="../ink/ink289.xml"/><Relationship Id="rId200" Type="http://schemas.openxmlformats.org/officeDocument/2006/relationships/customXml" Target="../ink/ink100.xml"/><Relationship Id="rId382" Type="http://schemas.openxmlformats.org/officeDocument/2006/relationships/customXml" Target="../ink/ink191.xml"/><Relationship Id="rId438" Type="http://schemas.openxmlformats.org/officeDocument/2006/relationships/customXml" Target="../ink/ink219.xml"/><Relationship Id="rId242" Type="http://schemas.openxmlformats.org/officeDocument/2006/relationships/customXml" Target="../ink/ink121.xml"/><Relationship Id="rId284" Type="http://schemas.openxmlformats.org/officeDocument/2006/relationships/customXml" Target="../ink/ink142.xml"/><Relationship Id="rId491" Type="http://schemas.openxmlformats.org/officeDocument/2006/relationships/image" Target="../media/image658.png"/><Relationship Id="rId505" Type="http://schemas.openxmlformats.org/officeDocument/2006/relationships/image" Target="../media/image665.png"/><Relationship Id="rId37" Type="http://schemas.openxmlformats.org/officeDocument/2006/relationships/image" Target="../media/image431.png"/><Relationship Id="rId79" Type="http://schemas.openxmlformats.org/officeDocument/2006/relationships/image" Target="../media/image452.png"/><Relationship Id="rId102" Type="http://schemas.openxmlformats.org/officeDocument/2006/relationships/customXml" Target="../ink/ink51.xml"/><Relationship Id="rId144" Type="http://schemas.openxmlformats.org/officeDocument/2006/relationships/customXml" Target="../ink/ink72.xml"/><Relationship Id="rId547" Type="http://schemas.openxmlformats.org/officeDocument/2006/relationships/image" Target="../media/image686.png"/><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image" Target="../media/image588.png"/><Relationship Id="rId393" Type="http://schemas.openxmlformats.org/officeDocument/2006/relationships/image" Target="../media/image609.png"/><Relationship Id="rId407" Type="http://schemas.openxmlformats.org/officeDocument/2006/relationships/image" Target="../media/image616.png"/><Relationship Id="rId449" Type="http://schemas.openxmlformats.org/officeDocument/2006/relationships/image" Target="../media/image637.png"/><Relationship Id="rId211" Type="http://schemas.openxmlformats.org/officeDocument/2006/relationships/image" Target="../media/image518.png"/><Relationship Id="rId253" Type="http://schemas.openxmlformats.org/officeDocument/2006/relationships/image" Target="../media/image539.png"/><Relationship Id="rId295" Type="http://schemas.openxmlformats.org/officeDocument/2006/relationships/image" Target="../media/image560.png"/><Relationship Id="rId309" Type="http://schemas.openxmlformats.org/officeDocument/2006/relationships/image" Target="../media/image567.png"/><Relationship Id="rId460" Type="http://schemas.openxmlformats.org/officeDocument/2006/relationships/customXml" Target="../ink/ink230.xml"/><Relationship Id="rId516" Type="http://schemas.openxmlformats.org/officeDocument/2006/relationships/customXml" Target="../ink/ink258.xml"/><Relationship Id="rId48" Type="http://schemas.openxmlformats.org/officeDocument/2006/relationships/customXml" Target="../ink/ink24.xml"/><Relationship Id="rId113" Type="http://schemas.openxmlformats.org/officeDocument/2006/relationships/image" Target="../media/image469.png"/><Relationship Id="rId320" Type="http://schemas.openxmlformats.org/officeDocument/2006/relationships/customXml" Target="../ink/ink160.xml"/><Relationship Id="rId558" Type="http://schemas.openxmlformats.org/officeDocument/2006/relationships/customXml" Target="../ink/ink279.xml"/><Relationship Id="rId155" Type="http://schemas.openxmlformats.org/officeDocument/2006/relationships/image" Target="../media/image490.png"/><Relationship Id="rId197" Type="http://schemas.openxmlformats.org/officeDocument/2006/relationships/image" Target="../media/image511.png"/><Relationship Id="rId362" Type="http://schemas.openxmlformats.org/officeDocument/2006/relationships/customXml" Target="../ink/ink181.xml"/><Relationship Id="rId418" Type="http://schemas.openxmlformats.org/officeDocument/2006/relationships/customXml" Target="../ink/ink209.xml"/><Relationship Id="rId222" Type="http://schemas.openxmlformats.org/officeDocument/2006/relationships/customXml" Target="../ink/ink111.xml"/><Relationship Id="rId264" Type="http://schemas.openxmlformats.org/officeDocument/2006/relationships/customXml" Target="../ink/ink132.xml"/><Relationship Id="rId471" Type="http://schemas.openxmlformats.org/officeDocument/2006/relationships/image" Target="../media/image648.png"/><Relationship Id="rId17" Type="http://schemas.openxmlformats.org/officeDocument/2006/relationships/image" Target="../media/image421.png"/><Relationship Id="rId59" Type="http://schemas.openxmlformats.org/officeDocument/2006/relationships/image" Target="../media/image442.png"/><Relationship Id="rId124" Type="http://schemas.openxmlformats.org/officeDocument/2006/relationships/customXml" Target="../ink/ink62.xml"/><Relationship Id="rId527" Type="http://schemas.openxmlformats.org/officeDocument/2006/relationships/image" Target="../media/image676.png"/><Relationship Id="rId569" Type="http://schemas.openxmlformats.org/officeDocument/2006/relationships/image" Target="../media/image697.png"/><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image" Target="../media/image578.png"/><Relationship Id="rId373" Type="http://schemas.openxmlformats.org/officeDocument/2006/relationships/image" Target="../media/image599.png"/><Relationship Id="rId429" Type="http://schemas.openxmlformats.org/officeDocument/2006/relationships/image" Target="../media/image627.png"/><Relationship Id="rId580" Type="http://schemas.openxmlformats.org/officeDocument/2006/relationships/customXml" Target="../ink/ink290.xml"/><Relationship Id="rId1" Type="http://schemas.openxmlformats.org/officeDocument/2006/relationships/slideLayout" Target="../slideLayouts/slideLayout1.xml"/><Relationship Id="rId233" Type="http://schemas.openxmlformats.org/officeDocument/2006/relationships/image" Target="../media/image529.png"/><Relationship Id="rId440" Type="http://schemas.openxmlformats.org/officeDocument/2006/relationships/customXml" Target="../ink/ink220.xml"/><Relationship Id="rId28" Type="http://schemas.openxmlformats.org/officeDocument/2006/relationships/customXml" Target="../ink/ink14.xml"/><Relationship Id="rId275" Type="http://schemas.openxmlformats.org/officeDocument/2006/relationships/image" Target="../media/image550.png"/><Relationship Id="rId300" Type="http://schemas.openxmlformats.org/officeDocument/2006/relationships/customXml" Target="../ink/ink150.xml"/><Relationship Id="rId482" Type="http://schemas.openxmlformats.org/officeDocument/2006/relationships/customXml" Target="../ink/ink241.xml"/><Relationship Id="rId538" Type="http://schemas.openxmlformats.org/officeDocument/2006/relationships/customXml" Target="../ink/ink269.xml"/><Relationship Id="rId81" Type="http://schemas.openxmlformats.org/officeDocument/2006/relationships/image" Target="../media/image453.png"/><Relationship Id="rId135" Type="http://schemas.openxmlformats.org/officeDocument/2006/relationships/image" Target="../media/image480.png"/><Relationship Id="rId177" Type="http://schemas.openxmlformats.org/officeDocument/2006/relationships/image" Target="../media/image501.png"/><Relationship Id="rId342" Type="http://schemas.openxmlformats.org/officeDocument/2006/relationships/customXml" Target="../ink/ink171.xml"/><Relationship Id="rId384" Type="http://schemas.openxmlformats.org/officeDocument/2006/relationships/customXml" Target="../ink/ink192.xml"/><Relationship Id="rId202" Type="http://schemas.openxmlformats.org/officeDocument/2006/relationships/customXml" Target="../ink/ink101.xml"/><Relationship Id="rId244" Type="http://schemas.openxmlformats.org/officeDocument/2006/relationships/customXml" Target="../ink/ink122.xml"/><Relationship Id="rId39" Type="http://schemas.openxmlformats.org/officeDocument/2006/relationships/image" Target="../media/image432.png"/><Relationship Id="rId286" Type="http://schemas.openxmlformats.org/officeDocument/2006/relationships/customXml" Target="../ink/ink143.xml"/><Relationship Id="rId451" Type="http://schemas.openxmlformats.org/officeDocument/2006/relationships/image" Target="../media/image638.png"/><Relationship Id="rId493" Type="http://schemas.openxmlformats.org/officeDocument/2006/relationships/image" Target="../media/image659.png"/><Relationship Id="rId507" Type="http://schemas.openxmlformats.org/officeDocument/2006/relationships/image" Target="../media/image666.png"/><Relationship Id="rId549" Type="http://schemas.openxmlformats.org/officeDocument/2006/relationships/image" Target="../media/image687.png"/><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customXml" Target="../ink/ink73.xml"/><Relationship Id="rId188" Type="http://schemas.openxmlformats.org/officeDocument/2006/relationships/customXml" Target="../ink/ink94.xml"/><Relationship Id="rId311" Type="http://schemas.openxmlformats.org/officeDocument/2006/relationships/image" Target="../media/image568.png"/><Relationship Id="rId353" Type="http://schemas.openxmlformats.org/officeDocument/2006/relationships/image" Target="../media/image589.png"/><Relationship Id="rId395" Type="http://schemas.openxmlformats.org/officeDocument/2006/relationships/image" Target="../media/image610.png"/><Relationship Id="rId409" Type="http://schemas.openxmlformats.org/officeDocument/2006/relationships/image" Target="../media/image617.png"/><Relationship Id="rId560" Type="http://schemas.openxmlformats.org/officeDocument/2006/relationships/customXml" Target="../ink/ink280.xml"/><Relationship Id="rId92" Type="http://schemas.openxmlformats.org/officeDocument/2006/relationships/customXml" Target="../ink/ink46.xml"/><Relationship Id="rId213" Type="http://schemas.openxmlformats.org/officeDocument/2006/relationships/image" Target="../media/image519.png"/><Relationship Id="rId420" Type="http://schemas.openxmlformats.org/officeDocument/2006/relationships/customXml" Target="../ink/ink210.xml"/><Relationship Id="rId255" Type="http://schemas.openxmlformats.org/officeDocument/2006/relationships/image" Target="../media/image540.png"/><Relationship Id="rId297" Type="http://schemas.openxmlformats.org/officeDocument/2006/relationships/image" Target="../media/image561.png"/><Relationship Id="rId462" Type="http://schemas.openxmlformats.org/officeDocument/2006/relationships/customXml" Target="../ink/ink231.xml"/><Relationship Id="rId518" Type="http://schemas.openxmlformats.org/officeDocument/2006/relationships/customXml" Target="../ink/ink259.xml"/><Relationship Id="rId115" Type="http://schemas.openxmlformats.org/officeDocument/2006/relationships/image" Target="../media/image470.png"/><Relationship Id="rId157" Type="http://schemas.openxmlformats.org/officeDocument/2006/relationships/image" Target="../media/image491.png"/><Relationship Id="rId322" Type="http://schemas.openxmlformats.org/officeDocument/2006/relationships/customXml" Target="../ink/ink161.xml"/><Relationship Id="rId364" Type="http://schemas.openxmlformats.org/officeDocument/2006/relationships/customXml" Target="../ink/ink182.xml"/><Relationship Id="rId61" Type="http://schemas.openxmlformats.org/officeDocument/2006/relationships/image" Target="../media/image443.png"/><Relationship Id="rId199" Type="http://schemas.openxmlformats.org/officeDocument/2006/relationships/image" Target="../media/image512.png"/><Relationship Id="rId571" Type="http://schemas.openxmlformats.org/officeDocument/2006/relationships/image" Target="../media/image698.png"/><Relationship Id="rId19" Type="http://schemas.openxmlformats.org/officeDocument/2006/relationships/image" Target="../media/image422.png"/><Relationship Id="rId224" Type="http://schemas.openxmlformats.org/officeDocument/2006/relationships/customXml" Target="../ink/ink112.xml"/><Relationship Id="rId266" Type="http://schemas.openxmlformats.org/officeDocument/2006/relationships/customXml" Target="../ink/ink133.xml"/><Relationship Id="rId431" Type="http://schemas.openxmlformats.org/officeDocument/2006/relationships/image" Target="../media/image628.png"/><Relationship Id="rId473" Type="http://schemas.openxmlformats.org/officeDocument/2006/relationships/image" Target="../media/image649.png"/><Relationship Id="rId529" Type="http://schemas.openxmlformats.org/officeDocument/2006/relationships/image" Target="../media/image677.png"/><Relationship Id="rId30" Type="http://schemas.openxmlformats.org/officeDocument/2006/relationships/customXml" Target="../ink/ink15.xml"/><Relationship Id="rId126" Type="http://schemas.openxmlformats.org/officeDocument/2006/relationships/customXml" Target="../ink/ink63.xml"/><Relationship Id="rId168" Type="http://schemas.openxmlformats.org/officeDocument/2006/relationships/customXml" Target="../ink/ink84.xml"/><Relationship Id="rId333" Type="http://schemas.openxmlformats.org/officeDocument/2006/relationships/image" Target="../media/image579.png"/><Relationship Id="rId540" Type="http://schemas.openxmlformats.org/officeDocument/2006/relationships/customXml" Target="../ink/ink270.xml"/><Relationship Id="rId72" Type="http://schemas.openxmlformats.org/officeDocument/2006/relationships/customXml" Target="../ink/ink36.xml"/><Relationship Id="rId375" Type="http://schemas.openxmlformats.org/officeDocument/2006/relationships/image" Target="../media/image600.png"/><Relationship Id="rId582" Type="http://schemas.openxmlformats.org/officeDocument/2006/relationships/customXml" Target="../ink/ink291.xml"/><Relationship Id="rId3" Type="http://schemas.openxmlformats.org/officeDocument/2006/relationships/image" Target="../media/image414.png"/><Relationship Id="rId235" Type="http://schemas.openxmlformats.org/officeDocument/2006/relationships/image" Target="../media/image530.png"/><Relationship Id="rId277" Type="http://schemas.openxmlformats.org/officeDocument/2006/relationships/image" Target="../media/image551.png"/><Relationship Id="rId400" Type="http://schemas.openxmlformats.org/officeDocument/2006/relationships/customXml" Target="../ink/ink200.xml"/><Relationship Id="rId442" Type="http://schemas.openxmlformats.org/officeDocument/2006/relationships/customXml" Target="../ink/ink221.xml"/><Relationship Id="rId484" Type="http://schemas.openxmlformats.org/officeDocument/2006/relationships/customXml" Target="../ink/ink242.xml"/><Relationship Id="rId137" Type="http://schemas.openxmlformats.org/officeDocument/2006/relationships/image" Target="../media/image481.png"/><Relationship Id="rId302" Type="http://schemas.openxmlformats.org/officeDocument/2006/relationships/customXml" Target="../ink/ink151.xml"/><Relationship Id="rId344" Type="http://schemas.openxmlformats.org/officeDocument/2006/relationships/customXml" Target="../ink/ink172.xml"/><Relationship Id="rId41" Type="http://schemas.openxmlformats.org/officeDocument/2006/relationships/image" Target="../media/image433.png"/><Relationship Id="rId83" Type="http://schemas.openxmlformats.org/officeDocument/2006/relationships/image" Target="../media/image454.png"/><Relationship Id="rId179" Type="http://schemas.openxmlformats.org/officeDocument/2006/relationships/image" Target="../media/image502.png"/><Relationship Id="rId386" Type="http://schemas.openxmlformats.org/officeDocument/2006/relationships/customXml" Target="../ink/ink193.xml"/><Relationship Id="rId551" Type="http://schemas.openxmlformats.org/officeDocument/2006/relationships/image" Target="../media/image688.png"/><Relationship Id="rId190" Type="http://schemas.openxmlformats.org/officeDocument/2006/relationships/customXml" Target="../ink/ink95.xml"/><Relationship Id="rId204" Type="http://schemas.openxmlformats.org/officeDocument/2006/relationships/customXml" Target="../ink/ink102.xml"/><Relationship Id="rId246" Type="http://schemas.openxmlformats.org/officeDocument/2006/relationships/customXml" Target="../ink/ink123.xml"/><Relationship Id="rId288" Type="http://schemas.openxmlformats.org/officeDocument/2006/relationships/customXml" Target="../ink/ink144.xml"/><Relationship Id="rId411" Type="http://schemas.openxmlformats.org/officeDocument/2006/relationships/image" Target="../media/image618.png"/><Relationship Id="rId453" Type="http://schemas.openxmlformats.org/officeDocument/2006/relationships/image" Target="../media/image639.png"/><Relationship Id="rId509" Type="http://schemas.openxmlformats.org/officeDocument/2006/relationships/image" Target="../media/image667.png"/><Relationship Id="rId106" Type="http://schemas.openxmlformats.org/officeDocument/2006/relationships/customXml" Target="../ink/ink53.xml"/><Relationship Id="rId313" Type="http://schemas.openxmlformats.org/officeDocument/2006/relationships/image" Target="../media/image569.png"/><Relationship Id="rId495" Type="http://schemas.openxmlformats.org/officeDocument/2006/relationships/image" Target="../media/image660.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47.xml"/><Relationship Id="rId148" Type="http://schemas.openxmlformats.org/officeDocument/2006/relationships/customXml" Target="../ink/ink74.xml"/><Relationship Id="rId355" Type="http://schemas.openxmlformats.org/officeDocument/2006/relationships/image" Target="../media/image590.png"/><Relationship Id="rId397" Type="http://schemas.openxmlformats.org/officeDocument/2006/relationships/image" Target="../media/image611.png"/><Relationship Id="rId520" Type="http://schemas.openxmlformats.org/officeDocument/2006/relationships/customXml" Target="../ink/ink260.xml"/><Relationship Id="rId562" Type="http://schemas.openxmlformats.org/officeDocument/2006/relationships/customXml" Target="../ink/ink281.xml"/><Relationship Id="rId215" Type="http://schemas.openxmlformats.org/officeDocument/2006/relationships/image" Target="../media/image520.png"/><Relationship Id="rId257" Type="http://schemas.openxmlformats.org/officeDocument/2006/relationships/image" Target="../media/image541.png"/><Relationship Id="rId422" Type="http://schemas.openxmlformats.org/officeDocument/2006/relationships/customXml" Target="../ink/ink211.xml"/><Relationship Id="rId464" Type="http://schemas.openxmlformats.org/officeDocument/2006/relationships/customXml" Target="../ink/ink232.xml"/><Relationship Id="rId299" Type="http://schemas.openxmlformats.org/officeDocument/2006/relationships/image" Target="../media/image562.png"/><Relationship Id="rId63" Type="http://schemas.openxmlformats.org/officeDocument/2006/relationships/image" Target="../media/image444.png"/><Relationship Id="rId159" Type="http://schemas.openxmlformats.org/officeDocument/2006/relationships/image" Target="../media/image492.png"/><Relationship Id="rId366" Type="http://schemas.openxmlformats.org/officeDocument/2006/relationships/customXml" Target="../ink/ink183.xml"/><Relationship Id="rId573" Type="http://schemas.openxmlformats.org/officeDocument/2006/relationships/image" Target="../media/image699.png"/><Relationship Id="rId226" Type="http://schemas.openxmlformats.org/officeDocument/2006/relationships/customXml" Target="../ink/ink113.xml"/><Relationship Id="rId433" Type="http://schemas.openxmlformats.org/officeDocument/2006/relationships/image" Target="../media/image629.png"/><Relationship Id="rId74" Type="http://schemas.openxmlformats.org/officeDocument/2006/relationships/customXml" Target="../ink/ink37.xml"/><Relationship Id="rId377" Type="http://schemas.openxmlformats.org/officeDocument/2006/relationships/image" Target="../media/image601.png"/><Relationship Id="rId500" Type="http://schemas.openxmlformats.org/officeDocument/2006/relationships/customXml" Target="../ink/ink250.xml"/><Relationship Id="rId584" Type="http://schemas.openxmlformats.org/officeDocument/2006/relationships/customXml" Target="../ink/ink292.xml"/><Relationship Id="rId5" Type="http://schemas.openxmlformats.org/officeDocument/2006/relationships/image" Target="../media/image415.png"/><Relationship Id="rId237" Type="http://schemas.openxmlformats.org/officeDocument/2006/relationships/image" Target="../media/image531.png"/><Relationship Id="rId444" Type="http://schemas.openxmlformats.org/officeDocument/2006/relationships/customXml" Target="../ink/ink222.xml"/><Relationship Id="rId290" Type="http://schemas.openxmlformats.org/officeDocument/2006/relationships/customXml" Target="../ink/ink145.xml"/><Relationship Id="rId304" Type="http://schemas.openxmlformats.org/officeDocument/2006/relationships/customXml" Target="../ink/ink152.xml"/><Relationship Id="rId388" Type="http://schemas.openxmlformats.org/officeDocument/2006/relationships/customXml" Target="../ink/ink194.xml"/><Relationship Id="rId511" Type="http://schemas.openxmlformats.org/officeDocument/2006/relationships/image" Target="../media/image668.png"/><Relationship Id="rId85" Type="http://schemas.openxmlformats.org/officeDocument/2006/relationships/image" Target="../media/image455.png"/><Relationship Id="rId150" Type="http://schemas.openxmlformats.org/officeDocument/2006/relationships/customXml" Target="../ink/ink75.xml"/><Relationship Id="rId248" Type="http://schemas.openxmlformats.org/officeDocument/2006/relationships/customXml" Target="../ink/ink124.xml"/><Relationship Id="rId455" Type="http://schemas.openxmlformats.org/officeDocument/2006/relationships/image" Target="../media/image640.png"/><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570.png"/><Relationship Id="rId522" Type="http://schemas.openxmlformats.org/officeDocument/2006/relationships/customXml" Target="../ink/ink261.xml"/><Relationship Id="rId96" Type="http://schemas.openxmlformats.org/officeDocument/2006/relationships/customXml" Target="../ink/ink48.xml"/><Relationship Id="rId161" Type="http://schemas.openxmlformats.org/officeDocument/2006/relationships/image" Target="../media/image493.png"/><Relationship Id="rId399" Type="http://schemas.openxmlformats.org/officeDocument/2006/relationships/image" Target="../media/image612.png"/><Relationship Id="rId259" Type="http://schemas.openxmlformats.org/officeDocument/2006/relationships/image" Target="../media/image542.png"/><Relationship Id="rId466" Type="http://schemas.openxmlformats.org/officeDocument/2006/relationships/customXml" Target="../ink/ink233.xml"/><Relationship Id="rId23" Type="http://schemas.openxmlformats.org/officeDocument/2006/relationships/image" Target="../media/image424.png"/><Relationship Id="rId119" Type="http://schemas.openxmlformats.org/officeDocument/2006/relationships/image" Target="../media/image472.png"/><Relationship Id="rId326" Type="http://schemas.openxmlformats.org/officeDocument/2006/relationships/customXml" Target="../ink/ink163.xml"/><Relationship Id="rId533" Type="http://schemas.openxmlformats.org/officeDocument/2006/relationships/image" Target="../media/image679.png"/><Relationship Id="rId172" Type="http://schemas.openxmlformats.org/officeDocument/2006/relationships/customXml" Target="../ink/ink86.xml"/><Relationship Id="rId477" Type="http://schemas.openxmlformats.org/officeDocument/2006/relationships/image" Target="../media/image651.png"/><Relationship Id="rId337" Type="http://schemas.openxmlformats.org/officeDocument/2006/relationships/image" Target="../media/image581.png"/><Relationship Id="rId34" Type="http://schemas.openxmlformats.org/officeDocument/2006/relationships/customXml" Target="../ink/ink17.xml"/><Relationship Id="rId544" Type="http://schemas.openxmlformats.org/officeDocument/2006/relationships/customXml" Target="../ink/ink272.xml"/><Relationship Id="rId183" Type="http://schemas.openxmlformats.org/officeDocument/2006/relationships/image" Target="../media/image504.png"/><Relationship Id="rId390" Type="http://schemas.openxmlformats.org/officeDocument/2006/relationships/customXml" Target="../ink/ink195.xml"/><Relationship Id="rId404" Type="http://schemas.openxmlformats.org/officeDocument/2006/relationships/customXml" Target="../ink/ink2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3"/>
          <a:stretch/>
        </p:blipFill>
        <p:spPr>
          <a:xfrm>
            <a:off x="0" y="0"/>
            <a:ext cx="12192000" cy="6858000"/>
          </a:xfrm>
          <a:prstGeom prst="rect">
            <a:avLst/>
          </a:prstGeom>
        </p:spPr>
      </p:pic>
      <p:sp>
        <p:nvSpPr>
          <p:cNvPr id="3" name="文本框 2"/>
          <p:cNvSpPr txBox="1"/>
          <p:nvPr/>
        </p:nvSpPr>
        <p:spPr>
          <a:xfrm>
            <a:off x="1044493" y="1356429"/>
            <a:ext cx="2802370" cy="1323439"/>
          </a:xfrm>
          <a:prstGeom prst="rect">
            <a:avLst/>
          </a:prstGeom>
          <a:noFill/>
        </p:spPr>
        <p:txBody>
          <a:bodyPr wrap="none"/>
          <a:lstStyle/>
          <a:p>
            <a:pPr marL="0" indent="0" defTabSz="914400">
              <a:lnSpc>
                <a:spcPct val="100000"/>
              </a:lnSpc>
              <a:spcBef>
                <a:spcPts val="0"/>
              </a:spcBef>
              <a:spcAft>
                <a:spcPts val="0"/>
              </a:spcAft>
              <a:buNone/>
            </a:pPr>
            <a:r>
              <a:rPr lang="en-US" sz="8000" b="1" i="0" strike="noStrike" spc="0">
                <a:solidFill>
                  <a:srgbClr val="494398"/>
                </a:solidFill>
                <a:latin typeface="微软雅黑"/>
                <a:ea typeface="微软雅黑"/>
              </a:rPr>
              <a:t>合众善联</a:t>
            </a:r>
          </a:p>
        </p:txBody>
      </p:sp>
      <p:sp>
        <p:nvSpPr>
          <p:cNvPr id="4" name="文本框 3"/>
          <p:cNvSpPr txBox="1"/>
          <p:nvPr/>
        </p:nvSpPr>
        <p:spPr>
          <a:xfrm>
            <a:off x="1044493" y="2882077"/>
            <a:ext cx="5716630" cy="1015663"/>
          </a:xfrm>
          <a:prstGeom prst="rect">
            <a:avLst/>
          </a:prstGeom>
          <a:noFill/>
        </p:spPr>
        <p:txBody>
          <a:bodyPr wrap="none" lIns="91440" tIns="45720" rIns="91440" bIns="45720" anchor="t"/>
          <a:lstStyle/>
          <a:p>
            <a:pPr marL="0" indent="0" defTabSz="914400">
              <a:lnSpc>
                <a:spcPct val="100000"/>
              </a:lnSpc>
              <a:spcBef>
                <a:spcPts val="0"/>
              </a:spcBef>
              <a:spcAft>
                <a:spcPts val="0"/>
              </a:spcAft>
              <a:buNone/>
            </a:pPr>
            <a:r>
              <a:rPr lang="zh-CN" sz="3600" b="1" i="0" strike="noStrike" spc="0">
                <a:solidFill>
                  <a:srgbClr val="404040"/>
                </a:solidFill>
                <a:latin typeface="微软雅黑"/>
                <a:ea typeface="微软雅黑"/>
              </a:rPr>
              <a:t>灵活、低成本的数据分析</a:t>
            </a:r>
            <a:r>
              <a:rPr lang="zh-CN" altLang="en-US" sz="3600" b="1">
                <a:solidFill>
                  <a:srgbClr val="404040"/>
                </a:solidFill>
                <a:latin typeface="微软雅黑"/>
                <a:ea typeface="微软雅黑"/>
              </a:rPr>
              <a:t>方案</a:t>
            </a:r>
            <a:endParaRPr lang="zh-CN" sz="3600" b="1" i="0" strike="noStrike" spc="0">
              <a:solidFill>
                <a:srgbClr val="404040"/>
              </a:solidFill>
              <a:latin typeface="微软雅黑"/>
              <a:ea typeface="微软雅黑"/>
            </a:endParaRPr>
          </a:p>
        </p:txBody>
      </p:sp>
      <p:grpSp>
        <p:nvGrpSpPr>
          <p:cNvPr id="6" name="组合 5"/>
          <p:cNvGrpSpPr/>
          <p:nvPr/>
        </p:nvGrpSpPr>
        <p:grpSpPr>
          <a:xfrm>
            <a:off x="1311794" y="3796336"/>
            <a:ext cx="479921" cy="479921"/>
            <a:chOff x="9870664" y="1889449"/>
            <a:chExt cx="527872" cy="527872"/>
          </a:xfrm>
        </p:grpSpPr>
        <p:sp>
          <p:nvSpPr>
            <p:cNvPr id="7" name="椭圆 6"/>
            <p:cNvSpPr/>
            <p:nvPr/>
          </p:nvSpPr>
          <p:spPr>
            <a:xfrm>
              <a:off x="9870664" y="1889449"/>
              <a:ext cx="527872" cy="527872"/>
            </a:xfrm>
            <a:prstGeom prst="ellipse">
              <a:avLst/>
            </a:prstGeom>
            <a:solidFill>
              <a:srgbClr val="494398"/>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8" name="椭圆 60"/>
            <p:cNvSpPr/>
            <p:nvPr/>
          </p:nvSpPr>
          <p:spPr>
            <a:xfrm>
              <a:off x="9982200" y="2002361"/>
              <a:ext cx="304800" cy="302048"/>
            </a:xfrm>
            <a:custGeom>
              <a:avLst/>
              <a:gdLst/>
              <a:ahLst/>
              <a:cxnLst/>
              <a:rect l="l" t="t" r="r" b="b"/>
              <a:pathLst>
                <a:path w="304800" h="302048">
                  <a:moveTo>
                    <a:pt x="18806" y="174413"/>
                  </a:moveTo>
                  <a:cubicBezTo>
                    <a:pt x="16883" y="174413"/>
                    <a:pt x="15335" y="176005"/>
                    <a:pt x="15335" y="177924"/>
                  </a:cubicBezTo>
                  <a:lnTo>
                    <a:pt x="15335" y="255273"/>
                  </a:lnTo>
                  <a:cubicBezTo>
                    <a:pt x="15335" y="257193"/>
                    <a:pt x="16883" y="258785"/>
                    <a:pt x="18806" y="258785"/>
                  </a:cubicBezTo>
                  <a:lnTo>
                    <a:pt x="126622" y="258785"/>
                  </a:lnTo>
                  <a:cubicBezTo>
                    <a:pt x="128545" y="258785"/>
                    <a:pt x="130139" y="257193"/>
                    <a:pt x="130139" y="255273"/>
                  </a:cubicBezTo>
                  <a:lnTo>
                    <a:pt x="130139" y="177924"/>
                  </a:lnTo>
                  <a:cubicBezTo>
                    <a:pt x="130139" y="176005"/>
                    <a:pt x="128545" y="174413"/>
                    <a:pt x="126622" y="174413"/>
                  </a:cubicBezTo>
                  <a:close/>
                  <a:moveTo>
                    <a:pt x="232147" y="161088"/>
                  </a:moveTo>
                  <a:cubicBezTo>
                    <a:pt x="234093" y="161088"/>
                    <a:pt x="236039" y="161837"/>
                    <a:pt x="237540" y="163336"/>
                  </a:cubicBezTo>
                  <a:lnTo>
                    <a:pt x="256954" y="182727"/>
                  </a:lnTo>
                  <a:cubicBezTo>
                    <a:pt x="259956" y="185725"/>
                    <a:pt x="259956" y="190502"/>
                    <a:pt x="256954" y="193500"/>
                  </a:cubicBezTo>
                  <a:cubicBezTo>
                    <a:pt x="255454" y="194999"/>
                    <a:pt x="253484" y="195748"/>
                    <a:pt x="251514" y="195748"/>
                  </a:cubicBezTo>
                  <a:cubicBezTo>
                    <a:pt x="249498" y="195748"/>
                    <a:pt x="247576" y="194999"/>
                    <a:pt x="246075" y="193500"/>
                  </a:cubicBezTo>
                  <a:lnTo>
                    <a:pt x="239744" y="187223"/>
                  </a:lnTo>
                  <a:lnTo>
                    <a:pt x="239744" y="247738"/>
                  </a:lnTo>
                  <a:cubicBezTo>
                    <a:pt x="239744" y="251953"/>
                    <a:pt x="236320" y="255419"/>
                    <a:pt x="232053" y="255419"/>
                  </a:cubicBezTo>
                  <a:lnTo>
                    <a:pt x="173012" y="255419"/>
                  </a:lnTo>
                  <a:cubicBezTo>
                    <a:pt x="168792" y="255419"/>
                    <a:pt x="165322" y="251953"/>
                    <a:pt x="165322" y="247738"/>
                  </a:cubicBezTo>
                  <a:cubicBezTo>
                    <a:pt x="165322" y="243476"/>
                    <a:pt x="168792" y="240056"/>
                    <a:pt x="173012" y="240056"/>
                  </a:cubicBezTo>
                  <a:lnTo>
                    <a:pt x="173012" y="240103"/>
                  </a:lnTo>
                  <a:lnTo>
                    <a:pt x="224503" y="240103"/>
                  </a:lnTo>
                  <a:lnTo>
                    <a:pt x="224503" y="187223"/>
                  </a:lnTo>
                  <a:lnTo>
                    <a:pt x="218172" y="193500"/>
                  </a:lnTo>
                  <a:cubicBezTo>
                    <a:pt x="215171" y="196497"/>
                    <a:pt x="210341" y="196497"/>
                    <a:pt x="207339" y="193500"/>
                  </a:cubicBezTo>
                  <a:cubicBezTo>
                    <a:pt x="204338" y="190502"/>
                    <a:pt x="204338" y="185725"/>
                    <a:pt x="207339" y="182727"/>
                  </a:cubicBezTo>
                  <a:lnTo>
                    <a:pt x="226754" y="163336"/>
                  </a:lnTo>
                  <a:cubicBezTo>
                    <a:pt x="228254" y="161837"/>
                    <a:pt x="230200" y="161088"/>
                    <a:pt x="232147" y="161088"/>
                  </a:cubicBezTo>
                  <a:close/>
                  <a:moveTo>
                    <a:pt x="18806" y="159149"/>
                  </a:moveTo>
                  <a:lnTo>
                    <a:pt x="126622" y="159149"/>
                  </a:lnTo>
                  <a:cubicBezTo>
                    <a:pt x="136986" y="159149"/>
                    <a:pt x="145428" y="167577"/>
                    <a:pt x="145428" y="177924"/>
                  </a:cubicBezTo>
                  <a:lnTo>
                    <a:pt x="145428" y="255273"/>
                  </a:lnTo>
                  <a:cubicBezTo>
                    <a:pt x="145428" y="265621"/>
                    <a:pt x="136986" y="274049"/>
                    <a:pt x="126622" y="274049"/>
                  </a:cubicBezTo>
                  <a:lnTo>
                    <a:pt x="80429" y="274049"/>
                  </a:lnTo>
                  <a:lnTo>
                    <a:pt x="80429" y="286691"/>
                  </a:lnTo>
                  <a:lnTo>
                    <a:pt x="94404" y="286691"/>
                  </a:lnTo>
                  <a:cubicBezTo>
                    <a:pt x="98672" y="286691"/>
                    <a:pt x="102095" y="290108"/>
                    <a:pt x="102095" y="294369"/>
                  </a:cubicBezTo>
                  <a:cubicBezTo>
                    <a:pt x="102095" y="298583"/>
                    <a:pt x="98672" y="302048"/>
                    <a:pt x="94404" y="302048"/>
                  </a:cubicBezTo>
                  <a:lnTo>
                    <a:pt x="51024" y="302048"/>
                  </a:lnTo>
                  <a:cubicBezTo>
                    <a:pt x="46756" y="302048"/>
                    <a:pt x="43333" y="298583"/>
                    <a:pt x="43333" y="294369"/>
                  </a:cubicBezTo>
                  <a:cubicBezTo>
                    <a:pt x="43333" y="290108"/>
                    <a:pt x="46756" y="286691"/>
                    <a:pt x="51024" y="286691"/>
                  </a:cubicBezTo>
                  <a:lnTo>
                    <a:pt x="65046" y="286691"/>
                  </a:lnTo>
                  <a:lnTo>
                    <a:pt x="65046" y="274049"/>
                  </a:lnTo>
                  <a:lnTo>
                    <a:pt x="18806" y="274049"/>
                  </a:lnTo>
                  <a:cubicBezTo>
                    <a:pt x="8442" y="274049"/>
                    <a:pt x="0" y="265621"/>
                    <a:pt x="0" y="255273"/>
                  </a:cubicBezTo>
                  <a:lnTo>
                    <a:pt x="0" y="177924"/>
                  </a:lnTo>
                  <a:cubicBezTo>
                    <a:pt x="0" y="167577"/>
                    <a:pt x="8442" y="159149"/>
                    <a:pt x="18806" y="159149"/>
                  </a:cubicBezTo>
                  <a:close/>
                  <a:moveTo>
                    <a:pt x="72729" y="49790"/>
                  </a:moveTo>
                  <a:lnTo>
                    <a:pt x="131748" y="49790"/>
                  </a:lnTo>
                  <a:cubicBezTo>
                    <a:pt x="136017" y="49790"/>
                    <a:pt x="139442" y="53208"/>
                    <a:pt x="139442" y="57469"/>
                  </a:cubicBezTo>
                  <a:cubicBezTo>
                    <a:pt x="139442" y="61730"/>
                    <a:pt x="136017" y="65149"/>
                    <a:pt x="131748" y="65149"/>
                  </a:cubicBezTo>
                  <a:lnTo>
                    <a:pt x="131748" y="65102"/>
                  </a:lnTo>
                  <a:lnTo>
                    <a:pt x="80470" y="65102"/>
                  </a:lnTo>
                  <a:lnTo>
                    <a:pt x="80470" y="117969"/>
                  </a:lnTo>
                  <a:lnTo>
                    <a:pt x="86804" y="111648"/>
                  </a:lnTo>
                  <a:cubicBezTo>
                    <a:pt x="89806" y="108651"/>
                    <a:pt x="94591" y="108651"/>
                    <a:pt x="97594" y="111648"/>
                  </a:cubicBezTo>
                  <a:cubicBezTo>
                    <a:pt x="100597" y="114644"/>
                    <a:pt x="100597" y="119467"/>
                    <a:pt x="97594" y="122465"/>
                  </a:cubicBezTo>
                  <a:lnTo>
                    <a:pt x="78218" y="141804"/>
                  </a:lnTo>
                  <a:cubicBezTo>
                    <a:pt x="76717" y="143302"/>
                    <a:pt x="74700" y="144052"/>
                    <a:pt x="72776" y="144052"/>
                  </a:cubicBezTo>
                  <a:cubicBezTo>
                    <a:pt x="70759" y="144052"/>
                    <a:pt x="68835" y="143302"/>
                    <a:pt x="67334" y="141804"/>
                  </a:cubicBezTo>
                  <a:lnTo>
                    <a:pt x="47959" y="122465"/>
                  </a:lnTo>
                  <a:cubicBezTo>
                    <a:pt x="44956" y="119467"/>
                    <a:pt x="44956" y="114644"/>
                    <a:pt x="47959" y="111648"/>
                  </a:cubicBezTo>
                  <a:cubicBezTo>
                    <a:pt x="50961" y="108651"/>
                    <a:pt x="55746" y="108651"/>
                    <a:pt x="58749" y="111648"/>
                  </a:cubicBezTo>
                  <a:lnTo>
                    <a:pt x="65082" y="117969"/>
                  </a:lnTo>
                  <a:lnTo>
                    <a:pt x="65082" y="57469"/>
                  </a:lnTo>
                  <a:cubicBezTo>
                    <a:pt x="65082" y="53208"/>
                    <a:pt x="68460" y="49790"/>
                    <a:pt x="72729" y="49790"/>
                  </a:cubicBezTo>
                  <a:close/>
                  <a:moveTo>
                    <a:pt x="178186" y="15362"/>
                  </a:moveTo>
                  <a:cubicBezTo>
                    <a:pt x="176217" y="15362"/>
                    <a:pt x="174669" y="16955"/>
                    <a:pt x="174669" y="18875"/>
                  </a:cubicBezTo>
                  <a:lnTo>
                    <a:pt x="174669" y="96203"/>
                  </a:lnTo>
                  <a:cubicBezTo>
                    <a:pt x="174669" y="98123"/>
                    <a:pt x="176217" y="99668"/>
                    <a:pt x="178186" y="99668"/>
                  </a:cubicBezTo>
                  <a:lnTo>
                    <a:pt x="285948" y="99668"/>
                  </a:lnTo>
                  <a:cubicBezTo>
                    <a:pt x="287918" y="99668"/>
                    <a:pt x="289466" y="98123"/>
                    <a:pt x="289466" y="96203"/>
                  </a:cubicBezTo>
                  <a:lnTo>
                    <a:pt x="289466" y="18875"/>
                  </a:lnTo>
                  <a:cubicBezTo>
                    <a:pt x="289466" y="16955"/>
                    <a:pt x="287918" y="15362"/>
                    <a:pt x="285948" y="15362"/>
                  </a:cubicBezTo>
                  <a:close/>
                  <a:moveTo>
                    <a:pt x="178186" y="0"/>
                  </a:moveTo>
                  <a:lnTo>
                    <a:pt x="285948" y="0"/>
                  </a:lnTo>
                  <a:cubicBezTo>
                    <a:pt x="296359" y="0"/>
                    <a:pt x="304800" y="8524"/>
                    <a:pt x="304800" y="18875"/>
                  </a:cubicBezTo>
                  <a:lnTo>
                    <a:pt x="304800" y="96109"/>
                  </a:lnTo>
                  <a:cubicBezTo>
                    <a:pt x="304800" y="106507"/>
                    <a:pt x="296359" y="114937"/>
                    <a:pt x="285948" y="114937"/>
                  </a:cubicBezTo>
                  <a:lnTo>
                    <a:pt x="239758" y="114937"/>
                  </a:lnTo>
                  <a:lnTo>
                    <a:pt x="239758" y="127537"/>
                  </a:lnTo>
                  <a:lnTo>
                    <a:pt x="253779" y="127537"/>
                  </a:lnTo>
                  <a:cubicBezTo>
                    <a:pt x="258000" y="127537"/>
                    <a:pt x="261470" y="130956"/>
                    <a:pt x="261470" y="135218"/>
                  </a:cubicBezTo>
                  <a:cubicBezTo>
                    <a:pt x="261470" y="139480"/>
                    <a:pt x="258000" y="142899"/>
                    <a:pt x="253779" y="142899"/>
                  </a:cubicBezTo>
                  <a:lnTo>
                    <a:pt x="210356" y="142899"/>
                  </a:lnTo>
                  <a:cubicBezTo>
                    <a:pt x="206135" y="142899"/>
                    <a:pt x="202665" y="139480"/>
                    <a:pt x="202665" y="135218"/>
                  </a:cubicBezTo>
                  <a:cubicBezTo>
                    <a:pt x="202665" y="130956"/>
                    <a:pt x="206135" y="127537"/>
                    <a:pt x="210356" y="127537"/>
                  </a:cubicBezTo>
                  <a:lnTo>
                    <a:pt x="224377" y="127537"/>
                  </a:lnTo>
                  <a:lnTo>
                    <a:pt x="224377" y="114937"/>
                  </a:lnTo>
                  <a:lnTo>
                    <a:pt x="178186" y="114937"/>
                  </a:lnTo>
                  <a:cubicBezTo>
                    <a:pt x="167776" y="114937"/>
                    <a:pt x="159335" y="106507"/>
                    <a:pt x="159335" y="96109"/>
                  </a:cubicBezTo>
                  <a:lnTo>
                    <a:pt x="159335" y="18828"/>
                  </a:lnTo>
                  <a:cubicBezTo>
                    <a:pt x="159335" y="8431"/>
                    <a:pt x="167776" y="0"/>
                    <a:pt x="178186" y="0"/>
                  </a:cubicBezTo>
                  <a:close/>
                </a:path>
              </a:pathLst>
            </a:custGeom>
            <a:solidFill>
              <a:schemeClr val="bg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grpSp>
      <p:grpSp>
        <p:nvGrpSpPr>
          <p:cNvPr id="9" name="组合 8"/>
          <p:cNvGrpSpPr/>
          <p:nvPr/>
        </p:nvGrpSpPr>
        <p:grpSpPr>
          <a:xfrm>
            <a:off x="2018631" y="3796336"/>
            <a:ext cx="479921" cy="479921"/>
            <a:chOff x="9870664" y="1889449"/>
            <a:chExt cx="527872" cy="527872"/>
          </a:xfrm>
        </p:grpSpPr>
        <p:sp>
          <p:nvSpPr>
            <p:cNvPr id="10" name="椭圆 9"/>
            <p:cNvSpPr/>
            <p:nvPr/>
          </p:nvSpPr>
          <p:spPr>
            <a:xfrm>
              <a:off x="9870664" y="1889449"/>
              <a:ext cx="527872" cy="527872"/>
            </a:xfrm>
            <a:prstGeom prst="ellipse">
              <a:avLst/>
            </a:prstGeom>
            <a:solidFill>
              <a:srgbClr val="494398"/>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11" name="椭圆 64"/>
            <p:cNvSpPr/>
            <p:nvPr/>
          </p:nvSpPr>
          <p:spPr>
            <a:xfrm>
              <a:off x="9982200" y="2012825"/>
              <a:ext cx="304800" cy="281119"/>
            </a:xfrm>
            <a:custGeom>
              <a:avLst/>
              <a:gdLst/>
              <a:ahLst/>
              <a:cxnLst/>
              <a:rect l="l" t="t" r="r" b="b"/>
              <a:pathLst>
                <a:path w="304800" h="281119">
                  <a:moveTo>
                    <a:pt x="92871" y="116535"/>
                  </a:moveTo>
                  <a:cubicBezTo>
                    <a:pt x="103580" y="116535"/>
                    <a:pt x="111855" y="125275"/>
                    <a:pt x="111855" y="135471"/>
                  </a:cubicBezTo>
                  <a:lnTo>
                    <a:pt x="111855" y="183539"/>
                  </a:lnTo>
                  <a:cubicBezTo>
                    <a:pt x="111855" y="194221"/>
                    <a:pt x="103580" y="202961"/>
                    <a:pt x="92871" y="202961"/>
                  </a:cubicBezTo>
                  <a:cubicBezTo>
                    <a:pt x="82162" y="202961"/>
                    <a:pt x="73400" y="194221"/>
                    <a:pt x="73400" y="183539"/>
                  </a:cubicBezTo>
                  <a:lnTo>
                    <a:pt x="73400" y="135471"/>
                  </a:lnTo>
                  <a:cubicBezTo>
                    <a:pt x="73400" y="125275"/>
                    <a:pt x="82162" y="116535"/>
                    <a:pt x="92871" y="116535"/>
                  </a:cubicBezTo>
                  <a:close/>
                  <a:moveTo>
                    <a:pt x="141037" y="97113"/>
                  </a:moveTo>
                  <a:cubicBezTo>
                    <a:pt x="151238" y="97113"/>
                    <a:pt x="159982" y="105853"/>
                    <a:pt x="159982" y="116534"/>
                  </a:cubicBezTo>
                  <a:lnTo>
                    <a:pt x="159982" y="183540"/>
                  </a:lnTo>
                  <a:cubicBezTo>
                    <a:pt x="159982" y="194222"/>
                    <a:pt x="151724" y="202961"/>
                    <a:pt x="141037" y="202961"/>
                  </a:cubicBezTo>
                  <a:cubicBezTo>
                    <a:pt x="130350" y="202961"/>
                    <a:pt x="121606" y="194222"/>
                    <a:pt x="121606" y="183540"/>
                  </a:cubicBezTo>
                  <a:lnTo>
                    <a:pt x="121606" y="116534"/>
                  </a:lnTo>
                  <a:cubicBezTo>
                    <a:pt x="121606" y="105853"/>
                    <a:pt x="130350" y="97113"/>
                    <a:pt x="141037" y="97113"/>
                  </a:cubicBezTo>
                  <a:close/>
                  <a:moveTo>
                    <a:pt x="188717" y="78236"/>
                  </a:moveTo>
                  <a:cubicBezTo>
                    <a:pt x="199426" y="78236"/>
                    <a:pt x="208187" y="86972"/>
                    <a:pt x="208187" y="97163"/>
                  </a:cubicBezTo>
                  <a:lnTo>
                    <a:pt x="208187" y="183549"/>
                  </a:lnTo>
                  <a:cubicBezTo>
                    <a:pt x="208187" y="194225"/>
                    <a:pt x="199426" y="202961"/>
                    <a:pt x="188717" y="202961"/>
                  </a:cubicBezTo>
                  <a:cubicBezTo>
                    <a:pt x="178495" y="202961"/>
                    <a:pt x="169733" y="194225"/>
                    <a:pt x="169733" y="183549"/>
                  </a:cubicBezTo>
                  <a:lnTo>
                    <a:pt x="169733" y="97163"/>
                  </a:lnTo>
                  <a:cubicBezTo>
                    <a:pt x="169733" y="86972"/>
                    <a:pt x="178495" y="78236"/>
                    <a:pt x="188717" y="78236"/>
                  </a:cubicBezTo>
                  <a:close/>
                  <a:moveTo>
                    <a:pt x="141019" y="0"/>
                  </a:moveTo>
                  <a:cubicBezTo>
                    <a:pt x="209583" y="0"/>
                    <a:pt x="267449" y="49524"/>
                    <a:pt x="279120" y="115070"/>
                  </a:cubicBezTo>
                  <a:lnTo>
                    <a:pt x="298571" y="115070"/>
                  </a:lnTo>
                  <a:cubicBezTo>
                    <a:pt x="301002" y="115070"/>
                    <a:pt x="302947" y="116526"/>
                    <a:pt x="303920" y="118468"/>
                  </a:cubicBezTo>
                  <a:cubicBezTo>
                    <a:pt x="305378" y="120896"/>
                    <a:pt x="304892" y="123323"/>
                    <a:pt x="303433" y="125265"/>
                  </a:cubicBezTo>
                  <a:lnTo>
                    <a:pt x="271340" y="163622"/>
                  </a:lnTo>
                  <a:cubicBezTo>
                    <a:pt x="269881" y="165079"/>
                    <a:pt x="268422" y="166049"/>
                    <a:pt x="266477" y="166049"/>
                  </a:cubicBezTo>
                  <a:cubicBezTo>
                    <a:pt x="264531" y="166049"/>
                    <a:pt x="262586" y="165079"/>
                    <a:pt x="261614" y="163622"/>
                  </a:cubicBezTo>
                  <a:lnTo>
                    <a:pt x="229520" y="125265"/>
                  </a:lnTo>
                  <a:cubicBezTo>
                    <a:pt x="227575" y="123323"/>
                    <a:pt x="227575" y="120896"/>
                    <a:pt x="228548" y="118468"/>
                  </a:cubicBezTo>
                  <a:cubicBezTo>
                    <a:pt x="229520" y="116526"/>
                    <a:pt x="231951" y="115070"/>
                    <a:pt x="234383" y="115070"/>
                  </a:cubicBezTo>
                  <a:lnTo>
                    <a:pt x="253347" y="115070"/>
                  </a:lnTo>
                  <a:cubicBezTo>
                    <a:pt x="241677" y="63604"/>
                    <a:pt x="195481" y="25247"/>
                    <a:pt x="141019" y="25247"/>
                  </a:cubicBezTo>
                  <a:cubicBezTo>
                    <a:pt x="77317" y="25247"/>
                    <a:pt x="25772" y="77198"/>
                    <a:pt x="25772" y="140317"/>
                  </a:cubicBezTo>
                  <a:cubicBezTo>
                    <a:pt x="25772" y="203921"/>
                    <a:pt x="77317" y="255386"/>
                    <a:pt x="141019" y="255386"/>
                  </a:cubicBezTo>
                  <a:cubicBezTo>
                    <a:pt x="181865" y="255386"/>
                    <a:pt x="220281" y="233537"/>
                    <a:pt x="240704" y="198094"/>
                  </a:cubicBezTo>
                  <a:cubicBezTo>
                    <a:pt x="244108" y="191783"/>
                    <a:pt x="251888" y="189840"/>
                    <a:pt x="258210" y="193239"/>
                  </a:cubicBezTo>
                  <a:cubicBezTo>
                    <a:pt x="264531" y="197123"/>
                    <a:pt x="266477" y="204892"/>
                    <a:pt x="263073" y="210718"/>
                  </a:cubicBezTo>
                  <a:cubicBezTo>
                    <a:pt x="237787" y="254415"/>
                    <a:pt x="191105" y="281119"/>
                    <a:pt x="141019" y="281119"/>
                  </a:cubicBezTo>
                  <a:cubicBezTo>
                    <a:pt x="63215" y="281119"/>
                    <a:pt x="0" y="218001"/>
                    <a:pt x="0" y="140317"/>
                  </a:cubicBezTo>
                  <a:cubicBezTo>
                    <a:pt x="0" y="63118"/>
                    <a:pt x="63215" y="0"/>
                    <a:pt x="141019" y="0"/>
                  </a:cubicBezTo>
                  <a:close/>
                </a:path>
              </a:pathLst>
            </a:custGeom>
            <a:solidFill>
              <a:schemeClr val="bg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grpSp>
      <p:grpSp>
        <p:nvGrpSpPr>
          <p:cNvPr id="12" name="组合 11"/>
          <p:cNvGrpSpPr/>
          <p:nvPr/>
        </p:nvGrpSpPr>
        <p:grpSpPr>
          <a:xfrm>
            <a:off x="2725469" y="3796336"/>
            <a:ext cx="479921" cy="479921"/>
            <a:chOff x="9870664" y="1889449"/>
            <a:chExt cx="527872" cy="527872"/>
          </a:xfrm>
        </p:grpSpPr>
        <p:sp>
          <p:nvSpPr>
            <p:cNvPr id="13" name="椭圆 12"/>
            <p:cNvSpPr/>
            <p:nvPr/>
          </p:nvSpPr>
          <p:spPr>
            <a:xfrm>
              <a:off x="9870664" y="1889449"/>
              <a:ext cx="527872" cy="527872"/>
            </a:xfrm>
            <a:prstGeom prst="ellipse">
              <a:avLst/>
            </a:prstGeom>
            <a:solidFill>
              <a:srgbClr val="494398"/>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14" name="椭圆 67"/>
            <p:cNvSpPr/>
            <p:nvPr/>
          </p:nvSpPr>
          <p:spPr>
            <a:xfrm>
              <a:off x="9986889" y="2000985"/>
              <a:ext cx="295421" cy="304800"/>
            </a:xfrm>
            <a:custGeom>
              <a:avLst/>
              <a:gdLst/>
              <a:ahLst/>
              <a:cxnLst/>
              <a:rect l="0" t="0" r="r" b="b"/>
              <a:pathLst>
                <a:path w="295421" h="304800">
                  <a:moveTo>
                    <a:pt x="219263" y="142853"/>
                  </a:moveTo>
                  <a:cubicBezTo>
                    <a:pt x="219263" y="141085"/>
                    <a:pt x="218555" y="139671"/>
                    <a:pt x="217492" y="138963"/>
                  </a:cubicBezTo>
                  <a:cubicBezTo>
                    <a:pt x="216075" y="137903"/>
                    <a:pt x="213596" y="137195"/>
                    <a:pt x="209345" y="136135"/>
                  </a:cubicBezTo>
                  <a:cubicBezTo>
                    <a:pt x="201552" y="134367"/>
                    <a:pt x="196593" y="132599"/>
                    <a:pt x="194114" y="130831"/>
                  </a:cubicBezTo>
                  <a:cubicBezTo>
                    <a:pt x="191280" y="128709"/>
                    <a:pt x="190217" y="125527"/>
                    <a:pt x="190217" y="121637"/>
                  </a:cubicBezTo>
                  <a:cubicBezTo>
                    <a:pt x="190217" y="116687"/>
                    <a:pt x="191634" y="113151"/>
                    <a:pt x="195176" y="110322"/>
                  </a:cubicBezTo>
                  <a:cubicBezTo>
                    <a:pt x="198718" y="107493"/>
                    <a:pt x="202969" y="106079"/>
                    <a:pt x="208991" y="106079"/>
                  </a:cubicBezTo>
                  <a:cubicBezTo>
                    <a:pt x="214304" y="106079"/>
                    <a:pt x="218555" y="107847"/>
                    <a:pt x="222097" y="110676"/>
                  </a:cubicBezTo>
                  <a:cubicBezTo>
                    <a:pt x="225639" y="113504"/>
                    <a:pt x="227410" y="117040"/>
                    <a:pt x="227765" y="121991"/>
                  </a:cubicBezTo>
                  <a:lnTo>
                    <a:pt x="217846" y="121991"/>
                  </a:lnTo>
                  <a:cubicBezTo>
                    <a:pt x="217846" y="119869"/>
                    <a:pt x="216784" y="117748"/>
                    <a:pt x="215013" y="116687"/>
                  </a:cubicBezTo>
                  <a:cubicBezTo>
                    <a:pt x="212887" y="115272"/>
                    <a:pt x="210762" y="114565"/>
                    <a:pt x="207928" y="114565"/>
                  </a:cubicBezTo>
                  <a:cubicBezTo>
                    <a:pt x="205094" y="114565"/>
                    <a:pt x="203323" y="114919"/>
                    <a:pt x="201906" y="116333"/>
                  </a:cubicBezTo>
                  <a:cubicBezTo>
                    <a:pt x="200135" y="117394"/>
                    <a:pt x="199427" y="118808"/>
                    <a:pt x="199427" y="120930"/>
                  </a:cubicBezTo>
                  <a:cubicBezTo>
                    <a:pt x="199427" y="122344"/>
                    <a:pt x="200490" y="123405"/>
                    <a:pt x="201906" y="124112"/>
                  </a:cubicBezTo>
                  <a:cubicBezTo>
                    <a:pt x="203323" y="125173"/>
                    <a:pt x="206511" y="125880"/>
                    <a:pt x="211116" y="126941"/>
                  </a:cubicBezTo>
                  <a:cubicBezTo>
                    <a:pt x="218201" y="128709"/>
                    <a:pt x="223160" y="130477"/>
                    <a:pt x="225285" y="132599"/>
                  </a:cubicBezTo>
                  <a:cubicBezTo>
                    <a:pt x="227765" y="134367"/>
                    <a:pt x="228827" y="137903"/>
                    <a:pt x="228827" y="142146"/>
                  </a:cubicBezTo>
                  <a:cubicBezTo>
                    <a:pt x="228827" y="146742"/>
                    <a:pt x="227056" y="150278"/>
                    <a:pt x="223514" y="153107"/>
                  </a:cubicBezTo>
                  <a:cubicBezTo>
                    <a:pt x="219972" y="155582"/>
                    <a:pt x="215013" y="156997"/>
                    <a:pt x="208991" y="156997"/>
                  </a:cubicBezTo>
                  <a:cubicBezTo>
                    <a:pt x="202969" y="156997"/>
                    <a:pt x="198364" y="155582"/>
                    <a:pt x="194822" y="152754"/>
                  </a:cubicBezTo>
                  <a:cubicBezTo>
                    <a:pt x="191280" y="149925"/>
                    <a:pt x="189509" y="146035"/>
                    <a:pt x="189154" y="140731"/>
                  </a:cubicBezTo>
                  <a:lnTo>
                    <a:pt x="199073" y="140731"/>
                  </a:lnTo>
                  <a:cubicBezTo>
                    <a:pt x="199073" y="143206"/>
                    <a:pt x="200135" y="145328"/>
                    <a:pt x="201906" y="146742"/>
                  </a:cubicBezTo>
                  <a:cubicBezTo>
                    <a:pt x="203678" y="148157"/>
                    <a:pt x="205803" y="148864"/>
                    <a:pt x="208991" y="148864"/>
                  </a:cubicBezTo>
                  <a:cubicBezTo>
                    <a:pt x="212179" y="148864"/>
                    <a:pt x="214658" y="148157"/>
                    <a:pt x="216784" y="147096"/>
                  </a:cubicBezTo>
                  <a:cubicBezTo>
                    <a:pt x="218555" y="146035"/>
                    <a:pt x="219263" y="144621"/>
                    <a:pt x="219263" y="142853"/>
                  </a:cubicBezTo>
                  <a:close/>
                  <a:moveTo>
                    <a:pt x="142751" y="155582"/>
                  </a:moveTo>
                  <a:lnTo>
                    <a:pt x="147356" y="155582"/>
                  </a:lnTo>
                  <a:lnTo>
                    <a:pt x="154795" y="117748"/>
                  </a:lnTo>
                  <a:lnTo>
                    <a:pt x="162588" y="155582"/>
                  </a:lnTo>
                  <a:lnTo>
                    <a:pt x="167547" y="155582"/>
                  </a:lnTo>
                  <a:lnTo>
                    <a:pt x="172506" y="155582"/>
                  </a:lnTo>
                  <a:lnTo>
                    <a:pt x="185612" y="107493"/>
                  </a:lnTo>
                  <a:lnTo>
                    <a:pt x="180653" y="107493"/>
                  </a:lnTo>
                  <a:lnTo>
                    <a:pt x="175694" y="107493"/>
                  </a:lnTo>
                  <a:lnTo>
                    <a:pt x="167547" y="142499"/>
                  </a:lnTo>
                  <a:lnTo>
                    <a:pt x="167547" y="142499"/>
                  </a:lnTo>
                  <a:lnTo>
                    <a:pt x="160462" y="107493"/>
                  </a:lnTo>
                  <a:lnTo>
                    <a:pt x="155149" y="107493"/>
                  </a:lnTo>
                  <a:lnTo>
                    <a:pt x="149836" y="107493"/>
                  </a:lnTo>
                  <a:lnTo>
                    <a:pt x="143106" y="142853"/>
                  </a:lnTo>
                  <a:lnTo>
                    <a:pt x="134959" y="107493"/>
                  </a:lnTo>
                  <a:lnTo>
                    <a:pt x="129645" y="107493"/>
                  </a:lnTo>
                  <a:lnTo>
                    <a:pt x="124332" y="107493"/>
                  </a:lnTo>
                  <a:lnTo>
                    <a:pt x="137792" y="155582"/>
                  </a:lnTo>
                  <a:lnTo>
                    <a:pt x="142751" y="155582"/>
                  </a:lnTo>
                  <a:close/>
                  <a:moveTo>
                    <a:pt x="120435" y="151339"/>
                  </a:moveTo>
                  <a:lnTo>
                    <a:pt x="120435" y="147096"/>
                  </a:lnTo>
                  <a:lnTo>
                    <a:pt x="93869" y="147096"/>
                  </a:lnTo>
                  <a:lnTo>
                    <a:pt x="93869" y="134720"/>
                  </a:lnTo>
                  <a:lnTo>
                    <a:pt x="117247" y="134720"/>
                  </a:lnTo>
                  <a:lnTo>
                    <a:pt x="117247" y="130477"/>
                  </a:lnTo>
                  <a:lnTo>
                    <a:pt x="117247" y="126234"/>
                  </a:lnTo>
                  <a:lnTo>
                    <a:pt x="93869" y="126234"/>
                  </a:lnTo>
                  <a:lnTo>
                    <a:pt x="93869" y="115980"/>
                  </a:lnTo>
                  <a:lnTo>
                    <a:pt x="119019" y="115980"/>
                  </a:lnTo>
                  <a:lnTo>
                    <a:pt x="119019" y="111736"/>
                  </a:lnTo>
                  <a:lnTo>
                    <a:pt x="119019" y="107493"/>
                  </a:lnTo>
                  <a:lnTo>
                    <a:pt x="83596" y="107493"/>
                  </a:lnTo>
                  <a:lnTo>
                    <a:pt x="83596" y="155582"/>
                  </a:lnTo>
                  <a:lnTo>
                    <a:pt x="120435" y="155582"/>
                  </a:lnTo>
                  <a:lnTo>
                    <a:pt x="120435" y="151339"/>
                  </a:lnTo>
                  <a:lnTo>
                    <a:pt x="120435" y="151339"/>
                  </a:lnTo>
                  <a:close/>
                  <a:moveTo>
                    <a:pt x="34714" y="107493"/>
                  </a:moveTo>
                  <a:lnTo>
                    <a:pt x="34714" y="155582"/>
                  </a:lnTo>
                  <a:lnTo>
                    <a:pt x="39319" y="155582"/>
                  </a:lnTo>
                  <a:lnTo>
                    <a:pt x="44278" y="155582"/>
                  </a:lnTo>
                  <a:lnTo>
                    <a:pt x="44278" y="120930"/>
                  </a:lnTo>
                  <a:lnTo>
                    <a:pt x="64114" y="155582"/>
                  </a:lnTo>
                  <a:lnTo>
                    <a:pt x="69073" y="155582"/>
                  </a:lnTo>
                  <a:lnTo>
                    <a:pt x="74032" y="155582"/>
                  </a:lnTo>
                  <a:lnTo>
                    <a:pt x="74032" y="107493"/>
                  </a:lnTo>
                  <a:lnTo>
                    <a:pt x="69427" y="107493"/>
                  </a:lnTo>
                  <a:lnTo>
                    <a:pt x="64468" y="107493"/>
                  </a:lnTo>
                  <a:lnTo>
                    <a:pt x="64468" y="141439"/>
                  </a:lnTo>
                  <a:lnTo>
                    <a:pt x="45340" y="107493"/>
                  </a:lnTo>
                  <a:lnTo>
                    <a:pt x="40027" y="107493"/>
                  </a:lnTo>
                  <a:lnTo>
                    <a:pt x="34714" y="107493"/>
                  </a:lnTo>
                  <a:close/>
                  <a:moveTo>
                    <a:pt x="295421" y="0"/>
                  </a:moveTo>
                  <a:lnTo>
                    <a:pt x="295421" y="196246"/>
                  </a:lnTo>
                  <a:lnTo>
                    <a:pt x="263187" y="196246"/>
                  </a:lnTo>
                  <a:lnTo>
                    <a:pt x="263187" y="227362"/>
                  </a:lnTo>
                  <a:lnTo>
                    <a:pt x="195176" y="227362"/>
                  </a:lnTo>
                  <a:lnTo>
                    <a:pt x="148773" y="273684"/>
                  </a:lnTo>
                  <a:lnTo>
                    <a:pt x="148773" y="272976"/>
                  </a:lnTo>
                  <a:lnTo>
                    <a:pt x="116539" y="304800"/>
                  </a:lnTo>
                  <a:lnTo>
                    <a:pt x="116539" y="227362"/>
                  </a:lnTo>
                  <a:lnTo>
                    <a:pt x="0" y="227362"/>
                  </a:lnTo>
                  <a:lnTo>
                    <a:pt x="0" y="31116"/>
                  </a:lnTo>
                  <a:lnTo>
                    <a:pt x="32234" y="31116"/>
                  </a:lnTo>
                  <a:lnTo>
                    <a:pt x="32234" y="0"/>
                  </a:lnTo>
                  <a:lnTo>
                    <a:pt x="295421" y="0"/>
                  </a:lnTo>
                  <a:close/>
                  <a:moveTo>
                    <a:pt x="250435" y="44200"/>
                  </a:moveTo>
                  <a:lnTo>
                    <a:pt x="44986" y="44200"/>
                  </a:lnTo>
                  <a:lnTo>
                    <a:pt x="38610" y="44200"/>
                  </a:lnTo>
                  <a:lnTo>
                    <a:pt x="32234" y="44200"/>
                  </a:lnTo>
                  <a:lnTo>
                    <a:pt x="13106" y="44200"/>
                  </a:lnTo>
                  <a:lnTo>
                    <a:pt x="13106" y="214279"/>
                  </a:lnTo>
                  <a:lnTo>
                    <a:pt x="129645" y="214279"/>
                  </a:lnTo>
                  <a:lnTo>
                    <a:pt x="129645" y="273684"/>
                  </a:lnTo>
                  <a:lnTo>
                    <a:pt x="148773" y="254589"/>
                  </a:lnTo>
                  <a:lnTo>
                    <a:pt x="155149" y="248225"/>
                  </a:lnTo>
                  <a:lnTo>
                    <a:pt x="161525" y="241506"/>
                  </a:lnTo>
                  <a:lnTo>
                    <a:pt x="188800" y="214279"/>
                  </a:lnTo>
                  <a:lnTo>
                    <a:pt x="189863" y="214279"/>
                  </a:lnTo>
                  <a:lnTo>
                    <a:pt x="198718" y="214279"/>
                  </a:lnTo>
                  <a:lnTo>
                    <a:pt x="207928" y="214279"/>
                  </a:lnTo>
                  <a:lnTo>
                    <a:pt x="250435" y="214279"/>
                  </a:lnTo>
                  <a:lnTo>
                    <a:pt x="250435" y="195892"/>
                  </a:lnTo>
                  <a:lnTo>
                    <a:pt x="250435" y="189528"/>
                  </a:lnTo>
                  <a:lnTo>
                    <a:pt x="250435" y="183163"/>
                  </a:lnTo>
                  <a:lnTo>
                    <a:pt x="250435" y="44200"/>
                  </a:lnTo>
                  <a:lnTo>
                    <a:pt x="250435" y="44200"/>
                  </a:lnTo>
                  <a:close/>
                  <a:moveTo>
                    <a:pt x="282669" y="13083"/>
                  </a:moveTo>
                  <a:lnTo>
                    <a:pt x="44986" y="13083"/>
                  </a:lnTo>
                  <a:lnTo>
                    <a:pt x="44986" y="31116"/>
                  </a:lnTo>
                  <a:lnTo>
                    <a:pt x="263187" y="31116"/>
                  </a:lnTo>
                  <a:lnTo>
                    <a:pt x="263187" y="183163"/>
                  </a:lnTo>
                  <a:lnTo>
                    <a:pt x="282669" y="183163"/>
                  </a:lnTo>
                  <a:lnTo>
                    <a:pt x="282669" y="13083"/>
                  </a:lnTo>
                  <a:lnTo>
                    <a:pt x="282669" y="13083"/>
                  </a:lnTo>
                  <a:close/>
                </a:path>
              </a:pathLst>
            </a:custGeom>
            <a:solidFill>
              <a:schemeClr val="bg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gr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组合 115">
            <a:extLst>
              <a:ext uri="{FF2B5EF4-FFF2-40B4-BE49-F238E27FC236}">
                <a16:creationId xmlns:a16="http://schemas.microsoft.com/office/drawing/2014/main" id="{61DBEF30-4081-C546-AB56-0F80A011F040}"/>
              </a:ext>
            </a:extLst>
          </p:cNvPr>
          <p:cNvGrpSpPr/>
          <p:nvPr/>
        </p:nvGrpSpPr>
        <p:grpSpPr>
          <a:xfrm>
            <a:off x="816787" y="2666818"/>
            <a:ext cx="4467960" cy="1228320"/>
            <a:chOff x="816787" y="2666818"/>
            <a:chExt cx="4467960" cy="1228320"/>
          </a:xfrm>
        </p:grpSpPr>
        <mc:AlternateContent xmlns:mc="http://schemas.openxmlformats.org/markup-compatibility/2006" xmlns:p14="http://schemas.microsoft.com/office/powerpoint/2010/main">
          <mc:Choice Requires="p14">
            <p:contentPart p14:bwMode="auto" r:id="rId2">
              <p14:nvContentPartPr>
                <p14:cNvPr id="77" name="墨迹 76">
                  <a:extLst>
                    <a:ext uri="{FF2B5EF4-FFF2-40B4-BE49-F238E27FC236}">
                      <a16:creationId xmlns:a16="http://schemas.microsoft.com/office/drawing/2014/main" id="{6537F4CD-E7A1-2440-BF7B-39827A16F3D5}"/>
                    </a:ext>
                  </a:extLst>
                </p14:cNvPr>
                <p14:cNvContentPartPr/>
                <p14:nvPr/>
              </p14:nvContentPartPr>
              <p14:xfrm>
                <a:off x="816787" y="3442978"/>
                <a:ext cx="316440" cy="329760"/>
              </p14:xfrm>
            </p:contentPart>
          </mc:Choice>
          <mc:Fallback xmlns="">
            <p:pic>
              <p:nvPicPr>
                <p:cNvPr id="77" name="墨迹 76">
                  <a:extLst>
                    <a:ext uri="{FF2B5EF4-FFF2-40B4-BE49-F238E27FC236}">
                      <a16:creationId xmlns:a16="http://schemas.microsoft.com/office/drawing/2014/main" id="{6537F4CD-E7A1-2440-BF7B-39827A16F3D5}"/>
                    </a:ext>
                  </a:extLst>
                </p:cNvPr>
                <p:cNvPicPr/>
                <p:nvPr/>
              </p:nvPicPr>
              <p:blipFill>
                <a:blip r:embed="rId3"/>
                <a:stretch>
                  <a:fillRect/>
                </a:stretch>
              </p:blipFill>
              <p:spPr>
                <a:xfrm>
                  <a:off x="801307" y="3427498"/>
                  <a:ext cx="34704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8" name="墨迹 77">
                  <a:extLst>
                    <a:ext uri="{FF2B5EF4-FFF2-40B4-BE49-F238E27FC236}">
                      <a16:creationId xmlns:a16="http://schemas.microsoft.com/office/drawing/2014/main" id="{9C299FF8-FCFF-304F-B6A9-EC3A5A2D1534}"/>
                    </a:ext>
                  </a:extLst>
                </p14:cNvPr>
                <p14:cNvContentPartPr/>
                <p14:nvPr/>
              </p14:nvContentPartPr>
              <p14:xfrm>
                <a:off x="1008667" y="3442978"/>
                <a:ext cx="28440" cy="444960"/>
              </p14:xfrm>
            </p:contentPart>
          </mc:Choice>
          <mc:Fallback xmlns="">
            <p:pic>
              <p:nvPicPr>
                <p:cNvPr id="78" name="墨迹 77">
                  <a:extLst>
                    <a:ext uri="{FF2B5EF4-FFF2-40B4-BE49-F238E27FC236}">
                      <a16:creationId xmlns:a16="http://schemas.microsoft.com/office/drawing/2014/main" id="{9C299FF8-FCFF-304F-B6A9-EC3A5A2D1534}"/>
                    </a:ext>
                  </a:extLst>
                </p:cNvPr>
                <p:cNvPicPr/>
                <p:nvPr/>
              </p:nvPicPr>
              <p:blipFill>
                <a:blip r:embed="rId5"/>
                <a:stretch>
                  <a:fillRect/>
                </a:stretch>
              </p:blipFill>
              <p:spPr>
                <a:xfrm>
                  <a:off x="993187" y="3427498"/>
                  <a:ext cx="5904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9" name="墨迹 78">
                  <a:extLst>
                    <a:ext uri="{FF2B5EF4-FFF2-40B4-BE49-F238E27FC236}">
                      <a16:creationId xmlns:a16="http://schemas.microsoft.com/office/drawing/2014/main" id="{2DA2B7FA-85F8-0442-81A3-E79B04C6E2D5}"/>
                    </a:ext>
                  </a:extLst>
                </p14:cNvPr>
                <p14:cNvContentPartPr/>
                <p14:nvPr/>
              </p14:nvContentPartPr>
              <p14:xfrm>
                <a:off x="1114507" y="3725938"/>
                <a:ext cx="99000" cy="112320"/>
              </p14:xfrm>
            </p:contentPart>
          </mc:Choice>
          <mc:Fallback xmlns="">
            <p:pic>
              <p:nvPicPr>
                <p:cNvPr id="79" name="墨迹 78">
                  <a:extLst>
                    <a:ext uri="{FF2B5EF4-FFF2-40B4-BE49-F238E27FC236}">
                      <a16:creationId xmlns:a16="http://schemas.microsoft.com/office/drawing/2014/main" id="{2DA2B7FA-85F8-0442-81A3-E79B04C6E2D5}"/>
                    </a:ext>
                  </a:extLst>
                </p:cNvPr>
                <p:cNvPicPr/>
                <p:nvPr/>
              </p:nvPicPr>
              <p:blipFill>
                <a:blip r:embed="rId7"/>
                <a:stretch>
                  <a:fillRect/>
                </a:stretch>
              </p:blipFill>
              <p:spPr>
                <a:xfrm>
                  <a:off x="1099027" y="3710507"/>
                  <a:ext cx="129600" cy="14282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1" name="墨迹 80">
                  <a:extLst>
                    <a:ext uri="{FF2B5EF4-FFF2-40B4-BE49-F238E27FC236}">
                      <a16:creationId xmlns:a16="http://schemas.microsoft.com/office/drawing/2014/main" id="{DE129A4B-909B-424D-A3B9-658C904B5BB0}"/>
                    </a:ext>
                  </a:extLst>
                </p14:cNvPr>
                <p14:cNvContentPartPr/>
                <p14:nvPr/>
              </p14:nvContentPartPr>
              <p14:xfrm>
                <a:off x="1396747" y="3400498"/>
                <a:ext cx="35640" cy="451800"/>
              </p14:xfrm>
            </p:contentPart>
          </mc:Choice>
          <mc:Fallback xmlns="">
            <p:pic>
              <p:nvPicPr>
                <p:cNvPr id="81" name="墨迹 80">
                  <a:extLst>
                    <a:ext uri="{FF2B5EF4-FFF2-40B4-BE49-F238E27FC236}">
                      <a16:creationId xmlns:a16="http://schemas.microsoft.com/office/drawing/2014/main" id="{DE129A4B-909B-424D-A3B9-658C904B5BB0}"/>
                    </a:ext>
                  </a:extLst>
                </p:cNvPr>
                <p:cNvPicPr/>
                <p:nvPr/>
              </p:nvPicPr>
              <p:blipFill>
                <a:blip r:embed="rId9"/>
                <a:stretch>
                  <a:fillRect/>
                </a:stretch>
              </p:blipFill>
              <p:spPr>
                <a:xfrm>
                  <a:off x="1381267" y="3385018"/>
                  <a:ext cx="6624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2" name="墨迹 81">
                  <a:extLst>
                    <a:ext uri="{FF2B5EF4-FFF2-40B4-BE49-F238E27FC236}">
                      <a16:creationId xmlns:a16="http://schemas.microsoft.com/office/drawing/2014/main" id="{E6C992A8-FB28-ED47-BC4C-3ED8E1122865}"/>
                    </a:ext>
                  </a:extLst>
                </p14:cNvPr>
                <p14:cNvContentPartPr/>
                <p14:nvPr/>
              </p14:nvContentPartPr>
              <p14:xfrm>
                <a:off x="1410787" y="3175498"/>
                <a:ext cx="444960" cy="705240"/>
              </p14:xfrm>
            </p:contentPart>
          </mc:Choice>
          <mc:Fallback xmlns="">
            <p:pic>
              <p:nvPicPr>
                <p:cNvPr id="82" name="墨迹 81">
                  <a:extLst>
                    <a:ext uri="{FF2B5EF4-FFF2-40B4-BE49-F238E27FC236}">
                      <a16:creationId xmlns:a16="http://schemas.microsoft.com/office/drawing/2014/main" id="{E6C992A8-FB28-ED47-BC4C-3ED8E1122865}"/>
                    </a:ext>
                  </a:extLst>
                </p:cNvPr>
                <p:cNvPicPr/>
                <p:nvPr/>
              </p:nvPicPr>
              <p:blipFill>
                <a:blip r:embed="rId11"/>
                <a:stretch>
                  <a:fillRect/>
                </a:stretch>
              </p:blipFill>
              <p:spPr>
                <a:xfrm>
                  <a:off x="1395307" y="3160010"/>
                  <a:ext cx="475560" cy="73585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7" name="墨迹 86">
                  <a:extLst>
                    <a:ext uri="{FF2B5EF4-FFF2-40B4-BE49-F238E27FC236}">
                      <a16:creationId xmlns:a16="http://schemas.microsoft.com/office/drawing/2014/main" id="{498DB027-DD97-1D47-B245-3A124B16EF2D}"/>
                    </a:ext>
                  </a:extLst>
                </p14:cNvPr>
                <p14:cNvContentPartPr/>
                <p14:nvPr/>
              </p14:nvContentPartPr>
              <p14:xfrm>
                <a:off x="1481347" y="3354418"/>
                <a:ext cx="260640" cy="187560"/>
              </p14:xfrm>
            </p:contentPart>
          </mc:Choice>
          <mc:Fallback xmlns="">
            <p:pic>
              <p:nvPicPr>
                <p:cNvPr id="87" name="墨迹 86">
                  <a:extLst>
                    <a:ext uri="{FF2B5EF4-FFF2-40B4-BE49-F238E27FC236}">
                      <a16:creationId xmlns:a16="http://schemas.microsoft.com/office/drawing/2014/main" id="{498DB027-DD97-1D47-B245-3A124B16EF2D}"/>
                    </a:ext>
                  </a:extLst>
                </p:cNvPr>
                <p:cNvPicPr/>
                <p:nvPr/>
              </p:nvPicPr>
              <p:blipFill>
                <a:blip r:embed="rId13"/>
                <a:stretch>
                  <a:fillRect/>
                </a:stretch>
              </p:blipFill>
              <p:spPr>
                <a:xfrm>
                  <a:off x="1465867" y="3338968"/>
                  <a:ext cx="291240" cy="21810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8" name="墨迹 87">
                  <a:extLst>
                    <a:ext uri="{FF2B5EF4-FFF2-40B4-BE49-F238E27FC236}">
                      <a16:creationId xmlns:a16="http://schemas.microsoft.com/office/drawing/2014/main" id="{B99890FF-486E-7749-8D01-CA8E29B66EF8}"/>
                    </a:ext>
                  </a:extLst>
                </p14:cNvPr>
                <p14:cNvContentPartPr/>
                <p14:nvPr/>
              </p14:nvContentPartPr>
              <p14:xfrm>
                <a:off x="1531027" y="3323098"/>
                <a:ext cx="148680" cy="437760"/>
              </p14:xfrm>
            </p:contentPart>
          </mc:Choice>
          <mc:Fallback xmlns="">
            <p:pic>
              <p:nvPicPr>
                <p:cNvPr id="88" name="墨迹 87">
                  <a:extLst>
                    <a:ext uri="{FF2B5EF4-FFF2-40B4-BE49-F238E27FC236}">
                      <a16:creationId xmlns:a16="http://schemas.microsoft.com/office/drawing/2014/main" id="{B99890FF-486E-7749-8D01-CA8E29B66EF8}"/>
                    </a:ext>
                  </a:extLst>
                </p:cNvPr>
                <p:cNvPicPr/>
                <p:nvPr/>
              </p:nvPicPr>
              <p:blipFill>
                <a:blip r:embed="rId15"/>
                <a:stretch>
                  <a:fillRect/>
                </a:stretch>
              </p:blipFill>
              <p:spPr>
                <a:xfrm>
                  <a:off x="1515547" y="3307618"/>
                  <a:ext cx="17928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9" name="墨迹 88">
                  <a:extLst>
                    <a:ext uri="{FF2B5EF4-FFF2-40B4-BE49-F238E27FC236}">
                      <a16:creationId xmlns:a16="http://schemas.microsoft.com/office/drawing/2014/main" id="{1A4A26B2-5588-EC43-AE0E-13A03B52004D}"/>
                    </a:ext>
                  </a:extLst>
                </p14:cNvPr>
                <p14:cNvContentPartPr/>
                <p14:nvPr/>
              </p14:nvContentPartPr>
              <p14:xfrm>
                <a:off x="1474507" y="3675898"/>
                <a:ext cx="289800" cy="219240"/>
              </p14:xfrm>
            </p:contentPart>
          </mc:Choice>
          <mc:Fallback xmlns="">
            <p:pic>
              <p:nvPicPr>
                <p:cNvPr id="89" name="墨迹 88">
                  <a:extLst>
                    <a:ext uri="{FF2B5EF4-FFF2-40B4-BE49-F238E27FC236}">
                      <a16:creationId xmlns:a16="http://schemas.microsoft.com/office/drawing/2014/main" id="{1A4A26B2-5588-EC43-AE0E-13A03B52004D}"/>
                    </a:ext>
                  </a:extLst>
                </p:cNvPr>
                <p:cNvPicPr/>
                <p:nvPr/>
              </p:nvPicPr>
              <p:blipFill>
                <a:blip r:embed="rId17"/>
                <a:stretch>
                  <a:fillRect/>
                </a:stretch>
              </p:blipFill>
              <p:spPr>
                <a:xfrm>
                  <a:off x="1459027" y="3660418"/>
                  <a:ext cx="320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0" name="墨迹 89">
                  <a:extLst>
                    <a:ext uri="{FF2B5EF4-FFF2-40B4-BE49-F238E27FC236}">
                      <a16:creationId xmlns:a16="http://schemas.microsoft.com/office/drawing/2014/main" id="{A53925BC-DE81-D647-8879-9C94BD5DE6E6}"/>
                    </a:ext>
                  </a:extLst>
                </p14:cNvPr>
                <p14:cNvContentPartPr/>
                <p14:nvPr/>
              </p14:nvContentPartPr>
              <p14:xfrm>
                <a:off x="1883827" y="3224098"/>
                <a:ext cx="169560" cy="651960"/>
              </p14:xfrm>
            </p:contentPart>
          </mc:Choice>
          <mc:Fallback xmlns="">
            <p:pic>
              <p:nvPicPr>
                <p:cNvPr id="90" name="墨迹 89">
                  <a:extLst>
                    <a:ext uri="{FF2B5EF4-FFF2-40B4-BE49-F238E27FC236}">
                      <a16:creationId xmlns:a16="http://schemas.microsoft.com/office/drawing/2014/main" id="{A53925BC-DE81-D647-8879-9C94BD5DE6E6}"/>
                    </a:ext>
                  </a:extLst>
                </p:cNvPr>
                <p:cNvPicPr/>
                <p:nvPr/>
              </p:nvPicPr>
              <p:blipFill>
                <a:blip r:embed="rId19"/>
                <a:stretch>
                  <a:fillRect/>
                </a:stretch>
              </p:blipFill>
              <p:spPr>
                <a:xfrm>
                  <a:off x="1868347" y="3208609"/>
                  <a:ext cx="200160" cy="68257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1" name="墨迹 90">
                  <a:extLst>
                    <a:ext uri="{FF2B5EF4-FFF2-40B4-BE49-F238E27FC236}">
                      <a16:creationId xmlns:a16="http://schemas.microsoft.com/office/drawing/2014/main" id="{B71471A9-5D01-204F-A35F-F9E57CB52C24}"/>
                    </a:ext>
                  </a:extLst>
                </p14:cNvPr>
                <p14:cNvContentPartPr/>
                <p14:nvPr/>
              </p14:nvContentPartPr>
              <p14:xfrm>
                <a:off x="2074267" y="3282058"/>
                <a:ext cx="134280" cy="546840"/>
              </p14:xfrm>
            </p:contentPart>
          </mc:Choice>
          <mc:Fallback xmlns="">
            <p:pic>
              <p:nvPicPr>
                <p:cNvPr id="91" name="墨迹 90">
                  <a:extLst>
                    <a:ext uri="{FF2B5EF4-FFF2-40B4-BE49-F238E27FC236}">
                      <a16:creationId xmlns:a16="http://schemas.microsoft.com/office/drawing/2014/main" id="{B71471A9-5D01-204F-A35F-F9E57CB52C24}"/>
                    </a:ext>
                  </a:extLst>
                </p:cNvPr>
                <p:cNvPicPr/>
                <p:nvPr/>
              </p:nvPicPr>
              <p:blipFill>
                <a:blip r:embed="rId21"/>
                <a:stretch>
                  <a:fillRect/>
                </a:stretch>
              </p:blipFill>
              <p:spPr>
                <a:xfrm>
                  <a:off x="2058828" y="3266578"/>
                  <a:ext cx="164798"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2" name="墨迹 91">
                  <a:extLst>
                    <a:ext uri="{FF2B5EF4-FFF2-40B4-BE49-F238E27FC236}">
                      <a16:creationId xmlns:a16="http://schemas.microsoft.com/office/drawing/2014/main" id="{5C32E208-5886-1342-92A8-79AEDB643FB3}"/>
                    </a:ext>
                  </a:extLst>
                </p14:cNvPr>
                <p14:cNvContentPartPr/>
                <p14:nvPr/>
              </p14:nvContentPartPr>
              <p14:xfrm>
                <a:off x="2116387" y="3654658"/>
                <a:ext cx="317880" cy="120240"/>
              </p14:xfrm>
            </p:contentPart>
          </mc:Choice>
          <mc:Fallback xmlns="">
            <p:pic>
              <p:nvPicPr>
                <p:cNvPr id="92" name="墨迹 91">
                  <a:extLst>
                    <a:ext uri="{FF2B5EF4-FFF2-40B4-BE49-F238E27FC236}">
                      <a16:creationId xmlns:a16="http://schemas.microsoft.com/office/drawing/2014/main" id="{5C32E208-5886-1342-92A8-79AEDB643FB3}"/>
                    </a:ext>
                  </a:extLst>
                </p:cNvPr>
                <p:cNvPicPr/>
                <p:nvPr/>
              </p:nvPicPr>
              <p:blipFill>
                <a:blip r:embed="rId23"/>
                <a:stretch>
                  <a:fillRect/>
                </a:stretch>
              </p:blipFill>
              <p:spPr>
                <a:xfrm>
                  <a:off x="2100907" y="3639224"/>
                  <a:ext cx="348480" cy="15074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4" name="墨迹 93">
                  <a:extLst>
                    <a:ext uri="{FF2B5EF4-FFF2-40B4-BE49-F238E27FC236}">
                      <a16:creationId xmlns:a16="http://schemas.microsoft.com/office/drawing/2014/main" id="{9F47C0A7-DC6A-8C4D-8B62-1FF3CB7BA6AF}"/>
                    </a:ext>
                  </a:extLst>
                </p14:cNvPr>
                <p14:cNvContentPartPr/>
                <p14:nvPr/>
              </p14:nvContentPartPr>
              <p14:xfrm>
                <a:off x="2405827" y="3203218"/>
                <a:ext cx="176760" cy="113400"/>
              </p14:xfrm>
            </p:contentPart>
          </mc:Choice>
          <mc:Fallback xmlns="">
            <p:pic>
              <p:nvPicPr>
                <p:cNvPr id="94" name="墨迹 93">
                  <a:extLst>
                    <a:ext uri="{FF2B5EF4-FFF2-40B4-BE49-F238E27FC236}">
                      <a16:creationId xmlns:a16="http://schemas.microsoft.com/office/drawing/2014/main" id="{9F47C0A7-DC6A-8C4D-8B62-1FF3CB7BA6AF}"/>
                    </a:ext>
                  </a:extLst>
                </p:cNvPr>
                <p:cNvPicPr/>
                <p:nvPr/>
              </p:nvPicPr>
              <p:blipFill>
                <a:blip r:embed="rId25"/>
                <a:stretch>
                  <a:fillRect/>
                </a:stretch>
              </p:blipFill>
              <p:spPr>
                <a:xfrm>
                  <a:off x="2390347" y="3187738"/>
                  <a:ext cx="207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5" name="墨迹 94">
                  <a:extLst>
                    <a:ext uri="{FF2B5EF4-FFF2-40B4-BE49-F238E27FC236}">
                      <a16:creationId xmlns:a16="http://schemas.microsoft.com/office/drawing/2014/main" id="{1E61989A-4387-BB44-8A2F-02D035D776B3}"/>
                    </a:ext>
                  </a:extLst>
                </p14:cNvPr>
                <p14:cNvContentPartPr/>
                <p14:nvPr/>
              </p14:nvContentPartPr>
              <p14:xfrm>
                <a:off x="2391787" y="3287818"/>
                <a:ext cx="282600" cy="508320"/>
              </p14:xfrm>
            </p:contentPart>
          </mc:Choice>
          <mc:Fallback xmlns="">
            <p:pic>
              <p:nvPicPr>
                <p:cNvPr id="95" name="墨迹 94">
                  <a:extLst>
                    <a:ext uri="{FF2B5EF4-FFF2-40B4-BE49-F238E27FC236}">
                      <a16:creationId xmlns:a16="http://schemas.microsoft.com/office/drawing/2014/main" id="{1E61989A-4387-BB44-8A2F-02D035D776B3}"/>
                    </a:ext>
                  </a:extLst>
                </p:cNvPr>
                <p:cNvPicPr/>
                <p:nvPr/>
              </p:nvPicPr>
              <p:blipFill>
                <a:blip r:embed="rId27"/>
                <a:stretch>
                  <a:fillRect/>
                </a:stretch>
              </p:blipFill>
              <p:spPr>
                <a:xfrm>
                  <a:off x="2376307" y="3272338"/>
                  <a:ext cx="313200" cy="538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6" name="墨迹 95">
                  <a:extLst>
                    <a:ext uri="{FF2B5EF4-FFF2-40B4-BE49-F238E27FC236}">
                      <a16:creationId xmlns:a16="http://schemas.microsoft.com/office/drawing/2014/main" id="{E28C245A-B8BE-814B-91BB-D1430E491E83}"/>
                    </a:ext>
                  </a:extLst>
                </p14:cNvPr>
                <p14:cNvContentPartPr/>
                <p14:nvPr/>
              </p14:nvContentPartPr>
              <p14:xfrm>
                <a:off x="2772667" y="3210058"/>
                <a:ext cx="134280" cy="92160"/>
              </p14:xfrm>
            </p:contentPart>
          </mc:Choice>
          <mc:Fallback xmlns="">
            <p:pic>
              <p:nvPicPr>
                <p:cNvPr id="96" name="墨迹 95">
                  <a:extLst>
                    <a:ext uri="{FF2B5EF4-FFF2-40B4-BE49-F238E27FC236}">
                      <a16:creationId xmlns:a16="http://schemas.microsoft.com/office/drawing/2014/main" id="{E28C245A-B8BE-814B-91BB-D1430E491E83}"/>
                    </a:ext>
                  </a:extLst>
                </p:cNvPr>
                <p:cNvPicPr/>
                <p:nvPr/>
              </p:nvPicPr>
              <p:blipFill>
                <a:blip r:embed="rId29"/>
                <a:stretch>
                  <a:fillRect/>
                </a:stretch>
              </p:blipFill>
              <p:spPr>
                <a:xfrm>
                  <a:off x="2757228" y="3194517"/>
                  <a:ext cx="164798" cy="122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7" name="墨迹 96">
                  <a:extLst>
                    <a:ext uri="{FF2B5EF4-FFF2-40B4-BE49-F238E27FC236}">
                      <a16:creationId xmlns:a16="http://schemas.microsoft.com/office/drawing/2014/main" id="{26F77C5C-3671-5342-AF00-5532C1C2B193}"/>
                    </a:ext>
                  </a:extLst>
                </p14:cNvPr>
                <p14:cNvContentPartPr/>
                <p14:nvPr/>
              </p14:nvContentPartPr>
              <p14:xfrm>
                <a:off x="2837107" y="3174778"/>
                <a:ext cx="295920" cy="521640"/>
              </p14:xfrm>
            </p:contentPart>
          </mc:Choice>
          <mc:Fallback xmlns="">
            <p:pic>
              <p:nvPicPr>
                <p:cNvPr id="97" name="墨迹 96">
                  <a:extLst>
                    <a:ext uri="{FF2B5EF4-FFF2-40B4-BE49-F238E27FC236}">
                      <a16:creationId xmlns:a16="http://schemas.microsoft.com/office/drawing/2014/main" id="{26F77C5C-3671-5342-AF00-5532C1C2B193}"/>
                    </a:ext>
                  </a:extLst>
                </p:cNvPr>
                <p:cNvPicPr/>
                <p:nvPr/>
              </p:nvPicPr>
              <p:blipFill>
                <a:blip r:embed="rId31"/>
                <a:stretch>
                  <a:fillRect/>
                </a:stretch>
              </p:blipFill>
              <p:spPr>
                <a:xfrm>
                  <a:off x="2821627" y="3159298"/>
                  <a:ext cx="326520"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8" name="墨迹 97">
                  <a:extLst>
                    <a:ext uri="{FF2B5EF4-FFF2-40B4-BE49-F238E27FC236}">
                      <a16:creationId xmlns:a16="http://schemas.microsoft.com/office/drawing/2014/main" id="{964E9EE5-D92F-4A47-8FCE-42DE1EC17FBD}"/>
                    </a:ext>
                  </a:extLst>
                </p14:cNvPr>
                <p14:cNvContentPartPr/>
                <p14:nvPr/>
              </p14:nvContentPartPr>
              <p14:xfrm>
                <a:off x="2970307" y="3210058"/>
                <a:ext cx="423720" cy="542880"/>
              </p14:xfrm>
            </p:contentPart>
          </mc:Choice>
          <mc:Fallback xmlns="">
            <p:pic>
              <p:nvPicPr>
                <p:cNvPr id="98" name="墨迹 97">
                  <a:extLst>
                    <a:ext uri="{FF2B5EF4-FFF2-40B4-BE49-F238E27FC236}">
                      <a16:creationId xmlns:a16="http://schemas.microsoft.com/office/drawing/2014/main" id="{964E9EE5-D92F-4A47-8FCE-42DE1EC17FBD}"/>
                    </a:ext>
                  </a:extLst>
                </p:cNvPr>
                <p:cNvPicPr/>
                <p:nvPr/>
              </p:nvPicPr>
              <p:blipFill>
                <a:blip r:embed="rId33"/>
                <a:stretch>
                  <a:fillRect/>
                </a:stretch>
              </p:blipFill>
              <p:spPr>
                <a:xfrm>
                  <a:off x="2954827" y="3194578"/>
                  <a:ext cx="454320" cy="573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9" name="墨迹 98">
                  <a:extLst>
                    <a:ext uri="{FF2B5EF4-FFF2-40B4-BE49-F238E27FC236}">
                      <a16:creationId xmlns:a16="http://schemas.microsoft.com/office/drawing/2014/main" id="{DB64000E-B9F4-DA43-BD04-669D4ED14A87}"/>
                    </a:ext>
                  </a:extLst>
                </p14:cNvPr>
                <p14:cNvContentPartPr/>
                <p14:nvPr/>
              </p14:nvContentPartPr>
              <p14:xfrm>
                <a:off x="3358387" y="3188818"/>
                <a:ext cx="239400" cy="500400"/>
              </p14:xfrm>
            </p:contentPart>
          </mc:Choice>
          <mc:Fallback xmlns="">
            <p:pic>
              <p:nvPicPr>
                <p:cNvPr id="99" name="墨迹 98">
                  <a:extLst>
                    <a:ext uri="{FF2B5EF4-FFF2-40B4-BE49-F238E27FC236}">
                      <a16:creationId xmlns:a16="http://schemas.microsoft.com/office/drawing/2014/main" id="{DB64000E-B9F4-DA43-BD04-669D4ED14A87}"/>
                    </a:ext>
                  </a:extLst>
                </p:cNvPr>
                <p:cNvPicPr/>
                <p:nvPr/>
              </p:nvPicPr>
              <p:blipFill>
                <a:blip r:embed="rId35"/>
                <a:stretch>
                  <a:fillRect/>
                </a:stretch>
              </p:blipFill>
              <p:spPr>
                <a:xfrm>
                  <a:off x="3342907" y="3173338"/>
                  <a:ext cx="27000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0" name="墨迹 99">
                  <a:extLst>
                    <a:ext uri="{FF2B5EF4-FFF2-40B4-BE49-F238E27FC236}">
                      <a16:creationId xmlns:a16="http://schemas.microsoft.com/office/drawing/2014/main" id="{EA71E485-4214-8A4D-9EC1-99331DFF02C6}"/>
                    </a:ext>
                  </a:extLst>
                </p14:cNvPr>
                <p14:cNvContentPartPr/>
                <p14:nvPr/>
              </p14:nvContentPartPr>
              <p14:xfrm>
                <a:off x="3245347" y="3486178"/>
                <a:ext cx="275400" cy="190080"/>
              </p14:xfrm>
            </p:contentPart>
          </mc:Choice>
          <mc:Fallback xmlns="">
            <p:pic>
              <p:nvPicPr>
                <p:cNvPr id="100" name="墨迹 99">
                  <a:extLst>
                    <a:ext uri="{FF2B5EF4-FFF2-40B4-BE49-F238E27FC236}">
                      <a16:creationId xmlns:a16="http://schemas.microsoft.com/office/drawing/2014/main" id="{EA71E485-4214-8A4D-9EC1-99331DFF02C6}"/>
                    </a:ext>
                  </a:extLst>
                </p:cNvPr>
                <p:cNvPicPr/>
                <p:nvPr/>
              </p:nvPicPr>
              <p:blipFill>
                <a:blip r:embed="rId37"/>
                <a:stretch>
                  <a:fillRect/>
                </a:stretch>
              </p:blipFill>
              <p:spPr>
                <a:xfrm>
                  <a:off x="3229867" y="3470698"/>
                  <a:ext cx="3060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1" name="墨迹 100">
                  <a:extLst>
                    <a:ext uri="{FF2B5EF4-FFF2-40B4-BE49-F238E27FC236}">
                      <a16:creationId xmlns:a16="http://schemas.microsoft.com/office/drawing/2014/main" id="{F9C54FED-E617-0F43-80C3-DE9EC423652C}"/>
                    </a:ext>
                  </a:extLst>
                </p14:cNvPr>
                <p14:cNvContentPartPr/>
                <p14:nvPr/>
              </p14:nvContentPartPr>
              <p14:xfrm>
                <a:off x="3266587" y="3499498"/>
                <a:ext cx="508320" cy="141480"/>
              </p14:xfrm>
            </p:contentPart>
          </mc:Choice>
          <mc:Fallback xmlns="">
            <p:pic>
              <p:nvPicPr>
                <p:cNvPr id="101" name="墨迹 100">
                  <a:extLst>
                    <a:ext uri="{FF2B5EF4-FFF2-40B4-BE49-F238E27FC236}">
                      <a16:creationId xmlns:a16="http://schemas.microsoft.com/office/drawing/2014/main" id="{F9C54FED-E617-0F43-80C3-DE9EC423652C}"/>
                    </a:ext>
                  </a:extLst>
                </p:cNvPr>
                <p:cNvPicPr/>
                <p:nvPr/>
              </p:nvPicPr>
              <p:blipFill>
                <a:blip r:embed="rId39"/>
                <a:stretch>
                  <a:fillRect/>
                </a:stretch>
              </p:blipFill>
              <p:spPr>
                <a:xfrm>
                  <a:off x="3251107" y="3484018"/>
                  <a:ext cx="5389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2" name="墨迹 101">
                  <a:extLst>
                    <a:ext uri="{FF2B5EF4-FFF2-40B4-BE49-F238E27FC236}">
                      <a16:creationId xmlns:a16="http://schemas.microsoft.com/office/drawing/2014/main" id="{009907DA-792D-C54F-9437-18F1712B5F26}"/>
                    </a:ext>
                  </a:extLst>
                </p14:cNvPr>
                <p14:cNvContentPartPr/>
                <p14:nvPr/>
              </p14:nvContentPartPr>
              <p14:xfrm>
                <a:off x="3584107" y="3118258"/>
                <a:ext cx="49680" cy="14400"/>
              </p14:xfrm>
            </p:contentPart>
          </mc:Choice>
          <mc:Fallback xmlns="">
            <p:pic>
              <p:nvPicPr>
                <p:cNvPr id="102" name="墨迹 101">
                  <a:extLst>
                    <a:ext uri="{FF2B5EF4-FFF2-40B4-BE49-F238E27FC236}">
                      <a16:creationId xmlns:a16="http://schemas.microsoft.com/office/drawing/2014/main" id="{009907DA-792D-C54F-9437-18F1712B5F26}"/>
                    </a:ext>
                  </a:extLst>
                </p:cNvPr>
                <p:cNvPicPr/>
                <p:nvPr/>
              </p:nvPicPr>
              <p:blipFill>
                <a:blip r:embed="rId41"/>
                <a:stretch>
                  <a:fillRect/>
                </a:stretch>
              </p:blipFill>
              <p:spPr>
                <a:xfrm>
                  <a:off x="3568738" y="3102778"/>
                  <a:ext cx="800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3" name="墨迹 102">
                  <a:extLst>
                    <a:ext uri="{FF2B5EF4-FFF2-40B4-BE49-F238E27FC236}">
                      <a16:creationId xmlns:a16="http://schemas.microsoft.com/office/drawing/2014/main" id="{ADFD3B05-708E-9A46-8918-61C681F27F86}"/>
                    </a:ext>
                  </a:extLst>
                </p14:cNvPr>
                <p14:cNvContentPartPr/>
                <p14:nvPr/>
              </p14:nvContentPartPr>
              <p14:xfrm>
                <a:off x="3894427" y="3005578"/>
                <a:ext cx="134280" cy="78120"/>
              </p14:xfrm>
            </p:contentPart>
          </mc:Choice>
          <mc:Fallback xmlns="">
            <p:pic>
              <p:nvPicPr>
                <p:cNvPr id="103" name="墨迹 102">
                  <a:extLst>
                    <a:ext uri="{FF2B5EF4-FFF2-40B4-BE49-F238E27FC236}">
                      <a16:creationId xmlns:a16="http://schemas.microsoft.com/office/drawing/2014/main" id="{ADFD3B05-708E-9A46-8918-61C681F27F86}"/>
                    </a:ext>
                  </a:extLst>
                </p:cNvPr>
                <p:cNvPicPr/>
                <p:nvPr/>
              </p:nvPicPr>
              <p:blipFill>
                <a:blip r:embed="rId43"/>
                <a:stretch>
                  <a:fillRect/>
                </a:stretch>
              </p:blipFill>
              <p:spPr>
                <a:xfrm>
                  <a:off x="3878947" y="2990098"/>
                  <a:ext cx="1648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4" name="墨迹 103">
                  <a:extLst>
                    <a:ext uri="{FF2B5EF4-FFF2-40B4-BE49-F238E27FC236}">
                      <a16:creationId xmlns:a16="http://schemas.microsoft.com/office/drawing/2014/main" id="{50CED633-3DD1-B342-8391-84D815422EB7}"/>
                    </a:ext>
                  </a:extLst>
                </p14:cNvPr>
                <p14:cNvContentPartPr/>
                <p14:nvPr/>
              </p14:nvContentPartPr>
              <p14:xfrm>
                <a:off x="3852307" y="2956258"/>
                <a:ext cx="374400" cy="226080"/>
              </p14:xfrm>
            </p:contentPart>
          </mc:Choice>
          <mc:Fallback xmlns="">
            <p:pic>
              <p:nvPicPr>
                <p:cNvPr id="104" name="墨迹 103">
                  <a:extLst>
                    <a:ext uri="{FF2B5EF4-FFF2-40B4-BE49-F238E27FC236}">
                      <a16:creationId xmlns:a16="http://schemas.microsoft.com/office/drawing/2014/main" id="{50CED633-3DD1-B342-8391-84D815422EB7}"/>
                    </a:ext>
                  </a:extLst>
                </p:cNvPr>
                <p:cNvPicPr/>
                <p:nvPr/>
              </p:nvPicPr>
              <p:blipFill>
                <a:blip r:embed="rId45"/>
                <a:stretch>
                  <a:fillRect/>
                </a:stretch>
              </p:blipFill>
              <p:spPr>
                <a:xfrm>
                  <a:off x="3836827" y="2940778"/>
                  <a:ext cx="4050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5" name="墨迹 104">
                  <a:extLst>
                    <a:ext uri="{FF2B5EF4-FFF2-40B4-BE49-F238E27FC236}">
                      <a16:creationId xmlns:a16="http://schemas.microsoft.com/office/drawing/2014/main" id="{122577D5-909D-4C44-A493-AAD5E38D887B}"/>
                    </a:ext>
                  </a:extLst>
                </p14:cNvPr>
                <p14:cNvContentPartPr/>
                <p14:nvPr/>
              </p14:nvContentPartPr>
              <p14:xfrm>
                <a:off x="3923587" y="3146698"/>
                <a:ext cx="48960" cy="534240"/>
              </p14:xfrm>
            </p:contentPart>
          </mc:Choice>
          <mc:Fallback xmlns="">
            <p:pic>
              <p:nvPicPr>
                <p:cNvPr id="105" name="墨迹 104">
                  <a:extLst>
                    <a:ext uri="{FF2B5EF4-FFF2-40B4-BE49-F238E27FC236}">
                      <a16:creationId xmlns:a16="http://schemas.microsoft.com/office/drawing/2014/main" id="{122577D5-909D-4C44-A493-AAD5E38D887B}"/>
                    </a:ext>
                  </a:extLst>
                </p:cNvPr>
                <p:cNvPicPr/>
                <p:nvPr/>
              </p:nvPicPr>
              <p:blipFill>
                <a:blip r:embed="rId47"/>
                <a:stretch>
                  <a:fillRect/>
                </a:stretch>
              </p:blipFill>
              <p:spPr>
                <a:xfrm>
                  <a:off x="3908107" y="3131218"/>
                  <a:ext cx="7956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6" name="墨迹 105">
                  <a:extLst>
                    <a:ext uri="{FF2B5EF4-FFF2-40B4-BE49-F238E27FC236}">
                      <a16:creationId xmlns:a16="http://schemas.microsoft.com/office/drawing/2014/main" id="{5C61F65B-763A-ED4C-9E86-EE373203ABBB}"/>
                    </a:ext>
                  </a:extLst>
                </p14:cNvPr>
                <p14:cNvContentPartPr/>
                <p14:nvPr/>
              </p14:nvContentPartPr>
              <p14:xfrm>
                <a:off x="4240387" y="3098098"/>
                <a:ext cx="96120" cy="63000"/>
              </p14:xfrm>
            </p:contentPart>
          </mc:Choice>
          <mc:Fallback xmlns="">
            <p:pic>
              <p:nvPicPr>
                <p:cNvPr id="106" name="墨迹 105">
                  <a:extLst>
                    <a:ext uri="{FF2B5EF4-FFF2-40B4-BE49-F238E27FC236}">
                      <a16:creationId xmlns:a16="http://schemas.microsoft.com/office/drawing/2014/main" id="{5C61F65B-763A-ED4C-9E86-EE373203ABBB}"/>
                    </a:ext>
                  </a:extLst>
                </p:cNvPr>
                <p:cNvPicPr/>
                <p:nvPr/>
              </p:nvPicPr>
              <p:blipFill>
                <a:blip r:embed="rId49"/>
                <a:stretch>
                  <a:fillRect/>
                </a:stretch>
              </p:blipFill>
              <p:spPr>
                <a:xfrm>
                  <a:off x="4224907" y="3082618"/>
                  <a:ext cx="1267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7" name="墨迹 106">
                  <a:extLst>
                    <a:ext uri="{FF2B5EF4-FFF2-40B4-BE49-F238E27FC236}">
                      <a16:creationId xmlns:a16="http://schemas.microsoft.com/office/drawing/2014/main" id="{FCFF3C7A-F9BD-C04F-B329-51B731A058FD}"/>
                    </a:ext>
                  </a:extLst>
                </p14:cNvPr>
                <p14:cNvContentPartPr/>
                <p14:nvPr/>
              </p14:nvContentPartPr>
              <p14:xfrm>
                <a:off x="4078027" y="3238498"/>
                <a:ext cx="282600" cy="366480"/>
              </p14:xfrm>
            </p:contentPart>
          </mc:Choice>
          <mc:Fallback xmlns="">
            <p:pic>
              <p:nvPicPr>
                <p:cNvPr id="107" name="墨迹 106">
                  <a:extLst>
                    <a:ext uri="{FF2B5EF4-FFF2-40B4-BE49-F238E27FC236}">
                      <a16:creationId xmlns:a16="http://schemas.microsoft.com/office/drawing/2014/main" id="{FCFF3C7A-F9BD-C04F-B329-51B731A058FD}"/>
                    </a:ext>
                  </a:extLst>
                </p:cNvPr>
                <p:cNvPicPr/>
                <p:nvPr/>
              </p:nvPicPr>
              <p:blipFill>
                <a:blip r:embed="rId51"/>
                <a:stretch>
                  <a:fillRect/>
                </a:stretch>
              </p:blipFill>
              <p:spPr>
                <a:xfrm>
                  <a:off x="4062547" y="3223018"/>
                  <a:ext cx="31320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8" name="墨迹 107">
                  <a:extLst>
                    <a:ext uri="{FF2B5EF4-FFF2-40B4-BE49-F238E27FC236}">
                      <a16:creationId xmlns:a16="http://schemas.microsoft.com/office/drawing/2014/main" id="{FA9F519A-F546-564E-A998-12F3A5FE270B}"/>
                    </a:ext>
                  </a:extLst>
                </p14:cNvPr>
                <p14:cNvContentPartPr/>
                <p14:nvPr/>
              </p14:nvContentPartPr>
              <p14:xfrm>
                <a:off x="4310587" y="3231298"/>
                <a:ext cx="176040" cy="282600"/>
              </p14:xfrm>
            </p:contentPart>
          </mc:Choice>
          <mc:Fallback xmlns="">
            <p:pic>
              <p:nvPicPr>
                <p:cNvPr id="108" name="墨迹 107">
                  <a:extLst>
                    <a:ext uri="{FF2B5EF4-FFF2-40B4-BE49-F238E27FC236}">
                      <a16:creationId xmlns:a16="http://schemas.microsoft.com/office/drawing/2014/main" id="{FA9F519A-F546-564E-A998-12F3A5FE270B}"/>
                    </a:ext>
                  </a:extLst>
                </p:cNvPr>
                <p:cNvPicPr/>
                <p:nvPr/>
              </p:nvPicPr>
              <p:blipFill>
                <a:blip r:embed="rId53"/>
                <a:stretch>
                  <a:fillRect/>
                </a:stretch>
              </p:blipFill>
              <p:spPr>
                <a:xfrm>
                  <a:off x="4295107" y="3215818"/>
                  <a:ext cx="20664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9" name="墨迹 108">
                  <a:extLst>
                    <a:ext uri="{FF2B5EF4-FFF2-40B4-BE49-F238E27FC236}">
                      <a16:creationId xmlns:a16="http://schemas.microsoft.com/office/drawing/2014/main" id="{CD187ED3-41D9-2848-96C9-5FBEF1C57BA6}"/>
                    </a:ext>
                  </a:extLst>
                </p14:cNvPr>
                <p14:cNvContentPartPr/>
                <p14:nvPr/>
              </p14:nvContentPartPr>
              <p14:xfrm>
                <a:off x="4324987" y="3520378"/>
                <a:ext cx="49680" cy="21600"/>
              </p14:xfrm>
            </p:contentPart>
          </mc:Choice>
          <mc:Fallback xmlns="">
            <p:pic>
              <p:nvPicPr>
                <p:cNvPr id="109" name="墨迹 108">
                  <a:extLst>
                    <a:ext uri="{FF2B5EF4-FFF2-40B4-BE49-F238E27FC236}">
                      <a16:creationId xmlns:a16="http://schemas.microsoft.com/office/drawing/2014/main" id="{CD187ED3-41D9-2848-96C9-5FBEF1C57BA6}"/>
                    </a:ext>
                  </a:extLst>
                </p:cNvPr>
                <p:cNvPicPr/>
                <p:nvPr/>
              </p:nvPicPr>
              <p:blipFill>
                <a:blip r:embed="rId55"/>
                <a:stretch>
                  <a:fillRect/>
                </a:stretch>
              </p:blipFill>
              <p:spPr>
                <a:xfrm>
                  <a:off x="4309507" y="3504898"/>
                  <a:ext cx="802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0" name="墨迹 109">
                  <a:extLst>
                    <a:ext uri="{FF2B5EF4-FFF2-40B4-BE49-F238E27FC236}">
                      <a16:creationId xmlns:a16="http://schemas.microsoft.com/office/drawing/2014/main" id="{BFA69AB9-7322-A042-8971-82EFAD9FF089}"/>
                    </a:ext>
                  </a:extLst>
                </p14:cNvPr>
                <p14:cNvContentPartPr/>
                <p14:nvPr/>
              </p14:nvContentPartPr>
              <p14:xfrm>
                <a:off x="4558627" y="2878498"/>
                <a:ext cx="520920" cy="631440"/>
              </p14:xfrm>
            </p:contentPart>
          </mc:Choice>
          <mc:Fallback xmlns="">
            <p:pic>
              <p:nvPicPr>
                <p:cNvPr id="110" name="墨迹 109">
                  <a:extLst>
                    <a:ext uri="{FF2B5EF4-FFF2-40B4-BE49-F238E27FC236}">
                      <a16:creationId xmlns:a16="http://schemas.microsoft.com/office/drawing/2014/main" id="{BFA69AB9-7322-A042-8971-82EFAD9FF089}"/>
                    </a:ext>
                  </a:extLst>
                </p:cNvPr>
                <p:cNvPicPr/>
                <p:nvPr/>
              </p:nvPicPr>
              <p:blipFill>
                <a:blip r:embed="rId57"/>
                <a:stretch>
                  <a:fillRect/>
                </a:stretch>
              </p:blipFill>
              <p:spPr>
                <a:xfrm>
                  <a:off x="4543147" y="2863018"/>
                  <a:ext cx="551520" cy="662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1" name="墨迹 110">
                  <a:extLst>
                    <a:ext uri="{FF2B5EF4-FFF2-40B4-BE49-F238E27FC236}">
                      <a16:creationId xmlns:a16="http://schemas.microsoft.com/office/drawing/2014/main" id="{288CA723-293F-B645-B2AD-9256EA9B431C}"/>
                    </a:ext>
                  </a:extLst>
                </p14:cNvPr>
                <p14:cNvContentPartPr/>
                <p14:nvPr/>
              </p14:nvContentPartPr>
              <p14:xfrm>
                <a:off x="4903507" y="2963098"/>
                <a:ext cx="289800" cy="451800"/>
              </p14:xfrm>
            </p:contentPart>
          </mc:Choice>
          <mc:Fallback xmlns="">
            <p:pic>
              <p:nvPicPr>
                <p:cNvPr id="111" name="墨迹 110">
                  <a:extLst>
                    <a:ext uri="{FF2B5EF4-FFF2-40B4-BE49-F238E27FC236}">
                      <a16:creationId xmlns:a16="http://schemas.microsoft.com/office/drawing/2014/main" id="{288CA723-293F-B645-B2AD-9256EA9B431C}"/>
                    </a:ext>
                  </a:extLst>
                </p:cNvPr>
                <p:cNvPicPr/>
                <p:nvPr/>
              </p:nvPicPr>
              <p:blipFill>
                <a:blip r:embed="rId59"/>
                <a:stretch>
                  <a:fillRect/>
                </a:stretch>
              </p:blipFill>
              <p:spPr>
                <a:xfrm>
                  <a:off x="4888027" y="2947618"/>
                  <a:ext cx="32040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2" name="墨迹 111">
                  <a:extLst>
                    <a:ext uri="{FF2B5EF4-FFF2-40B4-BE49-F238E27FC236}">
                      <a16:creationId xmlns:a16="http://schemas.microsoft.com/office/drawing/2014/main" id="{3A0FCDF8-C0A2-FC4F-97AD-0AB5BD236CE2}"/>
                    </a:ext>
                  </a:extLst>
                </p14:cNvPr>
                <p14:cNvContentPartPr/>
                <p14:nvPr/>
              </p14:nvContentPartPr>
              <p14:xfrm>
                <a:off x="4848427" y="3203218"/>
                <a:ext cx="436320" cy="282600"/>
              </p14:xfrm>
            </p:contentPart>
          </mc:Choice>
          <mc:Fallback xmlns="">
            <p:pic>
              <p:nvPicPr>
                <p:cNvPr id="112" name="墨迹 111">
                  <a:extLst>
                    <a:ext uri="{FF2B5EF4-FFF2-40B4-BE49-F238E27FC236}">
                      <a16:creationId xmlns:a16="http://schemas.microsoft.com/office/drawing/2014/main" id="{3A0FCDF8-C0A2-FC4F-97AD-0AB5BD236CE2}"/>
                    </a:ext>
                  </a:extLst>
                </p:cNvPr>
                <p:cNvPicPr/>
                <p:nvPr/>
              </p:nvPicPr>
              <p:blipFill>
                <a:blip r:embed="rId61"/>
                <a:stretch>
                  <a:fillRect/>
                </a:stretch>
              </p:blipFill>
              <p:spPr>
                <a:xfrm>
                  <a:off x="4832947" y="3187738"/>
                  <a:ext cx="4669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3" name="墨迹 112">
                  <a:extLst>
                    <a:ext uri="{FF2B5EF4-FFF2-40B4-BE49-F238E27FC236}">
                      <a16:creationId xmlns:a16="http://schemas.microsoft.com/office/drawing/2014/main" id="{FAA50ECA-4B36-6B48-B1F3-338C93BF07E9}"/>
                    </a:ext>
                  </a:extLst>
                </p14:cNvPr>
                <p14:cNvContentPartPr/>
                <p14:nvPr/>
              </p14:nvContentPartPr>
              <p14:xfrm>
                <a:off x="4621987" y="2666818"/>
                <a:ext cx="451800" cy="190800"/>
              </p14:xfrm>
            </p:contentPart>
          </mc:Choice>
          <mc:Fallback xmlns="">
            <p:pic>
              <p:nvPicPr>
                <p:cNvPr id="113" name="墨迹 112">
                  <a:extLst>
                    <a:ext uri="{FF2B5EF4-FFF2-40B4-BE49-F238E27FC236}">
                      <a16:creationId xmlns:a16="http://schemas.microsoft.com/office/drawing/2014/main" id="{FAA50ECA-4B36-6B48-B1F3-338C93BF07E9}"/>
                    </a:ext>
                  </a:extLst>
                </p:cNvPr>
                <p:cNvPicPr/>
                <p:nvPr/>
              </p:nvPicPr>
              <p:blipFill>
                <a:blip r:embed="rId63"/>
                <a:stretch>
                  <a:fillRect/>
                </a:stretch>
              </p:blipFill>
              <p:spPr>
                <a:xfrm>
                  <a:off x="4606507" y="2651338"/>
                  <a:ext cx="4824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4" name="墨迹 113">
                  <a:extLst>
                    <a:ext uri="{FF2B5EF4-FFF2-40B4-BE49-F238E27FC236}">
                      <a16:creationId xmlns:a16="http://schemas.microsoft.com/office/drawing/2014/main" id="{49AFE31F-D7C3-BA45-BF4E-1955A23AFF2F}"/>
                    </a:ext>
                  </a:extLst>
                </p14:cNvPr>
                <p14:cNvContentPartPr/>
                <p14:nvPr/>
              </p14:nvContentPartPr>
              <p14:xfrm>
                <a:off x="4776427" y="2716138"/>
                <a:ext cx="99000" cy="168840"/>
              </p14:xfrm>
            </p:contentPart>
          </mc:Choice>
          <mc:Fallback xmlns="">
            <p:pic>
              <p:nvPicPr>
                <p:cNvPr id="114" name="墨迹 113">
                  <a:extLst>
                    <a:ext uri="{FF2B5EF4-FFF2-40B4-BE49-F238E27FC236}">
                      <a16:creationId xmlns:a16="http://schemas.microsoft.com/office/drawing/2014/main" id="{49AFE31F-D7C3-BA45-BF4E-1955A23AFF2F}"/>
                    </a:ext>
                  </a:extLst>
                </p:cNvPr>
                <p:cNvPicPr/>
                <p:nvPr/>
              </p:nvPicPr>
              <p:blipFill>
                <a:blip r:embed="rId65"/>
                <a:stretch>
                  <a:fillRect/>
                </a:stretch>
              </p:blipFill>
              <p:spPr>
                <a:xfrm>
                  <a:off x="4760947" y="2700658"/>
                  <a:ext cx="1296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5" name="墨迹 114">
                  <a:extLst>
                    <a:ext uri="{FF2B5EF4-FFF2-40B4-BE49-F238E27FC236}">
                      <a16:creationId xmlns:a16="http://schemas.microsoft.com/office/drawing/2014/main" id="{4931D7CD-804F-F342-801B-A4ED1B13BF64}"/>
                    </a:ext>
                  </a:extLst>
                </p14:cNvPr>
                <p14:cNvContentPartPr/>
                <p14:nvPr/>
              </p14:nvContentPartPr>
              <p14:xfrm>
                <a:off x="4924747" y="2737378"/>
                <a:ext cx="14400" cy="84960"/>
              </p14:xfrm>
            </p:contentPart>
          </mc:Choice>
          <mc:Fallback xmlns="">
            <p:pic>
              <p:nvPicPr>
                <p:cNvPr id="115" name="墨迹 114">
                  <a:extLst>
                    <a:ext uri="{FF2B5EF4-FFF2-40B4-BE49-F238E27FC236}">
                      <a16:creationId xmlns:a16="http://schemas.microsoft.com/office/drawing/2014/main" id="{4931D7CD-804F-F342-801B-A4ED1B13BF64}"/>
                    </a:ext>
                  </a:extLst>
                </p:cNvPr>
                <p:cNvPicPr/>
                <p:nvPr/>
              </p:nvPicPr>
              <p:blipFill>
                <a:blip r:embed="rId67"/>
                <a:stretch>
                  <a:fillRect/>
                </a:stretch>
              </p:blipFill>
              <p:spPr>
                <a:xfrm>
                  <a:off x="4909267" y="2721963"/>
                  <a:ext cx="45000" cy="115431"/>
                </a:xfrm>
                <a:prstGeom prst="rect">
                  <a:avLst/>
                </a:prstGeom>
              </p:spPr>
            </p:pic>
          </mc:Fallback>
        </mc:AlternateContent>
      </p:grpSp>
      <p:grpSp>
        <p:nvGrpSpPr>
          <p:cNvPr id="120" name="组合 119">
            <a:extLst>
              <a:ext uri="{FF2B5EF4-FFF2-40B4-BE49-F238E27FC236}">
                <a16:creationId xmlns:a16="http://schemas.microsoft.com/office/drawing/2014/main" id="{9F79C662-9C4C-804A-8D6E-FEC0F6FEA022}"/>
              </a:ext>
            </a:extLst>
          </p:cNvPr>
          <p:cNvGrpSpPr/>
          <p:nvPr/>
        </p:nvGrpSpPr>
        <p:grpSpPr>
          <a:xfrm>
            <a:off x="952147" y="4945618"/>
            <a:ext cx="325080" cy="388440"/>
            <a:chOff x="952147" y="4945618"/>
            <a:chExt cx="325080" cy="388440"/>
          </a:xfrm>
        </p:grpSpPr>
        <mc:AlternateContent xmlns:mc="http://schemas.openxmlformats.org/markup-compatibility/2006" xmlns:p14="http://schemas.microsoft.com/office/powerpoint/2010/main">
          <mc:Choice Requires="p14">
            <p:contentPart p14:bwMode="auto" r:id="rId68">
              <p14:nvContentPartPr>
                <p14:cNvPr id="117" name="墨迹 116">
                  <a:extLst>
                    <a:ext uri="{FF2B5EF4-FFF2-40B4-BE49-F238E27FC236}">
                      <a16:creationId xmlns:a16="http://schemas.microsoft.com/office/drawing/2014/main" id="{F7A35FFA-8246-7448-A466-D41AEC8ED0FB}"/>
                    </a:ext>
                  </a:extLst>
                </p14:cNvPr>
                <p14:cNvContentPartPr/>
                <p14:nvPr/>
              </p14:nvContentPartPr>
              <p14:xfrm>
                <a:off x="952147" y="4970098"/>
                <a:ext cx="247320" cy="363960"/>
              </p14:xfrm>
            </p:contentPart>
          </mc:Choice>
          <mc:Fallback xmlns="">
            <p:pic>
              <p:nvPicPr>
                <p:cNvPr id="117" name="墨迹 116">
                  <a:extLst>
                    <a:ext uri="{FF2B5EF4-FFF2-40B4-BE49-F238E27FC236}">
                      <a16:creationId xmlns:a16="http://schemas.microsoft.com/office/drawing/2014/main" id="{F7A35FFA-8246-7448-A466-D41AEC8ED0FB}"/>
                    </a:ext>
                  </a:extLst>
                </p:cNvPr>
                <p:cNvPicPr/>
                <p:nvPr/>
              </p:nvPicPr>
              <p:blipFill>
                <a:blip r:embed="rId69"/>
                <a:stretch>
                  <a:fillRect/>
                </a:stretch>
              </p:blipFill>
              <p:spPr>
                <a:xfrm>
                  <a:off x="936667" y="4954633"/>
                  <a:ext cx="277920" cy="39453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18" name="墨迹 117">
                  <a:extLst>
                    <a:ext uri="{FF2B5EF4-FFF2-40B4-BE49-F238E27FC236}">
                      <a16:creationId xmlns:a16="http://schemas.microsoft.com/office/drawing/2014/main" id="{2216C0DB-7D3B-344B-9A6C-FA985836FC84}"/>
                    </a:ext>
                  </a:extLst>
                </p14:cNvPr>
                <p14:cNvContentPartPr/>
                <p14:nvPr/>
              </p14:nvContentPartPr>
              <p14:xfrm>
                <a:off x="994627" y="4945618"/>
                <a:ext cx="198000" cy="106200"/>
              </p14:xfrm>
            </p:contentPart>
          </mc:Choice>
          <mc:Fallback xmlns="">
            <p:pic>
              <p:nvPicPr>
                <p:cNvPr id="118" name="墨迹 117">
                  <a:extLst>
                    <a:ext uri="{FF2B5EF4-FFF2-40B4-BE49-F238E27FC236}">
                      <a16:creationId xmlns:a16="http://schemas.microsoft.com/office/drawing/2014/main" id="{2216C0DB-7D3B-344B-9A6C-FA985836FC84}"/>
                    </a:ext>
                  </a:extLst>
                </p:cNvPr>
                <p:cNvPicPr/>
                <p:nvPr/>
              </p:nvPicPr>
              <p:blipFill>
                <a:blip r:embed="rId71"/>
                <a:stretch>
                  <a:fillRect/>
                </a:stretch>
              </p:blipFill>
              <p:spPr>
                <a:xfrm>
                  <a:off x="979119" y="4930138"/>
                  <a:ext cx="228656"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9" name="墨迹 118">
                  <a:extLst>
                    <a:ext uri="{FF2B5EF4-FFF2-40B4-BE49-F238E27FC236}">
                      <a16:creationId xmlns:a16="http://schemas.microsoft.com/office/drawing/2014/main" id="{706CD366-D10F-0444-A806-AA80D7870568}"/>
                    </a:ext>
                  </a:extLst>
                </p14:cNvPr>
                <p14:cNvContentPartPr/>
                <p14:nvPr/>
              </p14:nvContentPartPr>
              <p14:xfrm>
                <a:off x="1262827" y="5291578"/>
                <a:ext cx="14400" cy="21600"/>
              </p14:xfrm>
            </p:contentPart>
          </mc:Choice>
          <mc:Fallback xmlns="">
            <p:pic>
              <p:nvPicPr>
                <p:cNvPr id="119" name="墨迹 118">
                  <a:extLst>
                    <a:ext uri="{FF2B5EF4-FFF2-40B4-BE49-F238E27FC236}">
                      <a16:creationId xmlns:a16="http://schemas.microsoft.com/office/drawing/2014/main" id="{706CD366-D10F-0444-A806-AA80D7870568}"/>
                    </a:ext>
                  </a:extLst>
                </p:cNvPr>
                <p:cNvPicPr/>
                <p:nvPr/>
              </p:nvPicPr>
              <p:blipFill>
                <a:blip r:embed="rId73"/>
                <a:stretch>
                  <a:fillRect/>
                </a:stretch>
              </p:blipFill>
              <p:spPr>
                <a:xfrm>
                  <a:off x="1247725" y="5276098"/>
                  <a:ext cx="44254" cy="52200"/>
                </a:xfrm>
                <a:prstGeom prst="rect">
                  <a:avLst/>
                </a:prstGeom>
              </p:spPr>
            </p:pic>
          </mc:Fallback>
        </mc:AlternateContent>
      </p:grpSp>
      <p:grpSp>
        <p:nvGrpSpPr>
          <p:cNvPr id="152" name="组合 151">
            <a:extLst>
              <a:ext uri="{FF2B5EF4-FFF2-40B4-BE49-F238E27FC236}">
                <a16:creationId xmlns:a16="http://schemas.microsoft.com/office/drawing/2014/main" id="{A31702FD-5E09-4349-90F8-7AD69A2DC051}"/>
              </a:ext>
            </a:extLst>
          </p:cNvPr>
          <p:cNvGrpSpPr/>
          <p:nvPr/>
        </p:nvGrpSpPr>
        <p:grpSpPr>
          <a:xfrm>
            <a:off x="1474507" y="4530178"/>
            <a:ext cx="3619800" cy="846360"/>
            <a:chOff x="1474507" y="4530178"/>
            <a:chExt cx="3619800" cy="846360"/>
          </a:xfrm>
        </p:grpSpPr>
        <mc:AlternateContent xmlns:mc="http://schemas.openxmlformats.org/markup-compatibility/2006" xmlns:p14="http://schemas.microsoft.com/office/powerpoint/2010/main">
          <mc:Choice Requires="p14">
            <p:contentPart p14:bwMode="auto" r:id="rId74">
              <p14:nvContentPartPr>
                <p14:cNvPr id="121" name="墨迹 120">
                  <a:extLst>
                    <a:ext uri="{FF2B5EF4-FFF2-40B4-BE49-F238E27FC236}">
                      <a16:creationId xmlns:a16="http://schemas.microsoft.com/office/drawing/2014/main" id="{E38AB92D-0589-9949-99AE-4A84E746D209}"/>
                    </a:ext>
                  </a:extLst>
                </p14:cNvPr>
                <p14:cNvContentPartPr/>
                <p14:nvPr/>
              </p14:nvContentPartPr>
              <p14:xfrm>
                <a:off x="1474507" y="4903498"/>
                <a:ext cx="176760" cy="120240"/>
              </p14:xfrm>
            </p:contentPart>
          </mc:Choice>
          <mc:Fallback xmlns="">
            <p:pic>
              <p:nvPicPr>
                <p:cNvPr id="121" name="墨迹 120">
                  <a:extLst>
                    <a:ext uri="{FF2B5EF4-FFF2-40B4-BE49-F238E27FC236}">
                      <a16:creationId xmlns:a16="http://schemas.microsoft.com/office/drawing/2014/main" id="{E38AB92D-0589-9949-99AE-4A84E746D209}"/>
                    </a:ext>
                  </a:extLst>
                </p:cNvPr>
                <p:cNvPicPr/>
                <p:nvPr/>
              </p:nvPicPr>
              <p:blipFill>
                <a:blip r:embed="rId75"/>
                <a:stretch>
                  <a:fillRect/>
                </a:stretch>
              </p:blipFill>
              <p:spPr>
                <a:xfrm>
                  <a:off x="1459027" y="4888018"/>
                  <a:ext cx="2073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2" name="墨迹 121">
                  <a:extLst>
                    <a:ext uri="{FF2B5EF4-FFF2-40B4-BE49-F238E27FC236}">
                      <a16:creationId xmlns:a16="http://schemas.microsoft.com/office/drawing/2014/main" id="{57CA1335-DB79-B04A-B808-2A9E99AB5039}"/>
                    </a:ext>
                  </a:extLst>
                </p14:cNvPr>
                <p14:cNvContentPartPr/>
                <p14:nvPr/>
              </p14:nvContentPartPr>
              <p14:xfrm>
                <a:off x="1495747" y="4750498"/>
                <a:ext cx="303840" cy="626040"/>
              </p14:xfrm>
            </p:contentPart>
          </mc:Choice>
          <mc:Fallback xmlns="">
            <p:pic>
              <p:nvPicPr>
                <p:cNvPr id="122" name="墨迹 121">
                  <a:extLst>
                    <a:ext uri="{FF2B5EF4-FFF2-40B4-BE49-F238E27FC236}">
                      <a16:creationId xmlns:a16="http://schemas.microsoft.com/office/drawing/2014/main" id="{57CA1335-DB79-B04A-B808-2A9E99AB5039}"/>
                    </a:ext>
                  </a:extLst>
                </p:cNvPr>
                <p:cNvPicPr/>
                <p:nvPr/>
              </p:nvPicPr>
              <p:blipFill>
                <a:blip r:embed="rId77"/>
                <a:stretch>
                  <a:fillRect/>
                </a:stretch>
              </p:blipFill>
              <p:spPr>
                <a:xfrm>
                  <a:off x="1480267" y="4735009"/>
                  <a:ext cx="334440" cy="65665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3" name="墨迹 122">
                  <a:extLst>
                    <a:ext uri="{FF2B5EF4-FFF2-40B4-BE49-F238E27FC236}">
                      <a16:creationId xmlns:a16="http://schemas.microsoft.com/office/drawing/2014/main" id="{75F8512B-93F6-644F-A0BE-EE7AA974B94D}"/>
                    </a:ext>
                  </a:extLst>
                </p14:cNvPr>
                <p14:cNvContentPartPr/>
                <p14:nvPr/>
              </p14:nvContentPartPr>
              <p14:xfrm>
                <a:off x="1820827" y="4719898"/>
                <a:ext cx="217440" cy="494280"/>
              </p14:xfrm>
            </p:contentPart>
          </mc:Choice>
          <mc:Fallback xmlns="">
            <p:pic>
              <p:nvPicPr>
                <p:cNvPr id="123" name="墨迹 122">
                  <a:extLst>
                    <a:ext uri="{FF2B5EF4-FFF2-40B4-BE49-F238E27FC236}">
                      <a16:creationId xmlns:a16="http://schemas.microsoft.com/office/drawing/2014/main" id="{75F8512B-93F6-644F-A0BE-EE7AA974B94D}"/>
                    </a:ext>
                  </a:extLst>
                </p:cNvPr>
                <p:cNvPicPr/>
                <p:nvPr/>
              </p:nvPicPr>
              <p:blipFill>
                <a:blip r:embed="rId79"/>
                <a:stretch>
                  <a:fillRect/>
                </a:stretch>
              </p:blipFill>
              <p:spPr>
                <a:xfrm>
                  <a:off x="1805347" y="4704418"/>
                  <a:ext cx="24804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4" name="墨迹 123">
                  <a:extLst>
                    <a:ext uri="{FF2B5EF4-FFF2-40B4-BE49-F238E27FC236}">
                      <a16:creationId xmlns:a16="http://schemas.microsoft.com/office/drawing/2014/main" id="{4A2A097D-707F-8A42-9F37-9B67BE637D95}"/>
                    </a:ext>
                  </a:extLst>
                </p14:cNvPr>
                <p14:cNvContentPartPr/>
                <p14:nvPr/>
              </p14:nvContentPartPr>
              <p14:xfrm>
                <a:off x="1911907" y="4966858"/>
                <a:ext cx="148680" cy="306720"/>
              </p14:xfrm>
            </p:contentPart>
          </mc:Choice>
          <mc:Fallback xmlns="">
            <p:pic>
              <p:nvPicPr>
                <p:cNvPr id="124" name="墨迹 123">
                  <a:extLst>
                    <a:ext uri="{FF2B5EF4-FFF2-40B4-BE49-F238E27FC236}">
                      <a16:creationId xmlns:a16="http://schemas.microsoft.com/office/drawing/2014/main" id="{4A2A097D-707F-8A42-9F37-9B67BE637D95}"/>
                    </a:ext>
                  </a:extLst>
                </p:cNvPr>
                <p:cNvPicPr/>
                <p:nvPr/>
              </p:nvPicPr>
              <p:blipFill>
                <a:blip r:embed="rId81"/>
                <a:stretch>
                  <a:fillRect/>
                </a:stretch>
              </p:blipFill>
              <p:spPr>
                <a:xfrm>
                  <a:off x="1896427" y="4951378"/>
                  <a:ext cx="17928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5" name="墨迹 124">
                  <a:extLst>
                    <a:ext uri="{FF2B5EF4-FFF2-40B4-BE49-F238E27FC236}">
                      <a16:creationId xmlns:a16="http://schemas.microsoft.com/office/drawing/2014/main" id="{49002B37-2B64-4945-9618-78EB3F52015B}"/>
                    </a:ext>
                  </a:extLst>
                </p14:cNvPr>
                <p14:cNvContentPartPr/>
                <p14:nvPr/>
              </p14:nvContentPartPr>
              <p14:xfrm>
                <a:off x="2172907" y="4719898"/>
                <a:ext cx="190800" cy="92160"/>
              </p14:xfrm>
            </p:contentPart>
          </mc:Choice>
          <mc:Fallback xmlns="">
            <p:pic>
              <p:nvPicPr>
                <p:cNvPr id="125" name="墨迹 124">
                  <a:extLst>
                    <a:ext uri="{FF2B5EF4-FFF2-40B4-BE49-F238E27FC236}">
                      <a16:creationId xmlns:a16="http://schemas.microsoft.com/office/drawing/2014/main" id="{49002B37-2B64-4945-9618-78EB3F52015B}"/>
                    </a:ext>
                  </a:extLst>
                </p:cNvPr>
                <p:cNvPicPr/>
                <p:nvPr/>
              </p:nvPicPr>
              <p:blipFill>
                <a:blip r:embed="rId83"/>
                <a:stretch>
                  <a:fillRect/>
                </a:stretch>
              </p:blipFill>
              <p:spPr>
                <a:xfrm>
                  <a:off x="2157427" y="4704418"/>
                  <a:ext cx="2214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6" name="墨迹 125">
                  <a:extLst>
                    <a:ext uri="{FF2B5EF4-FFF2-40B4-BE49-F238E27FC236}">
                      <a16:creationId xmlns:a16="http://schemas.microsoft.com/office/drawing/2014/main" id="{96EB0A0B-331E-7D40-98A6-B2B0BFDEE633}"/>
                    </a:ext>
                  </a:extLst>
                </p14:cNvPr>
                <p14:cNvContentPartPr/>
                <p14:nvPr/>
              </p14:nvContentPartPr>
              <p14:xfrm>
                <a:off x="2137627" y="4825738"/>
                <a:ext cx="70920" cy="508320"/>
              </p14:xfrm>
            </p:contentPart>
          </mc:Choice>
          <mc:Fallback xmlns="">
            <p:pic>
              <p:nvPicPr>
                <p:cNvPr id="126" name="墨迹 125">
                  <a:extLst>
                    <a:ext uri="{FF2B5EF4-FFF2-40B4-BE49-F238E27FC236}">
                      <a16:creationId xmlns:a16="http://schemas.microsoft.com/office/drawing/2014/main" id="{96EB0A0B-331E-7D40-98A6-B2B0BFDEE633}"/>
                    </a:ext>
                  </a:extLst>
                </p:cNvPr>
                <p:cNvPicPr/>
                <p:nvPr/>
              </p:nvPicPr>
              <p:blipFill>
                <a:blip r:embed="rId85"/>
                <a:stretch>
                  <a:fillRect/>
                </a:stretch>
              </p:blipFill>
              <p:spPr>
                <a:xfrm>
                  <a:off x="2122147" y="4810258"/>
                  <a:ext cx="101520" cy="538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7" name="墨迹 126">
                  <a:extLst>
                    <a:ext uri="{FF2B5EF4-FFF2-40B4-BE49-F238E27FC236}">
                      <a16:creationId xmlns:a16="http://schemas.microsoft.com/office/drawing/2014/main" id="{E6DC665E-19DA-9E46-900D-10AD388FA9AD}"/>
                    </a:ext>
                  </a:extLst>
                </p14:cNvPr>
                <p14:cNvContentPartPr/>
                <p14:nvPr/>
              </p14:nvContentPartPr>
              <p14:xfrm>
                <a:off x="2497627" y="4741138"/>
                <a:ext cx="127440" cy="84240"/>
              </p14:xfrm>
            </p:contentPart>
          </mc:Choice>
          <mc:Fallback xmlns="">
            <p:pic>
              <p:nvPicPr>
                <p:cNvPr id="127" name="墨迹 126">
                  <a:extLst>
                    <a:ext uri="{FF2B5EF4-FFF2-40B4-BE49-F238E27FC236}">
                      <a16:creationId xmlns:a16="http://schemas.microsoft.com/office/drawing/2014/main" id="{E6DC665E-19DA-9E46-900D-10AD388FA9AD}"/>
                    </a:ext>
                  </a:extLst>
                </p:cNvPr>
                <p:cNvPicPr/>
                <p:nvPr/>
              </p:nvPicPr>
              <p:blipFill>
                <a:blip r:embed="rId87"/>
                <a:stretch>
                  <a:fillRect/>
                </a:stretch>
              </p:blipFill>
              <p:spPr>
                <a:xfrm>
                  <a:off x="2482147" y="4725658"/>
                  <a:ext cx="1580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8" name="墨迹 127">
                  <a:extLst>
                    <a:ext uri="{FF2B5EF4-FFF2-40B4-BE49-F238E27FC236}">
                      <a16:creationId xmlns:a16="http://schemas.microsoft.com/office/drawing/2014/main" id="{ECD8D27F-C07D-2946-A225-B90F6CB232C9}"/>
                    </a:ext>
                  </a:extLst>
                </p14:cNvPr>
                <p14:cNvContentPartPr/>
                <p14:nvPr/>
              </p14:nvContentPartPr>
              <p14:xfrm>
                <a:off x="2491867" y="4818898"/>
                <a:ext cx="217440" cy="515520"/>
              </p14:xfrm>
            </p:contentPart>
          </mc:Choice>
          <mc:Fallback xmlns="">
            <p:pic>
              <p:nvPicPr>
                <p:cNvPr id="128" name="墨迹 127">
                  <a:extLst>
                    <a:ext uri="{FF2B5EF4-FFF2-40B4-BE49-F238E27FC236}">
                      <a16:creationId xmlns:a16="http://schemas.microsoft.com/office/drawing/2014/main" id="{ECD8D27F-C07D-2946-A225-B90F6CB232C9}"/>
                    </a:ext>
                  </a:extLst>
                </p:cNvPr>
                <p:cNvPicPr/>
                <p:nvPr/>
              </p:nvPicPr>
              <p:blipFill>
                <a:blip r:embed="rId89"/>
                <a:stretch>
                  <a:fillRect/>
                </a:stretch>
              </p:blipFill>
              <p:spPr>
                <a:xfrm>
                  <a:off x="2476387" y="4803418"/>
                  <a:ext cx="248040" cy="546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9" name="墨迹 128">
                  <a:extLst>
                    <a:ext uri="{FF2B5EF4-FFF2-40B4-BE49-F238E27FC236}">
                      <a16:creationId xmlns:a16="http://schemas.microsoft.com/office/drawing/2014/main" id="{41722697-3CAC-7146-A73E-945F2B50A8C4}"/>
                    </a:ext>
                  </a:extLst>
                </p14:cNvPr>
                <p14:cNvContentPartPr/>
                <p14:nvPr/>
              </p14:nvContentPartPr>
              <p14:xfrm>
                <a:off x="2751427" y="4635298"/>
                <a:ext cx="289800" cy="162720"/>
              </p14:xfrm>
            </p:contentPart>
          </mc:Choice>
          <mc:Fallback xmlns="">
            <p:pic>
              <p:nvPicPr>
                <p:cNvPr id="129" name="墨迹 128">
                  <a:extLst>
                    <a:ext uri="{FF2B5EF4-FFF2-40B4-BE49-F238E27FC236}">
                      <a16:creationId xmlns:a16="http://schemas.microsoft.com/office/drawing/2014/main" id="{41722697-3CAC-7146-A73E-945F2B50A8C4}"/>
                    </a:ext>
                  </a:extLst>
                </p:cNvPr>
                <p:cNvPicPr/>
                <p:nvPr/>
              </p:nvPicPr>
              <p:blipFill>
                <a:blip r:embed="rId91"/>
                <a:stretch>
                  <a:fillRect/>
                </a:stretch>
              </p:blipFill>
              <p:spPr>
                <a:xfrm>
                  <a:off x="2735928" y="4619784"/>
                  <a:ext cx="320438" cy="193388"/>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30" name="墨迹 129">
                  <a:extLst>
                    <a:ext uri="{FF2B5EF4-FFF2-40B4-BE49-F238E27FC236}">
                      <a16:creationId xmlns:a16="http://schemas.microsoft.com/office/drawing/2014/main" id="{AE219C1E-3551-1442-AC20-DC8CE0A8FBA0}"/>
                    </a:ext>
                  </a:extLst>
                </p14:cNvPr>
                <p14:cNvContentPartPr/>
                <p14:nvPr/>
              </p14:nvContentPartPr>
              <p14:xfrm>
                <a:off x="2864467" y="4733938"/>
                <a:ext cx="28440" cy="56880"/>
              </p14:xfrm>
            </p:contentPart>
          </mc:Choice>
          <mc:Fallback xmlns="">
            <p:pic>
              <p:nvPicPr>
                <p:cNvPr id="130" name="墨迹 129">
                  <a:extLst>
                    <a:ext uri="{FF2B5EF4-FFF2-40B4-BE49-F238E27FC236}">
                      <a16:creationId xmlns:a16="http://schemas.microsoft.com/office/drawing/2014/main" id="{AE219C1E-3551-1442-AC20-DC8CE0A8FBA0}"/>
                    </a:ext>
                  </a:extLst>
                </p:cNvPr>
                <p:cNvPicPr/>
                <p:nvPr/>
              </p:nvPicPr>
              <p:blipFill>
                <a:blip r:embed="rId93"/>
                <a:stretch>
                  <a:fillRect/>
                </a:stretch>
              </p:blipFill>
              <p:spPr>
                <a:xfrm>
                  <a:off x="2849180" y="4718458"/>
                  <a:ext cx="58658"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31" name="墨迹 130">
                  <a:extLst>
                    <a:ext uri="{FF2B5EF4-FFF2-40B4-BE49-F238E27FC236}">
                      <a16:creationId xmlns:a16="http://schemas.microsoft.com/office/drawing/2014/main" id="{87D925DE-43A0-DF45-99CA-A7FA3D9CEFAB}"/>
                    </a:ext>
                  </a:extLst>
                </p14:cNvPr>
                <p14:cNvContentPartPr/>
                <p14:nvPr/>
              </p14:nvContentPartPr>
              <p14:xfrm>
                <a:off x="2941867" y="4628098"/>
                <a:ext cx="70920" cy="155520"/>
              </p14:xfrm>
            </p:contentPart>
          </mc:Choice>
          <mc:Fallback xmlns="">
            <p:pic>
              <p:nvPicPr>
                <p:cNvPr id="131" name="墨迹 130">
                  <a:extLst>
                    <a:ext uri="{FF2B5EF4-FFF2-40B4-BE49-F238E27FC236}">
                      <a16:creationId xmlns:a16="http://schemas.microsoft.com/office/drawing/2014/main" id="{87D925DE-43A0-DF45-99CA-A7FA3D9CEFAB}"/>
                    </a:ext>
                  </a:extLst>
                </p:cNvPr>
                <p:cNvPicPr/>
                <p:nvPr/>
              </p:nvPicPr>
              <p:blipFill>
                <a:blip r:embed="rId95"/>
                <a:stretch>
                  <a:fillRect/>
                </a:stretch>
              </p:blipFill>
              <p:spPr>
                <a:xfrm>
                  <a:off x="2926387" y="4612618"/>
                  <a:ext cx="1015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2" name="墨迹 131">
                  <a:extLst>
                    <a:ext uri="{FF2B5EF4-FFF2-40B4-BE49-F238E27FC236}">
                      <a16:creationId xmlns:a16="http://schemas.microsoft.com/office/drawing/2014/main" id="{87A5A5C1-6B67-3D48-9FA5-9839382AF892}"/>
                    </a:ext>
                  </a:extLst>
                </p14:cNvPr>
                <p14:cNvContentPartPr/>
                <p14:nvPr/>
              </p14:nvContentPartPr>
              <p14:xfrm>
                <a:off x="2821987" y="4755178"/>
                <a:ext cx="288000" cy="267840"/>
              </p14:xfrm>
            </p:contentPart>
          </mc:Choice>
          <mc:Fallback xmlns="">
            <p:pic>
              <p:nvPicPr>
                <p:cNvPr id="132" name="墨迹 131">
                  <a:extLst>
                    <a:ext uri="{FF2B5EF4-FFF2-40B4-BE49-F238E27FC236}">
                      <a16:creationId xmlns:a16="http://schemas.microsoft.com/office/drawing/2014/main" id="{87A5A5C1-6B67-3D48-9FA5-9839382AF892}"/>
                    </a:ext>
                  </a:extLst>
                </p:cNvPr>
                <p:cNvPicPr/>
                <p:nvPr/>
              </p:nvPicPr>
              <p:blipFill>
                <a:blip r:embed="rId97"/>
                <a:stretch>
                  <a:fillRect/>
                </a:stretch>
              </p:blipFill>
              <p:spPr>
                <a:xfrm>
                  <a:off x="2806507" y="4739677"/>
                  <a:ext cx="318600" cy="298481"/>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3" name="墨迹 132">
                  <a:extLst>
                    <a:ext uri="{FF2B5EF4-FFF2-40B4-BE49-F238E27FC236}">
                      <a16:creationId xmlns:a16="http://schemas.microsoft.com/office/drawing/2014/main" id="{14192C8B-E80D-3D44-90FA-3F97E24B3046}"/>
                    </a:ext>
                  </a:extLst>
                </p14:cNvPr>
                <p14:cNvContentPartPr/>
                <p14:nvPr/>
              </p14:nvContentPartPr>
              <p14:xfrm>
                <a:off x="2963107" y="4931578"/>
                <a:ext cx="21600" cy="99000"/>
              </p14:xfrm>
            </p:contentPart>
          </mc:Choice>
          <mc:Fallback xmlns="">
            <p:pic>
              <p:nvPicPr>
                <p:cNvPr id="133" name="墨迹 132">
                  <a:extLst>
                    <a:ext uri="{FF2B5EF4-FFF2-40B4-BE49-F238E27FC236}">
                      <a16:creationId xmlns:a16="http://schemas.microsoft.com/office/drawing/2014/main" id="{14192C8B-E80D-3D44-90FA-3F97E24B3046}"/>
                    </a:ext>
                  </a:extLst>
                </p:cNvPr>
                <p:cNvPicPr/>
                <p:nvPr/>
              </p:nvPicPr>
              <p:blipFill>
                <a:blip r:embed="rId99"/>
                <a:stretch>
                  <a:fillRect/>
                </a:stretch>
              </p:blipFill>
              <p:spPr>
                <a:xfrm>
                  <a:off x="2947365" y="4916098"/>
                  <a:ext cx="52719"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4" name="墨迹 133">
                  <a:extLst>
                    <a:ext uri="{FF2B5EF4-FFF2-40B4-BE49-F238E27FC236}">
                      <a16:creationId xmlns:a16="http://schemas.microsoft.com/office/drawing/2014/main" id="{30C2DB8F-3D20-6744-9008-BC0DC03A7E44}"/>
                    </a:ext>
                  </a:extLst>
                </p14:cNvPr>
                <p14:cNvContentPartPr/>
                <p14:nvPr/>
              </p14:nvContentPartPr>
              <p14:xfrm>
                <a:off x="2892547" y="4875058"/>
                <a:ext cx="275400" cy="381240"/>
              </p14:xfrm>
            </p:contentPart>
          </mc:Choice>
          <mc:Fallback xmlns="">
            <p:pic>
              <p:nvPicPr>
                <p:cNvPr id="134" name="墨迹 133">
                  <a:extLst>
                    <a:ext uri="{FF2B5EF4-FFF2-40B4-BE49-F238E27FC236}">
                      <a16:creationId xmlns:a16="http://schemas.microsoft.com/office/drawing/2014/main" id="{30C2DB8F-3D20-6744-9008-BC0DC03A7E44}"/>
                    </a:ext>
                  </a:extLst>
                </p:cNvPr>
                <p:cNvPicPr/>
                <p:nvPr/>
              </p:nvPicPr>
              <p:blipFill>
                <a:blip r:embed="rId101"/>
                <a:stretch>
                  <a:fillRect/>
                </a:stretch>
              </p:blipFill>
              <p:spPr>
                <a:xfrm>
                  <a:off x="2877067" y="4859578"/>
                  <a:ext cx="30600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35" name="墨迹 134">
                  <a:extLst>
                    <a:ext uri="{FF2B5EF4-FFF2-40B4-BE49-F238E27FC236}">
                      <a16:creationId xmlns:a16="http://schemas.microsoft.com/office/drawing/2014/main" id="{B84350CE-7D8C-E84D-81A6-C86B93186E60}"/>
                    </a:ext>
                  </a:extLst>
                </p14:cNvPr>
                <p14:cNvContentPartPr/>
                <p14:nvPr/>
              </p14:nvContentPartPr>
              <p14:xfrm>
                <a:off x="3308707" y="4621258"/>
                <a:ext cx="148680" cy="148680"/>
              </p14:xfrm>
            </p:contentPart>
          </mc:Choice>
          <mc:Fallback xmlns="">
            <p:pic>
              <p:nvPicPr>
                <p:cNvPr id="135" name="墨迹 134">
                  <a:extLst>
                    <a:ext uri="{FF2B5EF4-FFF2-40B4-BE49-F238E27FC236}">
                      <a16:creationId xmlns:a16="http://schemas.microsoft.com/office/drawing/2014/main" id="{B84350CE-7D8C-E84D-81A6-C86B93186E60}"/>
                    </a:ext>
                  </a:extLst>
                </p:cNvPr>
                <p:cNvPicPr/>
                <p:nvPr/>
              </p:nvPicPr>
              <p:blipFill>
                <a:blip r:embed="rId103"/>
                <a:stretch>
                  <a:fillRect/>
                </a:stretch>
              </p:blipFill>
              <p:spPr>
                <a:xfrm>
                  <a:off x="3293227" y="4605778"/>
                  <a:ext cx="1792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36" name="墨迹 135">
                  <a:extLst>
                    <a:ext uri="{FF2B5EF4-FFF2-40B4-BE49-F238E27FC236}">
                      <a16:creationId xmlns:a16="http://schemas.microsoft.com/office/drawing/2014/main" id="{65E76FB9-208D-B347-ACE8-CC9267FC7015}"/>
                    </a:ext>
                  </a:extLst>
                </p14:cNvPr>
                <p14:cNvContentPartPr/>
                <p14:nvPr/>
              </p14:nvContentPartPr>
              <p14:xfrm>
                <a:off x="3308707" y="4846978"/>
                <a:ext cx="152280" cy="92160"/>
              </p14:xfrm>
            </p:contentPart>
          </mc:Choice>
          <mc:Fallback xmlns="">
            <p:pic>
              <p:nvPicPr>
                <p:cNvPr id="136" name="墨迹 135">
                  <a:extLst>
                    <a:ext uri="{FF2B5EF4-FFF2-40B4-BE49-F238E27FC236}">
                      <a16:creationId xmlns:a16="http://schemas.microsoft.com/office/drawing/2014/main" id="{65E76FB9-208D-B347-ACE8-CC9267FC7015}"/>
                    </a:ext>
                  </a:extLst>
                </p:cNvPr>
                <p:cNvPicPr/>
                <p:nvPr/>
              </p:nvPicPr>
              <p:blipFill>
                <a:blip r:embed="rId105"/>
                <a:stretch>
                  <a:fillRect/>
                </a:stretch>
              </p:blipFill>
              <p:spPr>
                <a:xfrm>
                  <a:off x="3293227" y="4831437"/>
                  <a:ext cx="182880" cy="122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37" name="墨迹 136">
                  <a:extLst>
                    <a:ext uri="{FF2B5EF4-FFF2-40B4-BE49-F238E27FC236}">
                      <a16:creationId xmlns:a16="http://schemas.microsoft.com/office/drawing/2014/main" id="{3F7B48DA-E89D-5141-8136-4F20916AE2F1}"/>
                    </a:ext>
                  </a:extLst>
                </p14:cNvPr>
                <p14:cNvContentPartPr/>
                <p14:nvPr/>
              </p14:nvContentPartPr>
              <p14:xfrm>
                <a:off x="3315907" y="4910338"/>
                <a:ext cx="155520" cy="134280"/>
              </p14:xfrm>
            </p:contentPart>
          </mc:Choice>
          <mc:Fallback xmlns="">
            <p:pic>
              <p:nvPicPr>
                <p:cNvPr id="137" name="墨迹 136">
                  <a:extLst>
                    <a:ext uri="{FF2B5EF4-FFF2-40B4-BE49-F238E27FC236}">
                      <a16:creationId xmlns:a16="http://schemas.microsoft.com/office/drawing/2014/main" id="{3F7B48DA-E89D-5141-8136-4F20916AE2F1}"/>
                    </a:ext>
                  </a:extLst>
                </p:cNvPr>
                <p:cNvPicPr/>
                <p:nvPr/>
              </p:nvPicPr>
              <p:blipFill>
                <a:blip r:embed="rId107"/>
                <a:stretch>
                  <a:fillRect/>
                </a:stretch>
              </p:blipFill>
              <p:spPr>
                <a:xfrm>
                  <a:off x="3300427" y="4894858"/>
                  <a:ext cx="1861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38" name="墨迹 137">
                  <a:extLst>
                    <a:ext uri="{FF2B5EF4-FFF2-40B4-BE49-F238E27FC236}">
                      <a16:creationId xmlns:a16="http://schemas.microsoft.com/office/drawing/2014/main" id="{3DD8B472-C4E6-CD4B-A43B-62673D114B96}"/>
                    </a:ext>
                  </a:extLst>
                </p14:cNvPr>
                <p14:cNvContentPartPr/>
                <p14:nvPr/>
              </p14:nvContentPartPr>
              <p14:xfrm>
                <a:off x="3414547" y="4910338"/>
                <a:ext cx="49680" cy="254520"/>
              </p14:xfrm>
            </p:contentPart>
          </mc:Choice>
          <mc:Fallback xmlns="">
            <p:pic>
              <p:nvPicPr>
                <p:cNvPr id="138" name="墨迹 137">
                  <a:extLst>
                    <a:ext uri="{FF2B5EF4-FFF2-40B4-BE49-F238E27FC236}">
                      <a16:creationId xmlns:a16="http://schemas.microsoft.com/office/drawing/2014/main" id="{3DD8B472-C4E6-CD4B-A43B-62673D114B96}"/>
                    </a:ext>
                  </a:extLst>
                </p:cNvPr>
                <p:cNvPicPr/>
                <p:nvPr/>
              </p:nvPicPr>
              <p:blipFill>
                <a:blip r:embed="rId109"/>
                <a:stretch>
                  <a:fillRect/>
                </a:stretch>
              </p:blipFill>
              <p:spPr>
                <a:xfrm>
                  <a:off x="3399067" y="4894836"/>
                  <a:ext cx="80280" cy="285163"/>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39" name="墨迹 138">
                  <a:extLst>
                    <a:ext uri="{FF2B5EF4-FFF2-40B4-BE49-F238E27FC236}">
                      <a16:creationId xmlns:a16="http://schemas.microsoft.com/office/drawing/2014/main" id="{B89EC574-1773-7641-98EC-FA5C8973AB40}"/>
                    </a:ext>
                  </a:extLst>
                </p14:cNvPr>
                <p14:cNvContentPartPr/>
                <p14:nvPr/>
              </p14:nvContentPartPr>
              <p14:xfrm>
                <a:off x="3576907" y="4635298"/>
                <a:ext cx="28440" cy="141480"/>
              </p14:xfrm>
            </p:contentPart>
          </mc:Choice>
          <mc:Fallback xmlns="">
            <p:pic>
              <p:nvPicPr>
                <p:cNvPr id="139" name="墨迹 138">
                  <a:extLst>
                    <a:ext uri="{FF2B5EF4-FFF2-40B4-BE49-F238E27FC236}">
                      <a16:creationId xmlns:a16="http://schemas.microsoft.com/office/drawing/2014/main" id="{B89EC574-1773-7641-98EC-FA5C8973AB40}"/>
                    </a:ext>
                  </a:extLst>
                </p:cNvPr>
                <p:cNvPicPr/>
                <p:nvPr/>
              </p:nvPicPr>
              <p:blipFill>
                <a:blip r:embed="rId111"/>
                <a:stretch>
                  <a:fillRect/>
                </a:stretch>
              </p:blipFill>
              <p:spPr>
                <a:xfrm>
                  <a:off x="3561427" y="4619818"/>
                  <a:ext cx="590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0" name="墨迹 139">
                  <a:extLst>
                    <a:ext uri="{FF2B5EF4-FFF2-40B4-BE49-F238E27FC236}">
                      <a16:creationId xmlns:a16="http://schemas.microsoft.com/office/drawing/2014/main" id="{15079BCA-C06D-E94E-9F45-242E02E98F97}"/>
                    </a:ext>
                  </a:extLst>
                </p14:cNvPr>
                <p14:cNvContentPartPr/>
                <p14:nvPr/>
              </p14:nvContentPartPr>
              <p14:xfrm>
                <a:off x="3499507" y="4670578"/>
                <a:ext cx="233280" cy="519480"/>
              </p14:xfrm>
            </p:contentPart>
          </mc:Choice>
          <mc:Fallback xmlns="">
            <p:pic>
              <p:nvPicPr>
                <p:cNvPr id="140" name="墨迹 139">
                  <a:extLst>
                    <a:ext uri="{FF2B5EF4-FFF2-40B4-BE49-F238E27FC236}">
                      <a16:creationId xmlns:a16="http://schemas.microsoft.com/office/drawing/2014/main" id="{15079BCA-C06D-E94E-9F45-242E02E98F97}"/>
                    </a:ext>
                  </a:extLst>
                </p:cNvPr>
                <p:cNvPicPr/>
                <p:nvPr/>
              </p:nvPicPr>
              <p:blipFill>
                <a:blip r:embed="rId113"/>
                <a:stretch>
                  <a:fillRect/>
                </a:stretch>
              </p:blipFill>
              <p:spPr>
                <a:xfrm>
                  <a:off x="3484027" y="4655087"/>
                  <a:ext cx="263880" cy="550101"/>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1" name="墨迹 140">
                  <a:extLst>
                    <a:ext uri="{FF2B5EF4-FFF2-40B4-BE49-F238E27FC236}">
                      <a16:creationId xmlns:a16="http://schemas.microsoft.com/office/drawing/2014/main" id="{BC370257-4D04-D740-BB26-4CAFF5AC2B5E}"/>
                    </a:ext>
                  </a:extLst>
                </p14:cNvPr>
                <p14:cNvContentPartPr/>
                <p14:nvPr/>
              </p14:nvContentPartPr>
              <p14:xfrm>
                <a:off x="3598867" y="4777138"/>
                <a:ext cx="197280" cy="458280"/>
              </p14:xfrm>
            </p:contentPart>
          </mc:Choice>
          <mc:Fallback xmlns="">
            <p:pic>
              <p:nvPicPr>
                <p:cNvPr id="141" name="墨迹 140">
                  <a:extLst>
                    <a:ext uri="{FF2B5EF4-FFF2-40B4-BE49-F238E27FC236}">
                      <a16:creationId xmlns:a16="http://schemas.microsoft.com/office/drawing/2014/main" id="{BC370257-4D04-D740-BB26-4CAFF5AC2B5E}"/>
                    </a:ext>
                  </a:extLst>
                </p:cNvPr>
                <p:cNvPicPr/>
                <p:nvPr/>
              </p:nvPicPr>
              <p:blipFill>
                <a:blip r:embed="rId115"/>
                <a:stretch>
                  <a:fillRect/>
                </a:stretch>
              </p:blipFill>
              <p:spPr>
                <a:xfrm>
                  <a:off x="3583359" y="4761646"/>
                  <a:ext cx="227936" cy="488904"/>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2" name="墨迹 141">
                  <a:extLst>
                    <a:ext uri="{FF2B5EF4-FFF2-40B4-BE49-F238E27FC236}">
                      <a16:creationId xmlns:a16="http://schemas.microsoft.com/office/drawing/2014/main" id="{CAA20306-693E-074F-90A7-4B2177BA1B7E}"/>
                    </a:ext>
                  </a:extLst>
                </p14:cNvPr>
                <p14:cNvContentPartPr/>
                <p14:nvPr/>
              </p14:nvContentPartPr>
              <p14:xfrm>
                <a:off x="3915667" y="4557538"/>
                <a:ext cx="317880" cy="381240"/>
              </p14:xfrm>
            </p:contentPart>
          </mc:Choice>
          <mc:Fallback xmlns="">
            <p:pic>
              <p:nvPicPr>
                <p:cNvPr id="142" name="墨迹 141">
                  <a:extLst>
                    <a:ext uri="{FF2B5EF4-FFF2-40B4-BE49-F238E27FC236}">
                      <a16:creationId xmlns:a16="http://schemas.microsoft.com/office/drawing/2014/main" id="{CAA20306-693E-074F-90A7-4B2177BA1B7E}"/>
                    </a:ext>
                  </a:extLst>
                </p:cNvPr>
                <p:cNvPicPr/>
                <p:nvPr/>
              </p:nvPicPr>
              <p:blipFill>
                <a:blip r:embed="rId117"/>
                <a:stretch>
                  <a:fillRect/>
                </a:stretch>
              </p:blipFill>
              <p:spPr>
                <a:xfrm>
                  <a:off x="3900187" y="4542058"/>
                  <a:ext cx="3484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3" name="墨迹 142">
                  <a:extLst>
                    <a:ext uri="{FF2B5EF4-FFF2-40B4-BE49-F238E27FC236}">
                      <a16:creationId xmlns:a16="http://schemas.microsoft.com/office/drawing/2014/main" id="{158FC510-1022-604B-B38F-F8B4E2ACDCF5}"/>
                    </a:ext>
                  </a:extLst>
                </p14:cNvPr>
                <p14:cNvContentPartPr/>
                <p14:nvPr/>
              </p14:nvContentPartPr>
              <p14:xfrm>
                <a:off x="4000267" y="4719898"/>
                <a:ext cx="141480" cy="70920"/>
              </p14:xfrm>
            </p:contentPart>
          </mc:Choice>
          <mc:Fallback xmlns="">
            <p:pic>
              <p:nvPicPr>
                <p:cNvPr id="143" name="墨迹 142">
                  <a:extLst>
                    <a:ext uri="{FF2B5EF4-FFF2-40B4-BE49-F238E27FC236}">
                      <a16:creationId xmlns:a16="http://schemas.microsoft.com/office/drawing/2014/main" id="{158FC510-1022-604B-B38F-F8B4E2ACDCF5}"/>
                    </a:ext>
                  </a:extLst>
                </p:cNvPr>
                <p:cNvPicPr/>
                <p:nvPr/>
              </p:nvPicPr>
              <p:blipFill>
                <a:blip r:embed="rId119"/>
                <a:stretch>
                  <a:fillRect/>
                </a:stretch>
              </p:blipFill>
              <p:spPr>
                <a:xfrm>
                  <a:off x="3984787" y="4704418"/>
                  <a:ext cx="1720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4" name="墨迹 143">
                  <a:extLst>
                    <a:ext uri="{FF2B5EF4-FFF2-40B4-BE49-F238E27FC236}">
                      <a16:creationId xmlns:a16="http://schemas.microsoft.com/office/drawing/2014/main" id="{77710A60-883B-534C-A01A-467F99A6AC73}"/>
                    </a:ext>
                  </a:extLst>
                </p14:cNvPr>
                <p14:cNvContentPartPr/>
                <p14:nvPr/>
              </p14:nvContentPartPr>
              <p14:xfrm>
                <a:off x="4078027" y="4698658"/>
                <a:ext cx="21600" cy="169560"/>
              </p14:xfrm>
            </p:contentPart>
          </mc:Choice>
          <mc:Fallback xmlns="">
            <p:pic>
              <p:nvPicPr>
                <p:cNvPr id="144" name="墨迹 143">
                  <a:extLst>
                    <a:ext uri="{FF2B5EF4-FFF2-40B4-BE49-F238E27FC236}">
                      <a16:creationId xmlns:a16="http://schemas.microsoft.com/office/drawing/2014/main" id="{77710A60-883B-534C-A01A-467F99A6AC73}"/>
                    </a:ext>
                  </a:extLst>
                </p:cNvPr>
                <p:cNvPicPr/>
                <p:nvPr/>
              </p:nvPicPr>
              <p:blipFill>
                <a:blip r:embed="rId121"/>
                <a:stretch>
                  <a:fillRect/>
                </a:stretch>
              </p:blipFill>
              <p:spPr>
                <a:xfrm>
                  <a:off x="4062547" y="4683178"/>
                  <a:ext cx="522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5" name="墨迹 144">
                  <a:extLst>
                    <a:ext uri="{FF2B5EF4-FFF2-40B4-BE49-F238E27FC236}">
                      <a16:creationId xmlns:a16="http://schemas.microsoft.com/office/drawing/2014/main" id="{D147022D-0A41-B141-80FC-623078177E8A}"/>
                    </a:ext>
                  </a:extLst>
                </p14:cNvPr>
                <p14:cNvContentPartPr/>
                <p14:nvPr/>
              </p14:nvContentPartPr>
              <p14:xfrm>
                <a:off x="4049587" y="4797658"/>
                <a:ext cx="99000" cy="113400"/>
              </p14:xfrm>
            </p:contentPart>
          </mc:Choice>
          <mc:Fallback xmlns="">
            <p:pic>
              <p:nvPicPr>
                <p:cNvPr id="145" name="墨迹 144">
                  <a:extLst>
                    <a:ext uri="{FF2B5EF4-FFF2-40B4-BE49-F238E27FC236}">
                      <a16:creationId xmlns:a16="http://schemas.microsoft.com/office/drawing/2014/main" id="{D147022D-0A41-B141-80FC-623078177E8A}"/>
                    </a:ext>
                  </a:extLst>
                </p:cNvPr>
                <p:cNvPicPr/>
                <p:nvPr/>
              </p:nvPicPr>
              <p:blipFill>
                <a:blip r:embed="rId123"/>
                <a:stretch>
                  <a:fillRect/>
                </a:stretch>
              </p:blipFill>
              <p:spPr>
                <a:xfrm>
                  <a:off x="4034107" y="4782178"/>
                  <a:ext cx="129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6" name="墨迹 145">
                  <a:extLst>
                    <a:ext uri="{FF2B5EF4-FFF2-40B4-BE49-F238E27FC236}">
                      <a16:creationId xmlns:a16="http://schemas.microsoft.com/office/drawing/2014/main" id="{347E7CE5-7326-9547-9082-43223B856F75}"/>
                    </a:ext>
                  </a:extLst>
                </p14:cNvPr>
                <p14:cNvContentPartPr/>
                <p14:nvPr/>
              </p14:nvContentPartPr>
              <p14:xfrm>
                <a:off x="3986227" y="4980898"/>
                <a:ext cx="21600" cy="222840"/>
              </p14:xfrm>
            </p:contentPart>
          </mc:Choice>
          <mc:Fallback xmlns="">
            <p:pic>
              <p:nvPicPr>
                <p:cNvPr id="146" name="墨迹 145">
                  <a:extLst>
                    <a:ext uri="{FF2B5EF4-FFF2-40B4-BE49-F238E27FC236}">
                      <a16:creationId xmlns:a16="http://schemas.microsoft.com/office/drawing/2014/main" id="{347E7CE5-7326-9547-9082-43223B856F75}"/>
                    </a:ext>
                  </a:extLst>
                </p:cNvPr>
                <p:cNvPicPr/>
                <p:nvPr/>
              </p:nvPicPr>
              <p:blipFill>
                <a:blip r:embed="rId125"/>
                <a:stretch>
                  <a:fillRect/>
                </a:stretch>
              </p:blipFill>
              <p:spPr>
                <a:xfrm>
                  <a:off x="3970747" y="4965418"/>
                  <a:ext cx="522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7" name="墨迹 146">
                  <a:extLst>
                    <a:ext uri="{FF2B5EF4-FFF2-40B4-BE49-F238E27FC236}">
                      <a16:creationId xmlns:a16="http://schemas.microsoft.com/office/drawing/2014/main" id="{97DEC4C8-D9A3-C144-9BC2-1477B8C0318D}"/>
                    </a:ext>
                  </a:extLst>
                </p14:cNvPr>
                <p14:cNvContentPartPr/>
                <p14:nvPr/>
              </p14:nvContentPartPr>
              <p14:xfrm>
                <a:off x="4014307" y="4960018"/>
                <a:ext cx="339120" cy="190800"/>
              </p14:xfrm>
            </p:contentPart>
          </mc:Choice>
          <mc:Fallback xmlns="">
            <p:pic>
              <p:nvPicPr>
                <p:cNvPr id="147" name="墨迹 146">
                  <a:extLst>
                    <a:ext uri="{FF2B5EF4-FFF2-40B4-BE49-F238E27FC236}">
                      <a16:creationId xmlns:a16="http://schemas.microsoft.com/office/drawing/2014/main" id="{97DEC4C8-D9A3-C144-9BC2-1477B8C0318D}"/>
                    </a:ext>
                  </a:extLst>
                </p:cNvPr>
                <p:cNvPicPr/>
                <p:nvPr/>
              </p:nvPicPr>
              <p:blipFill>
                <a:blip r:embed="rId127"/>
                <a:stretch>
                  <a:fillRect/>
                </a:stretch>
              </p:blipFill>
              <p:spPr>
                <a:xfrm>
                  <a:off x="3998827" y="4944538"/>
                  <a:ext cx="3697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8" name="墨迹 147">
                  <a:extLst>
                    <a:ext uri="{FF2B5EF4-FFF2-40B4-BE49-F238E27FC236}">
                      <a16:creationId xmlns:a16="http://schemas.microsoft.com/office/drawing/2014/main" id="{00F76720-D757-E349-B9AF-A0034F216820}"/>
                    </a:ext>
                  </a:extLst>
                </p14:cNvPr>
                <p14:cNvContentPartPr/>
                <p14:nvPr/>
              </p14:nvContentPartPr>
              <p14:xfrm>
                <a:off x="4458907" y="4530178"/>
                <a:ext cx="219240" cy="507600"/>
              </p14:xfrm>
            </p:contentPart>
          </mc:Choice>
          <mc:Fallback xmlns="">
            <p:pic>
              <p:nvPicPr>
                <p:cNvPr id="148" name="墨迹 147">
                  <a:extLst>
                    <a:ext uri="{FF2B5EF4-FFF2-40B4-BE49-F238E27FC236}">
                      <a16:creationId xmlns:a16="http://schemas.microsoft.com/office/drawing/2014/main" id="{00F76720-D757-E349-B9AF-A0034F216820}"/>
                    </a:ext>
                  </a:extLst>
                </p:cNvPr>
                <p:cNvPicPr/>
                <p:nvPr/>
              </p:nvPicPr>
              <p:blipFill>
                <a:blip r:embed="rId129"/>
                <a:stretch>
                  <a:fillRect/>
                </a:stretch>
              </p:blipFill>
              <p:spPr>
                <a:xfrm>
                  <a:off x="4443402" y="4514698"/>
                  <a:ext cx="24989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49" name="墨迹 148">
                  <a:extLst>
                    <a:ext uri="{FF2B5EF4-FFF2-40B4-BE49-F238E27FC236}">
                      <a16:creationId xmlns:a16="http://schemas.microsoft.com/office/drawing/2014/main" id="{F54E56DF-0F5C-A34F-956A-FB338504D658}"/>
                    </a:ext>
                  </a:extLst>
                </p14:cNvPr>
                <p14:cNvContentPartPr/>
                <p14:nvPr/>
              </p14:nvContentPartPr>
              <p14:xfrm>
                <a:off x="4557547" y="4540618"/>
                <a:ext cx="317880" cy="487080"/>
              </p14:xfrm>
            </p:contentPart>
          </mc:Choice>
          <mc:Fallback xmlns="">
            <p:pic>
              <p:nvPicPr>
                <p:cNvPr id="149" name="墨迹 148">
                  <a:extLst>
                    <a:ext uri="{FF2B5EF4-FFF2-40B4-BE49-F238E27FC236}">
                      <a16:creationId xmlns:a16="http://schemas.microsoft.com/office/drawing/2014/main" id="{F54E56DF-0F5C-A34F-956A-FB338504D658}"/>
                    </a:ext>
                  </a:extLst>
                </p:cNvPr>
                <p:cNvPicPr/>
                <p:nvPr/>
              </p:nvPicPr>
              <p:blipFill>
                <a:blip r:embed="rId131"/>
                <a:stretch>
                  <a:fillRect/>
                </a:stretch>
              </p:blipFill>
              <p:spPr>
                <a:xfrm>
                  <a:off x="4542067" y="4525138"/>
                  <a:ext cx="34848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0" name="墨迹 149">
                  <a:extLst>
                    <a:ext uri="{FF2B5EF4-FFF2-40B4-BE49-F238E27FC236}">
                      <a16:creationId xmlns:a16="http://schemas.microsoft.com/office/drawing/2014/main" id="{7EDC99D7-B1F8-6145-A5FB-30A92657F5B3}"/>
                    </a:ext>
                  </a:extLst>
                </p14:cNvPr>
                <p14:cNvContentPartPr/>
                <p14:nvPr/>
              </p14:nvContentPartPr>
              <p14:xfrm>
                <a:off x="4691827" y="4684618"/>
                <a:ext cx="402480" cy="70920"/>
              </p14:xfrm>
            </p:contentPart>
          </mc:Choice>
          <mc:Fallback xmlns="">
            <p:pic>
              <p:nvPicPr>
                <p:cNvPr id="150" name="墨迹 149">
                  <a:extLst>
                    <a:ext uri="{FF2B5EF4-FFF2-40B4-BE49-F238E27FC236}">
                      <a16:creationId xmlns:a16="http://schemas.microsoft.com/office/drawing/2014/main" id="{7EDC99D7-B1F8-6145-A5FB-30A92657F5B3}"/>
                    </a:ext>
                  </a:extLst>
                </p:cNvPr>
                <p:cNvPicPr/>
                <p:nvPr/>
              </p:nvPicPr>
              <p:blipFill>
                <a:blip r:embed="rId133"/>
                <a:stretch>
                  <a:fillRect/>
                </a:stretch>
              </p:blipFill>
              <p:spPr>
                <a:xfrm>
                  <a:off x="4676347" y="4669138"/>
                  <a:ext cx="4330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1" name="墨迹 150">
                  <a:extLst>
                    <a:ext uri="{FF2B5EF4-FFF2-40B4-BE49-F238E27FC236}">
                      <a16:creationId xmlns:a16="http://schemas.microsoft.com/office/drawing/2014/main" id="{0EAEDF4A-6798-AD4E-A4BE-0EEAE7823F38}"/>
                    </a:ext>
                  </a:extLst>
                </p14:cNvPr>
                <p14:cNvContentPartPr/>
                <p14:nvPr/>
              </p14:nvContentPartPr>
              <p14:xfrm>
                <a:off x="4811707" y="4776418"/>
                <a:ext cx="212040" cy="313920"/>
              </p14:xfrm>
            </p:contentPart>
          </mc:Choice>
          <mc:Fallback xmlns="">
            <p:pic>
              <p:nvPicPr>
                <p:cNvPr id="151" name="墨迹 150">
                  <a:extLst>
                    <a:ext uri="{FF2B5EF4-FFF2-40B4-BE49-F238E27FC236}">
                      <a16:creationId xmlns:a16="http://schemas.microsoft.com/office/drawing/2014/main" id="{0EAEDF4A-6798-AD4E-A4BE-0EEAE7823F38}"/>
                    </a:ext>
                  </a:extLst>
                </p:cNvPr>
                <p:cNvPicPr/>
                <p:nvPr/>
              </p:nvPicPr>
              <p:blipFill>
                <a:blip r:embed="rId135"/>
                <a:stretch>
                  <a:fillRect/>
                </a:stretch>
              </p:blipFill>
              <p:spPr>
                <a:xfrm>
                  <a:off x="4796201" y="4760938"/>
                  <a:ext cx="242692" cy="34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153" name="墨迹 152">
                <a:extLst>
                  <a:ext uri="{FF2B5EF4-FFF2-40B4-BE49-F238E27FC236}">
                    <a16:creationId xmlns:a16="http://schemas.microsoft.com/office/drawing/2014/main" id="{C68483C3-964E-A441-9072-BFE6DC77E8D2}"/>
                  </a:ext>
                </a:extLst>
              </p14:cNvPr>
              <p14:cNvContentPartPr/>
              <p14:nvPr/>
            </p14:nvContentPartPr>
            <p14:xfrm>
              <a:off x="5376187" y="4974058"/>
              <a:ext cx="78120" cy="113400"/>
            </p14:xfrm>
          </p:contentPart>
        </mc:Choice>
        <mc:Fallback xmlns="">
          <p:pic>
            <p:nvPicPr>
              <p:cNvPr id="153" name="墨迹 152">
                <a:extLst>
                  <a:ext uri="{FF2B5EF4-FFF2-40B4-BE49-F238E27FC236}">
                    <a16:creationId xmlns:a16="http://schemas.microsoft.com/office/drawing/2014/main" id="{C68483C3-964E-A441-9072-BFE6DC77E8D2}"/>
                  </a:ext>
                </a:extLst>
              </p:cNvPr>
              <p:cNvPicPr/>
              <p:nvPr/>
            </p:nvPicPr>
            <p:blipFill>
              <a:blip r:embed="rId137"/>
              <a:stretch>
                <a:fillRect/>
              </a:stretch>
            </p:blipFill>
            <p:spPr>
              <a:xfrm>
                <a:off x="5360707" y="4958578"/>
                <a:ext cx="108720" cy="144000"/>
              </a:xfrm>
              <a:prstGeom prst="rect">
                <a:avLst/>
              </a:prstGeom>
            </p:spPr>
          </p:pic>
        </mc:Fallback>
      </mc:AlternateContent>
      <p:grpSp>
        <p:nvGrpSpPr>
          <p:cNvPr id="158" name="组合 157">
            <a:extLst>
              <a:ext uri="{FF2B5EF4-FFF2-40B4-BE49-F238E27FC236}">
                <a16:creationId xmlns:a16="http://schemas.microsoft.com/office/drawing/2014/main" id="{5BD7E85F-C780-0C4A-8F89-748766205F74}"/>
              </a:ext>
            </a:extLst>
          </p:cNvPr>
          <p:cNvGrpSpPr/>
          <p:nvPr/>
        </p:nvGrpSpPr>
        <p:grpSpPr>
          <a:xfrm>
            <a:off x="804187" y="232498"/>
            <a:ext cx="4847760" cy="1439640"/>
            <a:chOff x="804187" y="232498"/>
            <a:chExt cx="4847760" cy="1439640"/>
          </a:xfrm>
        </p:grpSpPr>
        <mc:AlternateContent xmlns:mc="http://schemas.openxmlformats.org/markup-compatibility/2006" xmlns:p14="http://schemas.microsoft.com/office/powerpoint/2010/main">
          <mc:Choice Requires="p14">
            <p:contentPart p14:bwMode="auto" r:id="rId138">
              <p14:nvContentPartPr>
                <p14:cNvPr id="5" name="墨迹 4">
                  <a:extLst>
                    <a:ext uri="{FF2B5EF4-FFF2-40B4-BE49-F238E27FC236}">
                      <a16:creationId xmlns:a16="http://schemas.microsoft.com/office/drawing/2014/main" id="{F51D1A2B-E992-CD46-85BA-CFBDFC8A6D3F}"/>
                    </a:ext>
                  </a:extLst>
                </p14:cNvPr>
                <p14:cNvContentPartPr/>
                <p14:nvPr/>
              </p14:nvContentPartPr>
              <p14:xfrm>
                <a:off x="804187" y="388018"/>
                <a:ext cx="240120" cy="550080"/>
              </p14:xfrm>
            </p:contentPart>
          </mc:Choice>
          <mc:Fallback xmlns="">
            <p:pic>
              <p:nvPicPr>
                <p:cNvPr id="5" name="墨迹 4">
                  <a:extLst>
                    <a:ext uri="{FF2B5EF4-FFF2-40B4-BE49-F238E27FC236}">
                      <a16:creationId xmlns:a16="http://schemas.microsoft.com/office/drawing/2014/main" id="{F51D1A2B-E992-CD46-85BA-CFBDFC8A6D3F}"/>
                    </a:ext>
                  </a:extLst>
                </p:cNvPr>
                <p:cNvPicPr/>
                <p:nvPr/>
              </p:nvPicPr>
              <p:blipFill>
                <a:blip r:embed="rId139"/>
                <a:stretch>
                  <a:fillRect/>
                </a:stretch>
              </p:blipFill>
              <p:spPr>
                <a:xfrm>
                  <a:off x="788730" y="372538"/>
                  <a:ext cx="270674" cy="580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 name="墨迹 5">
                  <a:extLst>
                    <a:ext uri="{FF2B5EF4-FFF2-40B4-BE49-F238E27FC236}">
                      <a16:creationId xmlns:a16="http://schemas.microsoft.com/office/drawing/2014/main" id="{17E1E9F5-0780-8940-90EC-4A9BF46090D4}"/>
                    </a:ext>
                  </a:extLst>
                </p14:cNvPr>
                <p14:cNvContentPartPr/>
                <p14:nvPr/>
              </p14:nvContentPartPr>
              <p14:xfrm>
                <a:off x="1142947" y="790138"/>
                <a:ext cx="28440" cy="56880"/>
              </p14:xfrm>
            </p:contentPart>
          </mc:Choice>
          <mc:Fallback xmlns="">
            <p:pic>
              <p:nvPicPr>
                <p:cNvPr id="6" name="墨迹 5">
                  <a:extLst>
                    <a:ext uri="{FF2B5EF4-FFF2-40B4-BE49-F238E27FC236}">
                      <a16:creationId xmlns:a16="http://schemas.microsoft.com/office/drawing/2014/main" id="{17E1E9F5-0780-8940-90EC-4A9BF46090D4}"/>
                    </a:ext>
                  </a:extLst>
                </p:cNvPr>
                <p:cNvPicPr/>
                <p:nvPr/>
              </p:nvPicPr>
              <p:blipFill>
                <a:blip r:embed="rId141"/>
                <a:stretch>
                  <a:fillRect/>
                </a:stretch>
              </p:blipFill>
              <p:spPr>
                <a:xfrm>
                  <a:off x="1127660" y="774658"/>
                  <a:ext cx="58658"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 name="墨迹 6">
                  <a:extLst>
                    <a:ext uri="{FF2B5EF4-FFF2-40B4-BE49-F238E27FC236}">
                      <a16:creationId xmlns:a16="http://schemas.microsoft.com/office/drawing/2014/main" id="{4EC9B3F8-E8EA-B345-83C7-B4FBC9A7BA64}"/>
                    </a:ext>
                  </a:extLst>
                </p14:cNvPr>
                <p14:cNvContentPartPr/>
                <p14:nvPr/>
              </p14:nvContentPartPr>
              <p14:xfrm>
                <a:off x="1347427" y="232498"/>
                <a:ext cx="141480" cy="42840"/>
              </p14:xfrm>
            </p:contentPart>
          </mc:Choice>
          <mc:Fallback xmlns="">
            <p:pic>
              <p:nvPicPr>
                <p:cNvPr id="7" name="墨迹 6">
                  <a:extLst>
                    <a:ext uri="{FF2B5EF4-FFF2-40B4-BE49-F238E27FC236}">
                      <a16:creationId xmlns:a16="http://schemas.microsoft.com/office/drawing/2014/main" id="{4EC9B3F8-E8EA-B345-83C7-B4FBC9A7BA64}"/>
                    </a:ext>
                  </a:extLst>
                </p:cNvPr>
                <p:cNvPicPr/>
                <p:nvPr/>
              </p:nvPicPr>
              <p:blipFill>
                <a:blip r:embed="rId143"/>
                <a:stretch>
                  <a:fillRect/>
                </a:stretch>
              </p:blipFill>
              <p:spPr>
                <a:xfrm>
                  <a:off x="1331908" y="217018"/>
                  <a:ext cx="172158"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 name="墨迹 7">
                  <a:extLst>
                    <a:ext uri="{FF2B5EF4-FFF2-40B4-BE49-F238E27FC236}">
                      <a16:creationId xmlns:a16="http://schemas.microsoft.com/office/drawing/2014/main" id="{DFF202B6-2940-3A4A-B78A-884B87A0C5B0}"/>
                    </a:ext>
                  </a:extLst>
                </p14:cNvPr>
                <p14:cNvContentPartPr/>
                <p14:nvPr/>
              </p14:nvContentPartPr>
              <p14:xfrm>
                <a:off x="1304947" y="310258"/>
                <a:ext cx="409680" cy="169560"/>
              </p14:xfrm>
            </p:contentPart>
          </mc:Choice>
          <mc:Fallback xmlns="">
            <p:pic>
              <p:nvPicPr>
                <p:cNvPr id="8" name="墨迹 7">
                  <a:extLst>
                    <a:ext uri="{FF2B5EF4-FFF2-40B4-BE49-F238E27FC236}">
                      <a16:creationId xmlns:a16="http://schemas.microsoft.com/office/drawing/2014/main" id="{DFF202B6-2940-3A4A-B78A-884B87A0C5B0}"/>
                    </a:ext>
                  </a:extLst>
                </p:cNvPr>
                <p:cNvPicPr/>
                <p:nvPr/>
              </p:nvPicPr>
              <p:blipFill>
                <a:blip r:embed="rId145"/>
                <a:stretch>
                  <a:fillRect/>
                </a:stretch>
              </p:blipFill>
              <p:spPr>
                <a:xfrm>
                  <a:off x="1289467" y="294778"/>
                  <a:ext cx="4402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 name="墨迹 8">
                  <a:extLst>
                    <a:ext uri="{FF2B5EF4-FFF2-40B4-BE49-F238E27FC236}">
                      <a16:creationId xmlns:a16="http://schemas.microsoft.com/office/drawing/2014/main" id="{808D7530-F868-CA44-BD63-D8353D1C41A5}"/>
                    </a:ext>
                  </a:extLst>
                </p14:cNvPr>
                <p14:cNvContentPartPr/>
                <p14:nvPr/>
              </p14:nvContentPartPr>
              <p14:xfrm>
                <a:off x="1270747" y="388018"/>
                <a:ext cx="469080" cy="529560"/>
              </p14:xfrm>
            </p:contentPart>
          </mc:Choice>
          <mc:Fallback xmlns="">
            <p:pic>
              <p:nvPicPr>
                <p:cNvPr id="9" name="墨迹 8">
                  <a:extLst>
                    <a:ext uri="{FF2B5EF4-FFF2-40B4-BE49-F238E27FC236}">
                      <a16:creationId xmlns:a16="http://schemas.microsoft.com/office/drawing/2014/main" id="{808D7530-F868-CA44-BD63-D8353D1C41A5}"/>
                    </a:ext>
                  </a:extLst>
                </p:cNvPr>
                <p:cNvPicPr/>
                <p:nvPr/>
              </p:nvPicPr>
              <p:blipFill>
                <a:blip r:embed="rId147"/>
                <a:stretch>
                  <a:fillRect/>
                </a:stretch>
              </p:blipFill>
              <p:spPr>
                <a:xfrm>
                  <a:off x="1255267" y="372538"/>
                  <a:ext cx="49968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 name="墨迹 9">
                  <a:extLst>
                    <a:ext uri="{FF2B5EF4-FFF2-40B4-BE49-F238E27FC236}">
                      <a16:creationId xmlns:a16="http://schemas.microsoft.com/office/drawing/2014/main" id="{CA5BB509-8A20-0D4F-AB29-2A75C7557ABB}"/>
                    </a:ext>
                  </a:extLst>
                </p14:cNvPr>
                <p14:cNvContentPartPr/>
                <p14:nvPr/>
              </p14:nvContentPartPr>
              <p14:xfrm>
                <a:off x="1545067" y="564418"/>
                <a:ext cx="42840" cy="423000"/>
              </p14:xfrm>
            </p:contentPart>
          </mc:Choice>
          <mc:Fallback xmlns="">
            <p:pic>
              <p:nvPicPr>
                <p:cNvPr id="10" name="墨迹 9">
                  <a:extLst>
                    <a:ext uri="{FF2B5EF4-FFF2-40B4-BE49-F238E27FC236}">
                      <a16:creationId xmlns:a16="http://schemas.microsoft.com/office/drawing/2014/main" id="{CA5BB509-8A20-0D4F-AB29-2A75C7557ABB}"/>
                    </a:ext>
                  </a:extLst>
                </p:cNvPr>
                <p:cNvPicPr/>
                <p:nvPr/>
              </p:nvPicPr>
              <p:blipFill>
                <a:blip r:embed="rId149"/>
                <a:stretch>
                  <a:fillRect/>
                </a:stretch>
              </p:blipFill>
              <p:spPr>
                <a:xfrm>
                  <a:off x="1529587" y="548938"/>
                  <a:ext cx="7344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 name="墨迹 10">
                  <a:extLst>
                    <a:ext uri="{FF2B5EF4-FFF2-40B4-BE49-F238E27FC236}">
                      <a16:creationId xmlns:a16="http://schemas.microsoft.com/office/drawing/2014/main" id="{F52BD693-1F9A-1649-9BF1-FCAA6AA7A1F7}"/>
                    </a:ext>
                  </a:extLst>
                </p14:cNvPr>
                <p14:cNvContentPartPr/>
                <p14:nvPr/>
              </p14:nvContentPartPr>
              <p14:xfrm>
                <a:off x="1474507" y="804178"/>
                <a:ext cx="70920" cy="183960"/>
              </p14:xfrm>
            </p:contentPart>
          </mc:Choice>
          <mc:Fallback xmlns="">
            <p:pic>
              <p:nvPicPr>
                <p:cNvPr id="11" name="墨迹 10">
                  <a:extLst>
                    <a:ext uri="{FF2B5EF4-FFF2-40B4-BE49-F238E27FC236}">
                      <a16:creationId xmlns:a16="http://schemas.microsoft.com/office/drawing/2014/main" id="{F52BD693-1F9A-1649-9BF1-FCAA6AA7A1F7}"/>
                    </a:ext>
                  </a:extLst>
                </p:cNvPr>
                <p:cNvPicPr/>
                <p:nvPr/>
              </p:nvPicPr>
              <p:blipFill>
                <a:blip r:embed="rId151"/>
                <a:stretch>
                  <a:fillRect/>
                </a:stretch>
              </p:blipFill>
              <p:spPr>
                <a:xfrm>
                  <a:off x="1459027" y="788698"/>
                  <a:ext cx="1015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 name="墨迹 11">
                  <a:extLst>
                    <a:ext uri="{FF2B5EF4-FFF2-40B4-BE49-F238E27FC236}">
                      <a16:creationId xmlns:a16="http://schemas.microsoft.com/office/drawing/2014/main" id="{BEA7D5BA-0048-CF49-A175-9BFA64DD265A}"/>
                    </a:ext>
                  </a:extLst>
                </p14:cNvPr>
                <p14:cNvContentPartPr/>
                <p14:nvPr/>
              </p14:nvContentPartPr>
              <p14:xfrm>
                <a:off x="1495747" y="804178"/>
                <a:ext cx="296640" cy="113400"/>
              </p14:xfrm>
            </p:contentPart>
          </mc:Choice>
          <mc:Fallback xmlns="">
            <p:pic>
              <p:nvPicPr>
                <p:cNvPr id="12" name="墨迹 11">
                  <a:extLst>
                    <a:ext uri="{FF2B5EF4-FFF2-40B4-BE49-F238E27FC236}">
                      <a16:creationId xmlns:a16="http://schemas.microsoft.com/office/drawing/2014/main" id="{BEA7D5BA-0048-CF49-A175-9BFA64DD265A}"/>
                    </a:ext>
                  </a:extLst>
                </p:cNvPr>
                <p:cNvPicPr/>
                <p:nvPr/>
              </p:nvPicPr>
              <p:blipFill>
                <a:blip r:embed="rId153"/>
                <a:stretch>
                  <a:fillRect/>
                </a:stretch>
              </p:blipFill>
              <p:spPr>
                <a:xfrm>
                  <a:off x="1480267" y="788698"/>
                  <a:ext cx="3272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 name="墨迹 12">
                  <a:extLst>
                    <a:ext uri="{FF2B5EF4-FFF2-40B4-BE49-F238E27FC236}">
                      <a16:creationId xmlns:a16="http://schemas.microsoft.com/office/drawing/2014/main" id="{DD48D613-33E5-3041-8D9C-CEBDA98F9791}"/>
                    </a:ext>
                  </a:extLst>
                </p14:cNvPr>
                <p14:cNvContentPartPr/>
                <p14:nvPr/>
              </p14:nvContentPartPr>
              <p14:xfrm>
                <a:off x="1784827" y="391618"/>
                <a:ext cx="113400" cy="459000"/>
              </p14:xfrm>
            </p:contentPart>
          </mc:Choice>
          <mc:Fallback xmlns="">
            <p:pic>
              <p:nvPicPr>
                <p:cNvPr id="13" name="墨迹 12">
                  <a:extLst>
                    <a:ext uri="{FF2B5EF4-FFF2-40B4-BE49-F238E27FC236}">
                      <a16:creationId xmlns:a16="http://schemas.microsoft.com/office/drawing/2014/main" id="{DD48D613-33E5-3041-8D9C-CEBDA98F9791}"/>
                    </a:ext>
                  </a:extLst>
                </p:cNvPr>
                <p:cNvPicPr/>
                <p:nvPr/>
              </p:nvPicPr>
              <p:blipFill>
                <a:blip r:embed="rId155"/>
                <a:stretch>
                  <a:fillRect/>
                </a:stretch>
              </p:blipFill>
              <p:spPr>
                <a:xfrm>
                  <a:off x="1769298" y="376138"/>
                  <a:ext cx="144097"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4" name="墨迹 13">
                  <a:extLst>
                    <a:ext uri="{FF2B5EF4-FFF2-40B4-BE49-F238E27FC236}">
                      <a16:creationId xmlns:a16="http://schemas.microsoft.com/office/drawing/2014/main" id="{9C114598-8CB7-BE4C-8CBF-43D8319D4381}"/>
                    </a:ext>
                  </a:extLst>
                </p14:cNvPr>
                <p14:cNvContentPartPr/>
                <p14:nvPr/>
              </p14:nvContentPartPr>
              <p14:xfrm>
                <a:off x="1906507" y="458578"/>
                <a:ext cx="210600" cy="388440"/>
              </p14:xfrm>
            </p:contentPart>
          </mc:Choice>
          <mc:Fallback xmlns="">
            <p:pic>
              <p:nvPicPr>
                <p:cNvPr id="14" name="墨迹 13">
                  <a:extLst>
                    <a:ext uri="{FF2B5EF4-FFF2-40B4-BE49-F238E27FC236}">
                      <a16:creationId xmlns:a16="http://schemas.microsoft.com/office/drawing/2014/main" id="{9C114598-8CB7-BE4C-8CBF-43D8319D4381}"/>
                    </a:ext>
                  </a:extLst>
                </p:cNvPr>
                <p:cNvPicPr/>
                <p:nvPr/>
              </p:nvPicPr>
              <p:blipFill>
                <a:blip r:embed="rId157"/>
                <a:stretch>
                  <a:fillRect/>
                </a:stretch>
              </p:blipFill>
              <p:spPr>
                <a:xfrm>
                  <a:off x="1891027" y="443098"/>
                  <a:ext cx="24120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5" name="墨迹 14">
                  <a:extLst>
                    <a:ext uri="{FF2B5EF4-FFF2-40B4-BE49-F238E27FC236}">
                      <a16:creationId xmlns:a16="http://schemas.microsoft.com/office/drawing/2014/main" id="{0B412705-4160-594D-8A2E-0603AC4F19EC}"/>
                    </a:ext>
                  </a:extLst>
                </p14:cNvPr>
                <p14:cNvContentPartPr/>
                <p14:nvPr/>
              </p14:nvContentPartPr>
              <p14:xfrm>
                <a:off x="1996507" y="409978"/>
                <a:ext cx="303840" cy="465120"/>
              </p14:xfrm>
            </p:contentPart>
          </mc:Choice>
          <mc:Fallback xmlns="">
            <p:pic>
              <p:nvPicPr>
                <p:cNvPr id="15" name="墨迹 14">
                  <a:extLst>
                    <a:ext uri="{FF2B5EF4-FFF2-40B4-BE49-F238E27FC236}">
                      <a16:creationId xmlns:a16="http://schemas.microsoft.com/office/drawing/2014/main" id="{0B412705-4160-594D-8A2E-0603AC4F19EC}"/>
                    </a:ext>
                  </a:extLst>
                </p:cNvPr>
                <p:cNvPicPr/>
                <p:nvPr/>
              </p:nvPicPr>
              <p:blipFill>
                <a:blip r:embed="rId159"/>
                <a:stretch>
                  <a:fillRect/>
                </a:stretch>
              </p:blipFill>
              <p:spPr>
                <a:xfrm>
                  <a:off x="1981009" y="394498"/>
                  <a:ext cx="334476" cy="495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6" name="墨迹 15">
                  <a:extLst>
                    <a:ext uri="{FF2B5EF4-FFF2-40B4-BE49-F238E27FC236}">
                      <a16:creationId xmlns:a16="http://schemas.microsoft.com/office/drawing/2014/main" id="{1952794E-71D0-D042-B1F1-5B747003CCE9}"/>
                    </a:ext>
                  </a:extLst>
                </p14:cNvPr>
                <p14:cNvContentPartPr/>
                <p14:nvPr/>
              </p14:nvContentPartPr>
              <p14:xfrm>
                <a:off x="2412667" y="370738"/>
                <a:ext cx="78120" cy="137520"/>
              </p14:xfrm>
            </p:contentPart>
          </mc:Choice>
          <mc:Fallback xmlns="">
            <p:pic>
              <p:nvPicPr>
                <p:cNvPr id="16" name="墨迹 15">
                  <a:extLst>
                    <a:ext uri="{FF2B5EF4-FFF2-40B4-BE49-F238E27FC236}">
                      <a16:creationId xmlns:a16="http://schemas.microsoft.com/office/drawing/2014/main" id="{1952794E-71D0-D042-B1F1-5B747003CCE9}"/>
                    </a:ext>
                  </a:extLst>
                </p:cNvPr>
                <p:cNvPicPr/>
                <p:nvPr/>
              </p:nvPicPr>
              <p:blipFill>
                <a:blip r:embed="rId161"/>
                <a:stretch>
                  <a:fillRect/>
                </a:stretch>
              </p:blipFill>
              <p:spPr>
                <a:xfrm>
                  <a:off x="2397187" y="355258"/>
                  <a:ext cx="1087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 name="墨迹 16">
                  <a:extLst>
                    <a:ext uri="{FF2B5EF4-FFF2-40B4-BE49-F238E27FC236}">
                      <a16:creationId xmlns:a16="http://schemas.microsoft.com/office/drawing/2014/main" id="{924BDEE6-C242-E949-BA2D-19A905919E3F}"/>
                    </a:ext>
                  </a:extLst>
                </p14:cNvPr>
                <p14:cNvContentPartPr/>
                <p14:nvPr/>
              </p14:nvContentPartPr>
              <p14:xfrm>
                <a:off x="2447947" y="444178"/>
                <a:ext cx="169560" cy="49680"/>
              </p14:xfrm>
            </p:contentPart>
          </mc:Choice>
          <mc:Fallback xmlns="">
            <p:pic>
              <p:nvPicPr>
                <p:cNvPr id="17" name="墨迹 16">
                  <a:extLst>
                    <a:ext uri="{FF2B5EF4-FFF2-40B4-BE49-F238E27FC236}">
                      <a16:creationId xmlns:a16="http://schemas.microsoft.com/office/drawing/2014/main" id="{924BDEE6-C242-E949-BA2D-19A905919E3F}"/>
                    </a:ext>
                  </a:extLst>
                </p:cNvPr>
                <p:cNvPicPr/>
                <p:nvPr/>
              </p:nvPicPr>
              <p:blipFill>
                <a:blip r:embed="rId163"/>
                <a:stretch>
                  <a:fillRect/>
                </a:stretch>
              </p:blipFill>
              <p:spPr>
                <a:xfrm>
                  <a:off x="2432467" y="428698"/>
                  <a:ext cx="2001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 name="墨迹 17">
                  <a:extLst>
                    <a:ext uri="{FF2B5EF4-FFF2-40B4-BE49-F238E27FC236}">
                      <a16:creationId xmlns:a16="http://schemas.microsoft.com/office/drawing/2014/main" id="{4CF92150-5994-514A-B2EA-E94FE99BBA8E}"/>
                    </a:ext>
                  </a:extLst>
                </p14:cNvPr>
                <p14:cNvContentPartPr/>
                <p14:nvPr/>
              </p14:nvContentPartPr>
              <p14:xfrm>
                <a:off x="2469187" y="550018"/>
                <a:ext cx="21600" cy="217440"/>
              </p14:xfrm>
            </p:contentPart>
          </mc:Choice>
          <mc:Fallback xmlns="">
            <p:pic>
              <p:nvPicPr>
                <p:cNvPr id="18" name="墨迹 17">
                  <a:extLst>
                    <a:ext uri="{FF2B5EF4-FFF2-40B4-BE49-F238E27FC236}">
                      <a16:creationId xmlns:a16="http://schemas.microsoft.com/office/drawing/2014/main" id="{4CF92150-5994-514A-B2EA-E94FE99BBA8E}"/>
                    </a:ext>
                  </a:extLst>
                </p:cNvPr>
                <p:cNvPicPr/>
                <p:nvPr/>
              </p:nvPicPr>
              <p:blipFill>
                <a:blip r:embed="rId165"/>
                <a:stretch>
                  <a:fillRect/>
                </a:stretch>
              </p:blipFill>
              <p:spPr>
                <a:xfrm>
                  <a:off x="2453707" y="534538"/>
                  <a:ext cx="522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9" name="墨迹 18">
                  <a:extLst>
                    <a:ext uri="{FF2B5EF4-FFF2-40B4-BE49-F238E27FC236}">
                      <a16:creationId xmlns:a16="http://schemas.microsoft.com/office/drawing/2014/main" id="{FA84B271-B367-D741-868D-948BAB5C4C19}"/>
                    </a:ext>
                  </a:extLst>
                </p14:cNvPr>
                <p14:cNvContentPartPr/>
                <p14:nvPr/>
              </p14:nvContentPartPr>
              <p14:xfrm>
                <a:off x="2560987" y="522658"/>
                <a:ext cx="84960" cy="317160"/>
              </p14:xfrm>
            </p:contentPart>
          </mc:Choice>
          <mc:Fallback xmlns="">
            <p:pic>
              <p:nvPicPr>
                <p:cNvPr id="19" name="墨迹 18">
                  <a:extLst>
                    <a:ext uri="{FF2B5EF4-FFF2-40B4-BE49-F238E27FC236}">
                      <a16:creationId xmlns:a16="http://schemas.microsoft.com/office/drawing/2014/main" id="{FA84B271-B367-D741-868D-948BAB5C4C19}"/>
                    </a:ext>
                  </a:extLst>
                </p:cNvPr>
                <p:cNvPicPr/>
                <p:nvPr/>
              </p:nvPicPr>
              <p:blipFill>
                <a:blip r:embed="rId167"/>
                <a:stretch>
                  <a:fillRect/>
                </a:stretch>
              </p:blipFill>
              <p:spPr>
                <a:xfrm>
                  <a:off x="2545507" y="507160"/>
                  <a:ext cx="115560" cy="347795"/>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0" name="墨迹 19">
                  <a:extLst>
                    <a:ext uri="{FF2B5EF4-FFF2-40B4-BE49-F238E27FC236}">
                      <a16:creationId xmlns:a16="http://schemas.microsoft.com/office/drawing/2014/main" id="{5240E6F1-26A7-7C48-A174-046F46FA203B}"/>
                    </a:ext>
                  </a:extLst>
                </p14:cNvPr>
                <p14:cNvContentPartPr/>
                <p14:nvPr/>
              </p14:nvContentPartPr>
              <p14:xfrm>
                <a:off x="2742787" y="356338"/>
                <a:ext cx="142920" cy="482400"/>
              </p14:xfrm>
            </p:contentPart>
          </mc:Choice>
          <mc:Fallback xmlns="">
            <p:pic>
              <p:nvPicPr>
                <p:cNvPr id="20" name="墨迹 19">
                  <a:extLst>
                    <a:ext uri="{FF2B5EF4-FFF2-40B4-BE49-F238E27FC236}">
                      <a16:creationId xmlns:a16="http://schemas.microsoft.com/office/drawing/2014/main" id="{5240E6F1-26A7-7C48-A174-046F46FA203B}"/>
                    </a:ext>
                  </a:extLst>
                </p:cNvPr>
                <p:cNvPicPr/>
                <p:nvPr/>
              </p:nvPicPr>
              <p:blipFill>
                <a:blip r:embed="rId169"/>
                <a:stretch>
                  <a:fillRect/>
                </a:stretch>
              </p:blipFill>
              <p:spPr>
                <a:xfrm>
                  <a:off x="2727307" y="340858"/>
                  <a:ext cx="17352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1" name="墨迹 20">
                  <a:extLst>
                    <a:ext uri="{FF2B5EF4-FFF2-40B4-BE49-F238E27FC236}">
                      <a16:creationId xmlns:a16="http://schemas.microsoft.com/office/drawing/2014/main" id="{A90EA90F-02AE-A749-A903-F74026E99992}"/>
                    </a:ext>
                  </a:extLst>
                </p14:cNvPr>
                <p14:cNvContentPartPr/>
                <p14:nvPr/>
              </p14:nvContentPartPr>
              <p14:xfrm>
                <a:off x="2956267" y="297658"/>
                <a:ext cx="190800" cy="196200"/>
              </p14:xfrm>
            </p:contentPart>
          </mc:Choice>
          <mc:Fallback xmlns="">
            <p:pic>
              <p:nvPicPr>
                <p:cNvPr id="21" name="墨迹 20">
                  <a:extLst>
                    <a:ext uri="{FF2B5EF4-FFF2-40B4-BE49-F238E27FC236}">
                      <a16:creationId xmlns:a16="http://schemas.microsoft.com/office/drawing/2014/main" id="{A90EA90F-02AE-A749-A903-F74026E99992}"/>
                    </a:ext>
                  </a:extLst>
                </p:cNvPr>
                <p:cNvPicPr/>
                <p:nvPr/>
              </p:nvPicPr>
              <p:blipFill>
                <a:blip r:embed="rId171"/>
                <a:stretch>
                  <a:fillRect/>
                </a:stretch>
              </p:blipFill>
              <p:spPr>
                <a:xfrm>
                  <a:off x="2940787" y="282178"/>
                  <a:ext cx="2214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2" name="墨迹 21">
                  <a:extLst>
                    <a:ext uri="{FF2B5EF4-FFF2-40B4-BE49-F238E27FC236}">
                      <a16:creationId xmlns:a16="http://schemas.microsoft.com/office/drawing/2014/main" id="{F6772B9E-1541-6E45-A247-A07280DAD75F}"/>
                    </a:ext>
                  </a:extLst>
                </p14:cNvPr>
                <p14:cNvContentPartPr/>
                <p14:nvPr/>
              </p14:nvContentPartPr>
              <p14:xfrm>
                <a:off x="2999107" y="391618"/>
                <a:ext cx="267840" cy="387720"/>
              </p14:xfrm>
            </p:contentPart>
          </mc:Choice>
          <mc:Fallback xmlns="">
            <p:pic>
              <p:nvPicPr>
                <p:cNvPr id="22" name="墨迹 21">
                  <a:extLst>
                    <a:ext uri="{FF2B5EF4-FFF2-40B4-BE49-F238E27FC236}">
                      <a16:creationId xmlns:a16="http://schemas.microsoft.com/office/drawing/2014/main" id="{F6772B9E-1541-6E45-A247-A07280DAD75F}"/>
                    </a:ext>
                  </a:extLst>
                </p:cNvPr>
                <p:cNvPicPr/>
                <p:nvPr/>
              </p:nvPicPr>
              <p:blipFill>
                <a:blip r:embed="rId173"/>
                <a:stretch>
                  <a:fillRect/>
                </a:stretch>
              </p:blipFill>
              <p:spPr>
                <a:xfrm>
                  <a:off x="2983606" y="376138"/>
                  <a:ext cx="298481"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3" name="墨迹 22">
                  <a:extLst>
                    <a:ext uri="{FF2B5EF4-FFF2-40B4-BE49-F238E27FC236}">
                      <a16:creationId xmlns:a16="http://schemas.microsoft.com/office/drawing/2014/main" id="{05D5ACA7-BB14-504E-8DBF-AFC91B7E5A75}"/>
                    </a:ext>
                  </a:extLst>
                </p14:cNvPr>
                <p14:cNvContentPartPr/>
                <p14:nvPr/>
              </p14:nvContentPartPr>
              <p14:xfrm>
                <a:off x="3428947" y="424018"/>
                <a:ext cx="70920" cy="27720"/>
              </p14:xfrm>
            </p:contentPart>
          </mc:Choice>
          <mc:Fallback xmlns="">
            <p:pic>
              <p:nvPicPr>
                <p:cNvPr id="23" name="墨迹 22">
                  <a:extLst>
                    <a:ext uri="{FF2B5EF4-FFF2-40B4-BE49-F238E27FC236}">
                      <a16:creationId xmlns:a16="http://schemas.microsoft.com/office/drawing/2014/main" id="{05D5ACA7-BB14-504E-8DBF-AFC91B7E5A75}"/>
                    </a:ext>
                  </a:extLst>
                </p:cNvPr>
                <p:cNvPicPr/>
                <p:nvPr/>
              </p:nvPicPr>
              <p:blipFill>
                <a:blip r:embed="rId175"/>
                <a:stretch>
                  <a:fillRect/>
                </a:stretch>
              </p:blipFill>
              <p:spPr>
                <a:xfrm>
                  <a:off x="3413467" y="408538"/>
                  <a:ext cx="1015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4" name="墨迹 23">
                  <a:extLst>
                    <a:ext uri="{FF2B5EF4-FFF2-40B4-BE49-F238E27FC236}">
                      <a16:creationId xmlns:a16="http://schemas.microsoft.com/office/drawing/2014/main" id="{26016FC4-1865-0143-86EE-9F33F2A71F90}"/>
                    </a:ext>
                  </a:extLst>
                </p14:cNvPr>
                <p14:cNvContentPartPr/>
                <p14:nvPr/>
              </p14:nvContentPartPr>
              <p14:xfrm>
                <a:off x="3428947" y="634978"/>
                <a:ext cx="49680" cy="35640"/>
              </p14:xfrm>
            </p:contentPart>
          </mc:Choice>
          <mc:Fallback xmlns="">
            <p:pic>
              <p:nvPicPr>
                <p:cNvPr id="24" name="墨迹 23">
                  <a:extLst>
                    <a:ext uri="{FF2B5EF4-FFF2-40B4-BE49-F238E27FC236}">
                      <a16:creationId xmlns:a16="http://schemas.microsoft.com/office/drawing/2014/main" id="{26016FC4-1865-0143-86EE-9F33F2A71F90}"/>
                    </a:ext>
                  </a:extLst>
                </p:cNvPr>
                <p:cNvPicPr/>
                <p:nvPr/>
              </p:nvPicPr>
              <p:blipFill>
                <a:blip r:embed="rId177"/>
                <a:stretch>
                  <a:fillRect/>
                </a:stretch>
              </p:blipFill>
              <p:spPr>
                <a:xfrm>
                  <a:off x="3413467" y="619498"/>
                  <a:ext cx="802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6" name="墨迹 25">
                  <a:extLst>
                    <a:ext uri="{FF2B5EF4-FFF2-40B4-BE49-F238E27FC236}">
                      <a16:creationId xmlns:a16="http://schemas.microsoft.com/office/drawing/2014/main" id="{117C7160-1C29-F246-83CE-8A9FB0FCBA98}"/>
                    </a:ext>
                  </a:extLst>
                </p14:cNvPr>
                <p14:cNvContentPartPr/>
                <p14:nvPr/>
              </p14:nvContentPartPr>
              <p14:xfrm>
                <a:off x="1807507" y="1135738"/>
                <a:ext cx="365040" cy="444960"/>
              </p14:xfrm>
            </p:contentPart>
          </mc:Choice>
          <mc:Fallback xmlns="">
            <p:pic>
              <p:nvPicPr>
                <p:cNvPr id="26" name="墨迹 25">
                  <a:extLst>
                    <a:ext uri="{FF2B5EF4-FFF2-40B4-BE49-F238E27FC236}">
                      <a16:creationId xmlns:a16="http://schemas.microsoft.com/office/drawing/2014/main" id="{117C7160-1C29-F246-83CE-8A9FB0FCBA98}"/>
                    </a:ext>
                  </a:extLst>
                </p:cNvPr>
                <p:cNvPicPr/>
                <p:nvPr/>
              </p:nvPicPr>
              <p:blipFill>
                <a:blip r:embed="rId179"/>
                <a:stretch>
                  <a:fillRect/>
                </a:stretch>
              </p:blipFill>
              <p:spPr>
                <a:xfrm>
                  <a:off x="1792012" y="1120245"/>
                  <a:ext cx="395670" cy="475585"/>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5" name="墨迹 34">
                  <a:extLst>
                    <a:ext uri="{FF2B5EF4-FFF2-40B4-BE49-F238E27FC236}">
                      <a16:creationId xmlns:a16="http://schemas.microsoft.com/office/drawing/2014/main" id="{3BEF262A-A01B-D248-BBED-E3532D1D8303}"/>
                    </a:ext>
                  </a:extLst>
                </p14:cNvPr>
                <p14:cNvContentPartPr/>
                <p14:nvPr/>
              </p14:nvContentPartPr>
              <p14:xfrm>
                <a:off x="2751427" y="1051138"/>
                <a:ext cx="296640" cy="289800"/>
              </p14:xfrm>
            </p:contentPart>
          </mc:Choice>
          <mc:Fallback xmlns="">
            <p:pic>
              <p:nvPicPr>
                <p:cNvPr id="35" name="墨迹 34">
                  <a:extLst>
                    <a:ext uri="{FF2B5EF4-FFF2-40B4-BE49-F238E27FC236}">
                      <a16:creationId xmlns:a16="http://schemas.microsoft.com/office/drawing/2014/main" id="{3BEF262A-A01B-D248-BBED-E3532D1D8303}"/>
                    </a:ext>
                  </a:extLst>
                </p:cNvPr>
                <p:cNvPicPr/>
                <p:nvPr/>
              </p:nvPicPr>
              <p:blipFill>
                <a:blip r:embed="rId181"/>
                <a:stretch>
                  <a:fillRect/>
                </a:stretch>
              </p:blipFill>
              <p:spPr>
                <a:xfrm>
                  <a:off x="2735947" y="1035658"/>
                  <a:ext cx="3272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6" name="墨迹 35">
                  <a:extLst>
                    <a:ext uri="{FF2B5EF4-FFF2-40B4-BE49-F238E27FC236}">
                      <a16:creationId xmlns:a16="http://schemas.microsoft.com/office/drawing/2014/main" id="{8C5D4217-CD33-4946-8920-6E053296A30B}"/>
                    </a:ext>
                  </a:extLst>
                </p14:cNvPr>
                <p14:cNvContentPartPr/>
                <p14:nvPr/>
              </p14:nvContentPartPr>
              <p14:xfrm>
                <a:off x="2751427" y="1192258"/>
                <a:ext cx="402480" cy="419760"/>
              </p14:xfrm>
            </p:contentPart>
          </mc:Choice>
          <mc:Fallback xmlns="">
            <p:pic>
              <p:nvPicPr>
                <p:cNvPr id="36" name="墨迹 35">
                  <a:extLst>
                    <a:ext uri="{FF2B5EF4-FFF2-40B4-BE49-F238E27FC236}">
                      <a16:creationId xmlns:a16="http://schemas.microsoft.com/office/drawing/2014/main" id="{8C5D4217-CD33-4946-8920-6E053296A30B}"/>
                    </a:ext>
                  </a:extLst>
                </p:cNvPr>
                <p:cNvPicPr/>
                <p:nvPr/>
              </p:nvPicPr>
              <p:blipFill>
                <a:blip r:embed="rId183"/>
                <a:stretch>
                  <a:fillRect/>
                </a:stretch>
              </p:blipFill>
              <p:spPr>
                <a:xfrm>
                  <a:off x="2735947" y="1176778"/>
                  <a:ext cx="43308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7" name="墨迹 36">
                  <a:extLst>
                    <a:ext uri="{FF2B5EF4-FFF2-40B4-BE49-F238E27FC236}">
                      <a16:creationId xmlns:a16="http://schemas.microsoft.com/office/drawing/2014/main" id="{5BA93BDF-FC10-5844-958B-60C08CB87F74}"/>
                    </a:ext>
                  </a:extLst>
                </p14:cNvPr>
                <p14:cNvContentPartPr/>
                <p14:nvPr/>
              </p14:nvContentPartPr>
              <p14:xfrm>
                <a:off x="3259387" y="987778"/>
                <a:ext cx="14400" cy="120240"/>
              </p14:xfrm>
            </p:contentPart>
          </mc:Choice>
          <mc:Fallback xmlns="">
            <p:pic>
              <p:nvPicPr>
                <p:cNvPr id="37" name="墨迹 36">
                  <a:extLst>
                    <a:ext uri="{FF2B5EF4-FFF2-40B4-BE49-F238E27FC236}">
                      <a16:creationId xmlns:a16="http://schemas.microsoft.com/office/drawing/2014/main" id="{5BA93BDF-FC10-5844-958B-60C08CB87F74}"/>
                    </a:ext>
                  </a:extLst>
                </p:cNvPr>
                <p:cNvPicPr/>
                <p:nvPr/>
              </p:nvPicPr>
              <p:blipFill>
                <a:blip r:embed="rId185"/>
                <a:stretch>
                  <a:fillRect/>
                </a:stretch>
              </p:blipFill>
              <p:spPr>
                <a:xfrm>
                  <a:off x="3243907" y="972298"/>
                  <a:ext cx="450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8" name="墨迹 37">
                  <a:extLst>
                    <a:ext uri="{FF2B5EF4-FFF2-40B4-BE49-F238E27FC236}">
                      <a16:creationId xmlns:a16="http://schemas.microsoft.com/office/drawing/2014/main" id="{9218528F-CF50-D34F-9188-FAB6E95B0429}"/>
                    </a:ext>
                  </a:extLst>
                </p14:cNvPr>
                <p14:cNvContentPartPr/>
                <p14:nvPr/>
              </p14:nvContentPartPr>
              <p14:xfrm>
                <a:off x="3090187" y="1057978"/>
                <a:ext cx="335880" cy="360360"/>
              </p14:xfrm>
            </p:contentPart>
          </mc:Choice>
          <mc:Fallback xmlns="">
            <p:pic>
              <p:nvPicPr>
                <p:cNvPr id="38" name="墨迹 37">
                  <a:extLst>
                    <a:ext uri="{FF2B5EF4-FFF2-40B4-BE49-F238E27FC236}">
                      <a16:creationId xmlns:a16="http://schemas.microsoft.com/office/drawing/2014/main" id="{9218528F-CF50-D34F-9188-FAB6E95B0429}"/>
                    </a:ext>
                  </a:extLst>
                </p:cNvPr>
                <p:cNvPicPr/>
                <p:nvPr/>
              </p:nvPicPr>
              <p:blipFill>
                <a:blip r:embed="rId187"/>
                <a:stretch>
                  <a:fillRect/>
                </a:stretch>
              </p:blipFill>
              <p:spPr>
                <a:xfrm>
                  <a:off x="3074707" y="1042498"/>
                  <a:ext cx="3664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9" name="墨迹 38">
                  <a:extLst>
                    <a:ext uri="{FF2B5EF4-FFF2-40B4-BE49-F238E27FC236}">
                      <a16:creationId xmlns:a16="http://schemas.microsoft.com/office/drawing/2014/main" id="{C4B8BD72-8005-AD4F-ABFD-DDFE74152BD2}"/>
                    </a:ext>
                  </a:extLst>
                </p14:cNvPr>
                <p14:cNvContentPartPr/>
                <p14:nvPr/>
              </p14:nvContentPartPr>
              <p14:xfrm>
                <a:off x="3217267" y="1206298"/>
                <a:ext cx="274680" cy="49680"/>
              </p14:xfrm>
            </p:contentPart>
          </mc:Choice>
          <mc:Fallback xmlns="">
            <p:pic>
              <p:nvPicPr>
                <p:cNvPr id="39" name="墨迹 38">
                  <a:extLst>
                    <a:ext uri="{FF2B5EF4-FFF2-40B4-BE49-F238E27FC236}">
                      <a16:creationId xmlns:a16="http://schemas.microsoft.com/office/drawing/2014/main" id="{C4B8BD72-8005-AD4F-ABFD-DDFE74152BD2}"/>
                    </a:ext>
                  </a:extLst>
                </p:cNvPr>
                <p:cNvPicPr/>
                <p:nvPr/>
              </p:nvPicPr>
              <p:blipFill>
                <a:blip r:embed="rId189"/>
                <a:stretch>
                  <a:fillRect/>
                </a:stretch>
              </p:blipFill>
              <p:spPr>
                <a:xfrm>
                  <a:off x="3201787" y="1190818"/>
                  <a:ext cx="3052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0" name="墨迹 39">
                  <a:extLst>
                    <a:ext uri="{FF2B5EF4-FFF2-40B4-BE49-F238E27FC236}">
                      <a16:creationId xmlns:a16="http://schemas.microsoft.com/office/drawing/2014/main" id="{5B44A7CE-CC0F-2745-93D5-3C53B9A0300F}"/>
                    </a:ext>
                  </a:extLst>
                </p14:cNvPr>
                <p14:cNvContentPartPr/>
                <p14:nvPr/>
              </p14:nvContentPartPr>
              <p14:xfrm>
                <a:off x="3302587" y="1276858"/>
                <a:ext cx="27720" cy="244080"/>
              </p14:xfrm>
            </p:contentPart>
          </mc:Choice>
          <mc:Fallback xmlns="">
            <p:pic>
              <p:nvPicPr>
                <p:cNvPr id="40" name="墨迹 39">
                  <a:extLst>
                    <a:ext uri="{FF2B5EF4-FFF2-40B4-BE49-F238E27FC236}">
                      <a16:creationId xmlns:a16="http://schemas.microsoft.com/office/drawing/2014/main" id="{5B44A7CE-CC0F-2745-93D5-3C53B9A0300F}"/>
                    </a:ext>
                  </a:extLst>
                </p:cNvPr>
                <p:cNvPicPr/>
                <p:nvPr/>
              </p:nvPicPr>
              <p:blipFill>
                <a:blip r:embed="rId191"/>
                <a:stretch>
                  <a:fillRect/>
                </a:stretch>
              </p:blipFill>
              <p:spPr>
                <a:xfrm>
                  <a:off x="3287107" y="1261378"/>
                  <a:ext cx="583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1" name="墨迹 40">
                  <a:extLst>
                    <a:ext uri="{FF2B5EF4-FFF2-40B4-BE49-F238E27FC236}">
                      <a16:creationId xmlns:a16="http://schemas.microsoft.com/office/drawing/2014/main" id="{B3CC0B11-7280-A34F-9610-8F5A95707A50}"/>
                    </a:ext>
                  </a:extLst>
                </p14:cNvPr>
                <p14:cNvContentPartPr/>
                <p14:nvPr/>
              </p14:nvContentPartPr>
              <p14:xfrm>
                <a:off x="3358387" y="1326178"/>
                <a:ext cx="99000" cy="345960"/>
              </p14:xfrm>
            </p:contentPart>
          </mc:Choice>
          <mc:Fallback xmlns="">
            <p:pic>
              <p:nvPicPr>
                <p:cNvPr id="41" name="墨迹 40">
                  <a:extLst>
                    <a:ext uri="{FF2B5EF4-FFF2-40B4-BE49-F238E27FC236}">
                      <a16:creationId xmlns:a16="http://schemas.microsoft.com/office/drawing/2014/main" id="{B3CC0B11-7280-A34F-9610-8F5A95707A50}"/>
                    </a:ext>
                  </a:extLst>
                </p:cNvPr>
                <p:cNvPicPr/>
                <p:nvPr/>
              </p:nvPicPr>
              <p:blipFill>
                <a:blip r:embed="rId193"/>
                <a:stretch>
                  <a:fillRect/>
                </a:stretch>
              </p:blipFill>
              <p:spPr>
                <a:xfrm>
                  <a:off x="3342963" y="1310698"/>
                  <a:ext cx="129489"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3" name="墨迹 42">
                  <a:extLst>
                    <a:ext uri="{FF2B5EF4-FFF2-40B4-BE49-F238E27FC236}">
                      <a16:creationId xmlns:a16="http://schemas.microsoft.com/office/drawing/2014/main" id="{2FFEB0C1-6F9F-ED43-B9CA-5784C64DC61D}"/>
                    </a:ext>
                  </a:extLst>
                </p14:cNvPr>
                <p14:cNvContentPartPr/>
                <p14:nvPr/>
              </p14:nvContentPartPr>
              <p14:xfrm>
                <a:off x="3605347" y="1057978"/>
                <a:ext cx="233280" cy="99000"/>
              </p14:xfrm>
            </p:contentPart>
          </mc:Choice>
          <mc:Fallback xmlns="">
            <p:pic>
              <p:nvPicPr>
                <p:cNvPr id="43" name="墨迹 42">
                  <a:extLst>
                    <a:ext uri="{FF2B5EF4-FFF2-40B4-BE49-F238E27FC236}">
                      <a16:creationId xmlns:a16="http://schemas.microsoft.com/office/drawing/2014/main" id="{2FFEB0C1-6F9F-ED43-B9CA-5784C64DC61D}"/>
                    </a:ext>
                  </a:extLst>
                </p:cNvPr>
                <p:cNvPicPr/>
                <p:nvPr/>
              </p:nvPicPr>
              <p:blipFill>
                <a:blip r:embed="rId195"/>
                <a:stretch>
                  <a:fillRect/>
                </a:stretch>
              </p:blipFill>
              <p:spPr>
                <a:xfrm>
                  <a:off x="3589867" y="1042498"/>
                  <a:ext cx="2638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4" name="墨迹 43">
                  <a:extLst>
                    <a:ext uri="{FF2B5EF4-FFF2-40B4-BE49-F238E27FC236}">
                      <a16:creationId xmlns:a16="http://schemas.microsoft.com/office/drawing/2014/main" id="{A3C78422-26FF-BA48-876D-7D8BDD6C62DC}"/>
                    </a:ext>
                  </a:extLst>
                </p14:cNvPr>
                <p14:cNvContentPartPr/>
                <p14:nvPr/>
              </p14:nvContentPartPr>
              <p14:xfrm>
                <a:off x="3676627" y="1199098"/>
                <a:ext cx="154800" cy="106200"/>
              </p14:xfrm>
            </p:contentPart>
          </mc:Choice>
          <mc:Fallback xmlns="">
            <p:pic>
              <p:nvPicPr>
                <p:cNvPr id="44" name="墨迹 43">
                  <a:extLst>
                    <a:ext uri="{FF2B5EF4-FFF2-40B4-BE49-F238E27FC236}">
                      <a16:creationId xmlns:a16="http://schemas.microsoft.com/office/drawing/2014/main" id="{A3C78422-26FF-BA48-876D-7D8BDD6C62DC}"/>
                    </a:ext>
                  </a:extLst>
                </p:cNvPr>
                <p:cNvPicPr/>
                <p:nvPr/>
              </p:nvPicPr>
              <p:blipFill>
                <a:blip r:embed="rId197"/>
                <a:stretch>
                  <a:fillRect/>
                </a:stretch>
              </p:blipFill>
              <p:spPr>
                <a:xfrm>
                  <a:off x="3661147" y="1183618"/>
                  <a:ext cx="1854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45" name="墨迹 44">
                  <a:extLst>
                    <a:ext uri="{FF2B5EF4-FFF2-40B4-BE49-F238E27FC236}">
                      <a16:creationId xmlns:a16="http://schemas.microsoft.com/office/drawing/2014/main" id="{4CF12F54-EE88-704D-BED8-EA7E5877E181}"/>
                    </a:ext>
                  </a:extLst>
                </p14:cNvPr>
                <p14:cNvContentPartPr/>
                <p14:nvPr/>
              </p14:nvContentPartPr>
              <p14:xfrm>
                <a:off x="3732067" y="1086418"/>
                <a:ext cx="21600" cy="345960"/>
              </p14:xfrm>
            </p:contentPart>
          </mc:Choice>
          <mc:Fallback xmlns="">
            <p:pic>
              <p:nvPicPr>
                <p:cNvPr id="45" name="墨迹 44">
                  <a:extLst>
                    <a:ext uri="{FF2B5EF4-FFF2-40B4-BE49-F238E27FC236}">
                      <a16:creationId xmlns:a16="http://schemas.microsoft.com/office/drawing/2014/main" id="{4CF12F54-EE88-704D-BED8-EA7E5877E181}"/>
                    </a:ext>
                  </a:extLst>
                </p:cNvPr>
                <p:cNvPicPr/>
                <p:nvPr/>
              </p:nvPicPr>
              <p:blipFill>
                <a:blip r:embed="rId199"/>
                <a:stretch>
                  <a:fillRect/>
                </a:stretch>
              </p:blipFill>
              <p:spPr>
                <a:xfrm>
                  <a:off x="3716587" y="1070954"/>
                  <a:ext cx="52200" cy="376528"/>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6" name="墨迹 45">
                  <a:extLst>
                    <a:ext uri="{FF2B5EF4-FFF2-40B4-BE49-F238E27FC236}">
                      <a16:creationId xmlns:a16="http://schemas.microsoft.com/office/drawing/2014/main" id="{D2914FF2-ECD3-9944-9267-ECE552268E1B}"/>
                    </a:ext>
                  </a:extLst>
                </p14:cNvPr>
                <p14:cNvContentPartPr/>
                <p14:nvPr/>
              </p14:nvContentPartPr>
              <p14:xfrm>
                <a:off x="3690667" y="1368658"/>
                <a:ext cx="133560" cy="99000"/>
              </p14:xfrm>
            </p:contentPart>
          </mc:Choice>
          <mc:Fallback xmlns="">
            <p:pic>
              <p:nvPicPr>
                <p:cNvPr id="46" name="墨迹 45">
                  <a:extLst>
                    <a:ext uri="{FF2B5EF4-FFF2-40B4-BE49-F238E27FC236}">
                      <a16:creationId xmlns:a16="http://schemas.microsoft.com/office/drawing/2014/main" id="{D2914FF2-ECD3-9944-9267-ECE552268E1B}"/>
                    </a:ext>
                  </a:extLst>
                </p:cNvPr>
                <p:cNvPicPr/>
                <p:nvPr/>
              </p:nvPicPr>
              <p:blipFill>
                <a:blip r:embed="rId201"/>
                <a:stretch>
                  <a:fillRect/>
                </a:stretch>
              </p:blipFill>
              <p:spPr>
                <a:xfrm>
                  <a:off x="3675229" y="1353234"/>
                  <a:ext cx="164078" cy="129489"/>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47" name="墨迹 46">
                  <a:extLst>
                    <a:ext uri="{FF2B5EF4-FFF2-40B4-BE49-F238E27FC236}">
                      <a16:creationId xmlns:a16="http://schemas.microsoft.com/office/drawing/2014/main" id="{158B2E52-B1E5-384E-8B9D-3EA9F3AEF7A6}"/>
                    </a:ext>
                  </a:extLst>
                </p14:cNvPr>
                <p14:cNvContentPartPr/>
                <p14:nvPr/>
              </p14:nvContentPartPr>
              <p14:xfrm>
                <a:off x="3968227" y="1008658"/>
                <a:ext cx="102960" cy="419760"/>
              </p14:xfrm>
            </p:contentPart>
          </mc:Choice>
          <mc:Fallback xmlns="">
            <p:pic>
              <p:nvPicPr>
                <p:cNvPr id="47" name="墨迹 46">
                  <a:extLst>
                    <a:ext uri="{FF2B5EF4-FFF2-40B4-BE49-F238E27FC236}">
                      <a16:creationId xmlns:a16="http://schemas.microsoft.com/office/drawing/2014/main" id="{158B2E52-B1E5-384E-8B9D-3EA9F3AEF7A6}"/>
                    </a:ext>
                  </a:extLst>
                </p:cNvPr>
                <p:cNvPicPr/>
                <p:nvPr/>
              </p:nvPicPr>
              <p:blipFill>
                <a:blip r:embed="rId203"/>
                <a:stretch>
                  <a:fillRect/>
                </a:stretch>
              </p:blipFill>
              <p:spPr>
                <a:xfrm>
                  <a:off x="3952801" y="993178"/>
                  <a:ext cx="133453"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48" name="墨迹 47">
                  <a:extLst>
                    <a:ext uri="{FF2B5EF4-FFF2-40B4-BE49-F238E27FC236}">
                      <a16:creationId xmlns:a16="http://schemas.microsoft.com/office/drawing/2014/main" id="{EEBF76F1-2F6F-EA4F-AF66-59F963DB8535}"/>
                    </a:ext>
                  </a:extLst>
                </p14:cNvPr>
                <p14:cNvContentPartPr/>
                <p14:nvPr/>
              </p14:nvContentPartPr>
              <p14:xfrm>
                <a:off x="4070827" y="1135738"/>
                <a:ext cx="155520" cy="289800"/>
              </p14:xfrm>
            </p:contentPart>
          </mc:Choice>
          <mc:Fallback xmlns="">
            <p:pic>
              <p:nvPicPr>
                <p:cNvPr id="48" name="墨迹 47">
                  <a:extLst>
                    <a:ext uri="{FF2B5EF4-FFF2-40B4-BE49-F238E27FC236}">
                      <a16:creationId xmlns:a16="http://schemas.microsoft.com/office/drawing/2014/main" id="{EEBF76F1-2F6F-EA4F-AF66-59F963DB8535}"/>
                    </a:ext>
                  </a:extLst>
                </p:cNvPr>
                <p:cNvPicPr/>
                <p:nvPr/>
              </p:nvPicPr>
              <p:blipFill>
                <a:blip r:embed="rId205"/>
                <a:stretch>
                  <a:fillRect/>
                </a:stretch>
              </p:blipFill>
              <p:spPr>
                <a:xfrm>
                  <a:off x="4055347" y="1120239"/>
                  <a:ext cx="186120" cy="320438"/>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9" name="墨迹 48">
                  <a:extLst>
                    <a:ext uri="{FF2B5EF4-FFF2-40B4-BE49-F238E27FC236}">
                      <a16:creationId xmlns:a16="http://schemas.microsoft.com/office/drawing/2014/main" id="{D047B690-64AB-404B-B1DA-7DB51BEC64D9}"/>
                    </a:ext>
                  </a:extLst>
                </p14:cNvPr>
                <p14:cNvContentPartPr/>
                <p14:nvPr/>
              </p14:nvContentPartPr>
              <p14:xfrm>
                <a:off x="4070827" y="1227538"/>
                <a:ext cx="141480" cy="286560"/>
              </p14:xfrm>
            </p:contentPart>
          </mc:Choice>
          <mc:Fallback xmlns="">
            <p:pic>
              <p:nvPicPr>
                <p:cNvPr id="49" name="墨迹 48">
                  <a:extLst>
                    <a:ext uri="{FF2B5EF4-FFF2-40B4-BE49-F238E27FC236}">
                      <a16:creationId xmlns:a16="http://schemas.microsoft.com/office/drawing/2014/main" id="{D047B690-64AB-404B-B1DA-7DB51BEC64D9}"/>
                    </a:ext>
                  </a:extLst>
                </p:cNvPr>
                <p:cNvPicPr/>
                <p:nvPr/>
              </p:nvPicPr>
              <p:blipFill>
                <a:blip r:embed="rId207"/>
                <a:stretch>
                  <a:fillRect/>
                </a:stretch>
              </p:blipFill>
              <p:spPr>
                <a:xfrm>
                  <a:off x="4055347" y="1212058"/>
                  <a:ext cx="17208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0" name="墨迹 49">
                  <a:extLst>
                    <a:ext uri="{FF2B5EF4-FFF2-40B4-BE49-F238E27FC236}">
                      <a16:creationId xmlns:a16="http://schemas.microsoft.com/office/drawing/2014/main" id="{D3CB68D3-1EF3-2A4C-8B0A-262DA8C50508}"/>
                    </a:ext>
                  </a:extLst>
                </p14:cNvPr>
                <p14:cNvContentPartPr/>
                <p14:nvPr/>
              </p14:nvContentPartPr>
              <p14:xfrm>
                <a:off x="4233187" y="980578"/>
                <a:ext cx="253440" cy="261360"/>
              </p14:xfrm>
            </p:contentPart>
          </mc:Choice>
          <mc:Fallback xmlns="">
            <p:pic>
              <p:nvPicPr>
                <p:cNvPr id="50" name="墨迹 49">
                  <a:extLst>
                    <a:ext uri="{FF2B5EF4-FFF2-40B4-BE49-F238E27FC236}">
                      <a16:creationId xmlns:a16="http://schemas.microsoft.com/office/drawing/2014/main" id="{D3CB68D3-1EF3-2A4C-8B0A-262DA8C50508}"/>
                    </a:ext>
                  </a:extLst>
                </p:cNvPr>
                <p:cNvPicPr/>
                <p:nvPr/>
              </p:nvPicPr>
              <p:blipFill>
                <a:blip r:embed="rId209"/>
                <a:stretch>
                  <a:fillRect/>
                </a:stretch>
              </p:blipFill>
              <p:spPr>
                <a:xfrm>
                  <a:off x="4217729" y="965119"/>
                  <a:ext cx="283997" cy="291918"/>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1" name="墨迹 50">
                  <a:extLst>
                    <a:ext uri="{FF2B5EF4-FFF2-40B4-BE49-F238E27FC236}">
                      <a16:creationId xmlns:a16="http://schemas.microsoft.com/office/drawing/2014/main" id="{2AA7B842-EBE1-F443-A041-3E1D25F74BEC}"/>
                    </a:ext>
                  </a:extLst>
                </p14:cNvPr>
                <p14:cNvContentPartPr/>
                <p14:nvPr/>
              </p14:nvContentPartPr>
              <p14:xfrm>
                <a:off x="4261987" y="1206298"/>
                <a:ext cx="227880" cy="168840"/>
              </p14:xfrm>
            </p:contentPart>
          </mc:Choice>
          <mc:Fallback xmlns="">
            <p:pic>
              <p:nvPicPr>
                <p:cNvPr id="51" name="墨迹 50">
                  <a:extLst>
                    <a:ext uri="{FF2B5EF4-FFF2-40B4-BE49-F238E27FC236}">
                      <a16:creationId xmlns:a16="http://schemas.microsoft.com/office/drawing/2014/main" id="{2AA7B842-EBE1-F443-A041-3E1D25F74BEC}"/>
                    </a:ext>
                  </a:extLst>
                </p:cNvPr>
                <p:cNvPicPr/>
                <p:nvPr/>
              </p:nvPicPr>
              <p:blipFill>
                <a:blip r:embed="rId211"/>
                <a:stretch>
                  <a:fillRect/>
                </a:stretch>
              </p:blipFill>
              <p:spPr>
                <a:xfrm>
                  <a:off x="4246483" y="1190818"/>
                  <a:ext cx="258528"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2" name="墨迹 51">
                  <a:extLst>
                    <a:ext uri="{FF2B5EF4-FFF2-40B4-BE49-F238E27FC236}">
                      <a16:creationId xmlns:a16="http://schemas.microsoft.com/office/drawing/2014/main" id="{B446F3F3-B07B-0247-A28F-D7FE74B51A0F}"/>
                    </a:ext>
                  </a:extLst>
                </p14:cNvPr>
                <p14:cNvContentPartPr/>
                <p14:nvPr/>
              </p14:nvContentPartPr>
              <p14:xfrm>
                <a:off x="4367107" y="1132498"/>
                <a:ext cx="49680" cy="490320"/>
              </p14:xfrm>
            </p:contentPart>
          </mc:Choice>
          <mc:Fallback xmlns="">
            <p:pic>
              <p:nvPicPr>
                <p:cNvPr id="52" name="墨迹 51">
                  <a:extLst>
                    <a:ext uri="{FF2B5EF4-FFF2-40B4-BE49-F238E27FC236}">
                      <a16:creationId xmlns:a16="http://schemas.microsoft.com/office/drawing/2014/main" id="{B446F3F3-B07B-0247-A28F-D7FE74B51A0F}"/>
                    </a:ext>
                  </a:extLst>
                </p:cNvPr>
                <p:cNvPicPr/>
                <p:nvPr/>
              </p:nvPicPr>
              <p:blipFill>
                <a:blip r:embed="rId213"/>
                <a:stretch>
                  <a:fillRect/>
                </a:stretch>
              </p:blipFill>
              <p:spPr>
                <a:xfrm>
                  <a:off x="4351627" y="1117018"/>
                  <a:ext cx="8028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53" name="墨迹 52">
                  <a:extLst>
                    <a:ext uri="{FF2B5EF4-FFF2-40B4-BE49-F238E27FC236}">
                      <a16:creationId xmlns:a16="http://schemas.microsoft.com/office/drawing/2014/main" id="{24BD388F-DC85-EC4B-B718-EC1C9EE7C43B}"/>
                    </a:ext>
                  </a:extLst>
                </p14:cNvPr>
                <p14:cNvContentPartPr/>
                <p14:nvPr/>
              </p14:nvContentPartPr>
              <p14:xfrm>
                <a:off x="4635307" y="1001818"/>
                <a:ext cx="141480" cy="84960"/>
              </p14:xfrm>
            </p:contentPart>
          </mc:Choice>
          <mc:Fallback xmlns="">
            <p:pic>
              <p:nvPicPr>
                <p:cNvPr id="53" name="墨迹 52">
                  <a:extLst>
                    <a:ext uri="{FF2B5EF4-FFF2-40B4-BE49-F238E27FC236}">
                      <a16:creationId xmlns:a16="http://schemas.microsoft.com/office/drawing/2014/main" id="{24BD388F-DC85-EC4B-B718-EC1C9EE7C43B}"/>
                    </a:ext>
                  </a:extLst>
                </p:cNvPr>
                <p:cNvPicPr/>
                <p:nvPr/>
              </p:nvPicPr>
              <p:blipFill>
                <a:blip r:embed="rId215"/>
                <a:stretch>
                  <a:fillRect/>
                </a:stretch>
              </p:blipFill>
              <p:spPr>
                <a:xfrm>
                  <a:off x="4619827" y="986338"/>
                  <a:ext cx="1720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4" name="墨迹 53">
                  <a:extLst>
                    <a:ext uri="{FF2B5EF4-FFF2-40B4-BE49-F238E27FC236}">
                      <a16:creationId xmlns:a16="http://schemas.microsoft.com/office/drawing/2014/main" id="{6056C684-E225-1445-B6E6-4A70E1C281CD}"/>
                    </a:ext>
                  </a:extLst>
                </p14:cNvPr>
                <p14:cNvContentPartPr/>
                <p14:nvPr/>
              </p14:nvContentPartPr>
              <p14:xfrm>
                <a:off x="4651147" y="1001818"/>
                <a:ext cx="217440" cy="345240"/>
              </p14:xfrm>
            </p:contentPart>
          </mc:Choice>
          <mc:Fallback xmlns="">
            <p:pic>
              <p:nvPicPr>
                <p:cNvPr id="54" name="墨迹 53">
                  <a:extLst>
                    <a:ext uri="{FF2B5EF4-FFF2-40B4-BE49-F238E27FC236}">
                      <a16:creationId xmlns:a16="http://schemas.microsoft.com/office/drawing/2014/main" id="{6056C684-E225-1445-B6E6-4A70E1C281CD}"/>
                    </a:ext>
                  </a:extLst>
                </p:cNvPr>
                <p:cNvPicPr/>
                <p:nvPr/>
              </p:nvPicPr>
              <p:blipFill>
                <a:blip r:embed="rId217"/>
                <a:stretch>
                  <a:fillRect/>
                </a:stretch>
              </p:blipFill>
              <p:spPr>
                <a:xfrm>
                  <a:off x="4635667" y="986338"/>
                  <a:ext cx="24804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5" name="墨迹 54">
                  <a:extLst>
                    <a:ext uri="{FF2B5EF4-FFF2-40B4-BE49-F238E27FC236}">
                      <a16:creationId xmlns:a16="http://schemas.microsoft.com/office/drawing/2014/main" id="{367FE002-DE9C-034E-A579-2FB9D2CCC32A}"/>
                    </a:ext>
                  </a:extLst>
                </p14:cNvPr>
                <p14:cNvContentPartPr/>
                <p14:nvPr/>
              </p14:nvContentPartPr>
              <p14:xfrm>
                <a:off x="4621267" y="1255618"/>
                <a:ext cx="28440" cy="303120"/>
              </p14:xfrm>
            </p:contentPart>
          </mc:Choice>
          <mc:Fallback xmlns="">
            <p:pic>
              <p:nvPicPr>
                <p:cNvPr id="55" name="墨迹 54">
                  <a:extLst>
                    <a:ext uri="{FF2B5EF4-FFF2-40B4-BE49-F238E27FC236}">
                      <a16:creationId xmlns:a16="http://schemas.microsoft.com/office/drawing/2014/main" id="{367FE002-DE9C-034E-A579-2FB9D2CCC32A}"/>
                    </a:ext>
                  </a:extLst>
                </p:cNvPr>
                <p:cNvPicPr/>
                <p:nvPr/>
              </p:nvPicPr>
              <p:blipFill>
                <a:blip r:embed="rId219"/>
                <a:stretch>
                  <a:fillRect/>
                </a:stretch>
              </p:blipFill>
              <p:spPr>
                <a:xfrm>
                  <a:off x="4605980" y="1240120"/>
                  <a:ext cx="58658" cy="333756"/>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6" name="墨迹 55">
                  <a:extLst>
                    <a:ext uri="{FF2B5EF4-FFF2-40B4-BE49-F238E27FC236}">
                      <a16:creationId xmlns:a16="http://schemas.microsoft.com/office/drawing/2014/main" id="{792663E1-2904-D04C-85AB-C2D556F08534}"/>
                    </a:ext>
                  </a:extLst>
                </p14:cNvPr>
                <p14:cNvContentPartPr/>
                <p14:nvPr/>
              </p14:nvContentPartPr>
              <p14:xfrm>
                <a:off x="4663387" y="1382698"/>
                <a:ext cx="480240" cy="106200"/>
              </p14:xfrm>
            </p:contentPart>
          </mc:Choice>
          <mc:Fallback xmlns="">
            <p:pic>
              <p:nvPicPr>
                <p:cNvPr id="56" name="墨迹 55">
                  <a:extLst>
                    <a:ext uri="{FF2B5EF4-FFF2-40B4-BE49-F238E27FC236}">
                      <a16:creationId xmlns:a16="http://schemas.microsoft.com/office/drawing/2014/main" id="{792663E1-2904-D04C-85AB-C2D556F08534}"/>
                    </a:ext>
                  </a:extLst>
                </p:cNvPr>
                <p:cNvPicPr/>
                <p:nvPr/>
              </p:nvPicPr>
              <p:blipFill>
                <a:blip r:embed="rId221"/>
                <a:stretch>
                  <a:fillRect/>
                </a:stretch>
              </p:blipFill>
              <p:spPr>
                <a:xfrm>
                  <a:off x="4647907" y="1367218"/>
                  <a:ext cx="5108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7" name="墨迹 56">
                  <a:extLst>
                    <a:ext uri="{FF2B5EF4-FFF2-40B4-BE49-F238E27FC236}">
                      <a16:creationId xmlns:a16="http://schemas.microsoft.com/office/drawing/2014/main" id="{97A3567A-FE7C-8045-959A-94A49C088DFE}"/>
                    </a:ext>
                  </a:extLst>
                </p14:cNvPr>
                <p14:cNvContentPartPr/>
                <p14:nvPr/>
              </p14:nvContentPartPr>
              <p14:xfrm>
                <a:off x="4952827" y="973378"/>
                <a:ext cx="176760" cy="134280"/>
              </p14:xfrm>
            </p:contentPart>
          </mc:Choice>
          <mc:Fallback xmlns="">
            <p:pic>
              <p:nvPicPr>
                <p:cNvPr id="57" name="墨迹 56">
                  <a:extLst>
                    <a:ext uri="{FF2B5EF4-FFF2-40B4-BE49-F238E27FC236}">
                      <a16:creationId xmlns:a16="http://schemas.microsoft.com/office/drawing/2014/main" id="{97A3567A-FE7C-8045-959A-94A49C088DFE}"/>
                    </a:ext>
                  </a:extLst>
                </p:cNvPr>
                <p:cNvPicPr/>
                <p:nvPr/>
              </p:nvPicPr>
              <p:blipFill>
                <a:blip r:embed="rId223"/>
                <a:stretch>
                  <a:fillRect/>
                </a:stretch>
              </p:blipFill>
              <p:spPr>
                <a:xfrm>
                  <a:off x="4937347" y="957898"/>
                  <a:ext cx="2073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8" name="墨迹 57">
                  <a:extLst>
                    <a:ext uri="{FF2B5EF4-FFF2-40B4-BE49-F238E27FC236}">
                      <a16:creationId xmlns:a16="http://schemas.microsoft.com/office/drawing/2014/main" id="{2FBC5EDF-A46E-F743-AAF2-1D1FDB045827}"/>
                    </a:ext>
                  </a:extLst>
                </p14:cNvPr>
                <p14:cNvContentPartPr/>
                <p14:nvPr/>
              </p14:nvContentPartPr>
              <p14:xfrm>
                <a:off x="4917547" y="1101178"/>
                <a:ext cx="254520" cy="303120"/>
              </p14:xfrm>
            </p:contentPart>
          </mc:Choice>
          <mc:Fallback xmlns="">
            <p:pic>
              <p:nvPicPr>
                <p:cNvPr id="58" name="墨迹 57">
                  <a:extLst>
                    <a:ext uri="{FF2B5EF4-FFF2-40B4-BE49-F238E27FC236}">
                      <a16:creationId xmlns:a16="http://schemas.microsoft.com/office/drawing/2014/main" id="{2FBC5EDF-A46E-F743-AAF2-1D1FDB045827}"/>
                    </a:ext>
                  </a:extLst>
                </p:cNvPr>
                <p:cNvPicPr/>
                <p:nvPr/>
              </p:nvPicPr>
              <p:blipFill>
                <a:blip r:embed="rId225"/>
                <a:stretch>
                  <a:fillRect/>
                </a:stretch>
              </p:blipFill>
              <p:spPr>
                <a:xfrm>
                  <a:off x="4902067" y="1085680"/>
                  <a:ext cx="285120" cy="333756"/>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9" name="墨迹 58">
                  <a:extLst>
                    <a:ext uri="{FF2B5EF4-FFF2-40B4-BE49-F238E27FC236}">
                      <a16:creationId xmlns:a16="http://schemas.microsoft.com/office/drawing/2014/main" id="{55A54FFD-A031-FD43-8318-DD2409F4787F}"/>
                    </a:ext>
                  </a:extLst>
                </p14:cNvPr>
                <p14:cNvContentPartPr/>
                <p14:nvPr/>
              </p14:nvContentPartPr>
              <p14:xfrm>
                <a:off x="5245147" y="853498"/>
                <a:ext cx="308520" cy="182880"/>
              </p14:xfrm>
            </p:contentPart>
          </mc:Choice>
          <mc:Fallback xmlns="">
            <p:pic>
              <p:nvPicPr>
                <p:cNvPr id="59" name="墨迹 58">
                  <a:extLst>
                    <a:ext uri="{FF2B5EF4-FFF2-40B4-BE49-F238E27FC236}">
                      <a16:creationId xmlns:a16="http://schemas.microsoft.com/office/drawing/2014/main" id="{55A54FFD-A031-FD43-8318-DD2409F4787F}"/>
                    </a:ext>
                  </a:extLst>
                </p:cNvPr>
                <p:cNvPicPr/>
                <p:nvPr/>
              </p:nvPicPr>
              <p:blipFill>
                <a:blip r:embed="rId227"/>
                <a:stretch>
                  <a:fillRect/>
                </a:stretch>
              </p:blipFill>
              <p:spPr>
                <a:xfrm>
                  <a:off x="5229667" y="838018"/>
                  <a:ext cx="3391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60" name="墨迹 59">
                  <a:extLst>
                    <a:ext uri="{FF2B5EF4-FFF2-40B4-BE49-F238E27FC236}">
                      <a16:creationId xmlns:a16="http://schemas.microsoft.com/office/drawing/2014/main" id="{76F47138-0A79-DB48-9A51-AB5440669ACF}"/>
                    </a:ext>
                  </a:extLst>
                </p14:cNvPr>
                <p14:cNvContentPartPr/>
                <p14:nvPr/>
              </p14:nvContentPartPr>
              <p14:xfrm>
                <a:off x="5312827" y="1037818"/>
                <a:ext cx="339120" cy="613440"/>
              </p14:xfrm>
            </p:contentPart>
          </mc:Choice>
          <mc:Fallback xmlns="">
            <p:pic>
              <p:nvPicPr>
                <p:cNvPr id="60" name="墨迹 59">
                  <a:extLst>
                    <a:ext uri="{FF2B5EF4-FFF2-40B4-BE49-F238E27FC236}">
                      <a16:creationId xmlns:a16="http://schemas.microsoft.com/office/drawing/2014/main" id="{76F47138-0A79-DB48-9A51-AB5440669ACF}"/>
                    </a:ext>
                  </a:extLst>
                </p:cNvPr>
                <p:cNvPicPr/>
                <p:nvPr/>
              </p:nvPicPr>
              <p:blipFill>
                <a:blip r:embed="rId229"/>
                <a:stretch>
                  <a:fillRect/>
                </a:stretch>
              </p:blipFill>
              <p:spPr>
                <a:xfrm>
                  <a:off x="5297347" y="1022338"/>
                  <a:ext cx="369720" cy="6440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4" name="墨迹 153">
                  <a:extLst>
                    <a:ext uri="{FF2B5EF4-FFF2-40B4-BE49-F238E27FC236}">
                      <a16:creationId xmlns:a16="http://schemas.microsoft.com/office/drawing/2014/main" id="{2FB670FA-1ECC-0942-B7EE-21A897367EE5}"/>
                    </a:ext>
                  </a:extLst>
                </p14:cNvPr>
                <p14:cNvContentPartPr/>
                <p14:nvPr/>
              </p14:nvContentPartPr>
              <p14:xfrm>
                <a:off x="2285947" y="1262818"/>
                <a:ext cx="42840" cy="21600"/>
              </p14:xfrm>
            </p:contentPart>
          </mc:Choice>
          <mc:Fallback xmlns="">
            <p:pic>
              <p:nvPicPr>
                <p:cNvPr id="154" name="墨迹 153">
                  <a:extLst>
                    <a:ext uri="{FF2B5EF4-FFF2-40B4-BE49-F238E27FC236}">
                      <a16:creationId xmlns:a16="http://schemas.microsoft.com/office/drawing/2014/main" id="{2FB670FA-1ECC-0942-B7EE-21A897367EE5}"/>
                    </a:ext>
                  </a:extLst>
                </p:cNvPr>
                <p:cNvPicPr/>
                <p:nvPr/>
              </p:nvPicPr>
              <p:blipFill>
                <a:blip r:embed="rId231"/>
                <a:stretch>
                  <a:fillRect/>
                </a:stretch>
              </p:blipFill>
              <p:spPr>
                <a:xfrm>
                  <a:off x="2270467" y="1247338"/>
                  <a:ext cx="734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5" name="墨迹 154">
                  <a:extLst>
                    <a:ext uri="{FF2B5EF4-FFF2-40B4-BE49-F238E27FC236}">
                      <a16:creationId xmlns:a16="http://schemas.microsoft.com/office/drawing/2014/main" id="{A44F0FB0-7C00-6E4E-A6BA-FE00E3A2BC18}"/>
                    </a:ext>
                  </a:extLst>
                </p14:cNvPr>
                <p14:cNvContentPartPr/>
                <p14:nvPr/>
              </p14:nvContentPartPr>
              <p14:xfrm>
                <a:off x="2278747" y="1185058"/>
                <a:ext cx="120240" cy="462960"/>
              </p14:xfrm>
            </p:contentPart>
          </mc:Choice>
          <mc:Fallback xmlns="">
            <p:pic>
              <p:nvPicPr>
                <p:cNvPr id="155" name="墨迹 154">
                  <a:extLst>
                    <a:ext uri="{FF2B5EF4-FFF2-40B4-BE49-F238E27FC236}">
                      <a16:creationId xmlns:a16="http://schemas.microsoft.com/office/drawing/2014/main" id="{A44F0FB0-7C00-6E4E-A6BA-FE00E3A2BC18}"/>
                    </a:ext>
                  </a:extLst>
                </p:cNvPr>
                <p:cNvPicPr/>
                <p:nvPr/>
              </p:nvPicPr>
              <p:blipFill>
                <a:blip r:embed="rId233"/>
                <a:stretch>
                  <a:fillRect/>
                </a:stretch>
              </p:blipFill>
              <p:spPr>
                <a:xfrm>
                  <a:off x="2263267" y="1169578"/>
                  <a:ext cx="15084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6" name="墨迹 155">
                  <a:extLst>
                    <a:ext uri="{FF2B5EF4-FFF2-40B4-BE49-F238E27FC236}">
                      <a16:creationId xmlns:a16="http://schemas.microsoft.com/office/drawing/2014/main" id="{FFCDE2F3-5909-1646-B37C-3E228DD1AA30}"/>
                    </a:ext>
                  </a:extLst>
                </p14:cNvPr>
                <p14:cNvContentPartPr/>
                <p14:nvPr/>
              </p14:nvContentPartPr>
              <p14:xfrm>
                <a:off x="2222227" y="1262818"/>
                <a:ext cx="176760" cy="388440"/>
              </p14:xfrm>
            </p:contentPart>
          </mc:Choice>
          <mc:Fallback xmlns="">
            <p:pic>
              <p:nvPicPr>
                <p:cNvPr id="156" name="墨迹 155">
                  <a:extLst>
                    <a:ext uri="{FF2B5EF4-FFF2-40B4-BE49-F238E27FC236}">
                      <a16:creationId xmlns:a16="http://schemas.microsoft.com/office/drawing/2014/main" id="{FFCDE2F3-5909-1646-B37C-3E228DD1AA30}"/>
                    </a:ext>
                  </a:extLst>
                </p:cNvPr>
                <p:cNvPicPr/>
                <p:nvPr/>
              </p:nvPicPr>
              <p:blipFill>
                <a:blip r:embed="rId235"/>
                <a:stretch>
                  <a:fillRect/>
                </a:stretch>
              </p:blipFill>
              <p:spPr>
                <a:xfrm>
                  <a:off x="2206747" y="1247338"/>
                  <a:ext cx="20736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7" name="墨迹 156">
                  <a:extLst>
                    <a:ext uri="{FF2B5EF4-FFF2-40B4-BE49-F238E27FC236}">
                      <a16:creationId xmlns:a16="http://schemas.microsoft.com/office/drawing/2014/main" id="{6EDC719D-884F-8042-89FE-13680EB180EE}"/>
                    </a:ext>
                  </a:extLst>
                </p14:cNvPr>
                <p14:cNvContentPartPr/>
                <p14:nvPr/>
              </p14:nvContentPartPr>
              <p14:xfrm>
                <a:off x="2321947" y="1227538"/>
                <a:ext cx="267840" cy="430920"/>
              </p14:xfrm>
            </p:contentPart>
          </mc:Choice>
          <mc:Fallback xmlns="">
            <p:pic>
              <p:nvPicPr>
                <p:cNvPr id="157" name="墨迹 156">
                  <a:extLst>
                    <a:ext uri="{FF2B5EF4-FFF2-40B4-BE49-F238E27FC236}">
                      <a16:creationId xmlns:a16="http://schemas.microsoft.com/office/drawing/2014/main" id="{6EDC719D-884F-8042-89FE-13680EB180EE}"/>
                    </a:ext>
                  </a:extLst>
                </p:cNvPr>
                <p:cNvPicPr/>
                <p:nvPr/>
              </p:nvPicPr>
              <p:blipFill>
                <a:blip r:embed="rId237"/>
                <a:stretch>
                  <a:fillRect/>
                </a:stretch>
              </p:blipFill>
              <p:spPr>
                <a:xfrm>
                  <a:off x="2306467" y="1212058"/>
                  <a:ext cx="298440" cy="461520"/>
                </a:xfrm>
                <a:prstGeom prst="rect">
                  <a:avLst/>
                </a:prstGeom>
              </p:spPr>
            </p:pic>
          </mc:Fallback>
        </mc:AlternateContent>
      </p:grpSp>
      <p:sp>
        <p:nvSpPr>
          <p:cNvPr id="2" name="TextBox 1">
            <a:extLst>
              <a:ext uri="{FF2B5EF4-FFF2-40B4-BE49-F238E27FC236}">
                <a16:creationId xmlns:a16="http://schemas.microsoft.com/office/drawing/2014/main" id="{7838925A-84D9-436B-BE9B-74C3E2FAA2BE}"/>
              </a:ext>
            </a:extLst>
          </p:cNvPr>
          <p:cNvSpPr txBox="1"/>
          <p:nvPr/>
        </p:nvSpPr>
        <p:spPr>
          <a:xfrm>
            <a:off x="904374" y="5807242"/>
            <a:ext cx="49489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6. ppt</a:t>
            </a:r>
            <a:r>
              <a:rPr lang="ja-JP" altLang="en-US"/>
              <a:t>整体体现出</a:t>
            </a:r>
            <a:r>
              <a:rPr lang="en-US"/>
              <a:t>data-driven，</a:t>
            </a:r>
            <a:r>
              <a:rPr lang="ja-JP" altLang="en-US"/>
              <a:t>数据说话的特点</a:t>
            </a:r>
            <a:r>
              <a:rPr lang="en-US"/>
              <a:t> </a:t>
            </a:r>
            <a:endParaRPr lang="en-US">
              <a:cs typeface="Arial"/>
            </a:endParaRPr>
          </a:p>
        </p:txBody>
      </p:sp>
      <p:grpSp>
        <p:nvGrpSpPr>
          <p:cNvPr id="69" name="组合 68">
            <a:extLst>
              <a:ext uri="{FF2B5EF4-FFF2-40B4-BE49-F238E27FC236}">
                <a16:creationId xmlns:a16="http://schemas.microsoft.com/office/drawing/2014/main" id="{36B8067D-43C2-1641-9A7D-2AFC8880F789}"/>
              </a:ext>
            </a:extLst>
          </p:cNvPr>
          <p:cNvGrpSpPr/>
          <p:nvPr/>
        </p:nvGrpSpPr>
        <p:grpSpPr>
          <a:xfrm>
            <a:off x="6794947" y="1044658"/>
            <a:ext cx="2860920" cy="874440"/>
            <a:chOff x="6794947" y="1044658"/>
            <a:chExt cx="2860920" cy="874440"/>
          </a:xfrm>
        </p:grpSpPr>
        <mc:AlternateContent xmlns:mc="http://schemas.openxmlformats.org/markup-compatibility/2006" xmlns:p14="http://schemas.microsoft.com/office/powerpoint/2010/main">
          <mc:Choice Requires="p14">
            <p:contentPart p14:bwMode="auto" r:id="rId238">
              <p14:nvContentPartPr>
                <p14:cNvPr id="3" name="墨迹 2">
                  <a:extLst>
                    <a:ext uri="{FF2B5EF4-FFF2-40B4-BE49-F238E27FC236}">
                      <a16:creationId xmlns:a16="http://schemas.microsoft.com/office/drawing/2014/main" id="{EA01131D-5182-2B40-A2E6-4047F521A247}"/>
                    </a:ext>
                  </a:extLst>
                </p14:cNvPr>
                <p14:cNvContentPartPr/>
                <p14:nvPr/>
              </p14:nvContentPartPr>
              <p14:xfrm>
                <a:off x="6794947" y="1248778"/>
                <a:ext cx="267840" cy="648720"/>
              </p14:xfrm>
            </p:contentPart>
          </mc:Choice>
          <mc:Fallback xmlns="">
            <p:pic>
              <p:nvPicPr>
                <p:cNvPr id="3" name="墨迹 2">
                  <a:extLst>
                    <a:ext uri="{FF2B5EF4-FFF2-40B4-BE49-F238E27FC236}">
                      <a16:creationId xmlns:a16="http://schemas.microsoft.com/office/drawing/2014/main" id="{EA01131D-5182-2B40-A2E6-4047F521A247}"/>
                    </a:ext>
                  </a:extLst>
                </p:cNvPr>
                <p:cNvPicPr/>
                <p:nvPr/>
              </p:nvPicPr>
              <p:blipFill>
                <a:blip r:embed="rId239"/>
                <a:stretch>
                  <a:fillRect/>
                </a:stretch>
              </p:blipFill>
              <p:spPr>
                <a:xfrm>
                  <a:off x="6779467" y="1233298"/>
                  <a:ext cx="298440" cy="6793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4" name="墨迹 3">
                  <a:extLst>
                    <a:ext uri="{FF2B5EF4-FFF2-40B4-BE49-F238E27FC236}">
                      <a16:creationId xmlns:a16="http://schemas.microsoft.com/office/drawing/2014/main" id="{1FF924E3-261F-1642-B152-6888E88F2430}"/>
                    </a:ext>
                  </a:extLst>
                </p14:cNvPr>
                <p14:cNvContentPartPr/>
                <p14:nvPr/>
              </p14:nvContentPartPr>
              <p14:xfrm>
                <a:off x="7217587" y="1756738"/>
                <a:ext cx="14400" cy="70920"/>
              </p14:xfrm>
            </p:contentPart>
          </mc:Choice>
          <mc:Fallback xmlns="">
            <p:pic>
              <p:nvPicPr>
                <p:cNvPr id="4" name="墨迹 3">
                  <a:extLst>
                    <a:ext uri="{FF2B5EF4-FFF2-40B4-BE49-F238E27FC236}">
                      <a16:creationId xmlns:a16="http://schemas.microsoft.com/office/drawing/2014/main" id="{1FF924E3-261F-1642-B152-6888E88F2430}"/>
                    </a:ext>
                  </a:extLst>
                </p:cNvPr>
                <p:cNvPicPr/>
                <p:nvPr/>
              </p:nvPicPr>
              <p:blipFill>
                <a:blip r:embed="rId241"/>
                <a:stretch>
                  <a:fillRect/>
                </a:stretch>
              </p:blipFill>
              <p:spPr>
                <a:xfrm>
                  <a:off x="7202107" y="1741258"/>
                  <a:ext cx="450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5" name="墨迹 24">
                  <a:extLst>
                    <a:ext uri="{FF2B5EF4-FFF2-40B4-BE49-F238E27FC236}">
                      <a16:creationId xmlns:a16="http://schemas.microsoft.com/office/drawing/2014/main" id="{44EB38ED-6750-F74E-A014-5B0E89C8B751}"/>
                    </a:ext>
                  </a:extLst>
                </p14:cNvPr>
                <p14:cNvContentPartPr/>
                <p14:nvPr/>
              </p14:nvContentPartPr>
              <p14:xfrm>
                <a:off x="7521067" y="1044658"/>
                <a:ext cx="49680" cy="126720"/>
              </p14:xfrm>
            </p:contentPart>
          </mc:Choice>
          <mc:Fallback xmlns="">
            <p:pic>
              <p:nvPicPr>
                <p:cNvPr id="25" name="墨迹 24">
                  <a:extLst>
                    <a:ext uri="{FF2B5EF4-FFF2-40B4-BE49-F238E27FC236}">
                      <a16:creationId xmlns:a16="http://schemas.microsoft.com/office/drawing/2014/main" id="{44EB38ED-6750-F74E-A014-5B0E89C8B751}"/>
                    </a:ext>
                  </a:extLst>
                </p:cNvPr>
                <p:cNvPicPr/>
                <p:nvPr/>
              </p:nvPicPr>
              <p:blipFill>
                <a:blip r:embed="rId243"/>
                <a:stretch>
                  <a:fillRect/>
                </a:stretch>
              </p:blipFill>
              <p:spPr>
                <a:xfrm>
                  <a:off x="7505698" y="1029178"/>
                  <a:ext cx="800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7" name="墨迹 26">
                  <a:extLst>
                    <a:ext uri="{FF2B5EF4-FFF2-40B4-BE49-F238E27FC236}">
                      <a16:creationId xmlns:a16="http://schemas.microsoft.com/office/drawing/2014/main" id="{31C7DE10-8839-D547-8FC4-9D9D445D19F2}"/>
                    </a:ext>
                  </a:extLst>
                </p14:cNvPr>
                <p14:cNvContentPartPr/>
                <p14:nvPr/>
              </p14:nvContentPartPr>
              <p14:xfrm>
                <a:off x="7443307" y="1149778"/>
                <a:ext cx="183960" cy="62280"/>
              </p14:xfrm>
            </p:contentPart>
          </mc:Choice>
          <mc:Fallback xmlns="">
            <p:pic>
              <p:nvPicPr>
                <p:cNvPr id="27" name="墨迹 26">
                  <a:extLst>
                    <a:ext uri="{FF2B5EF4-FFF2-40B4-BE49-F238E27FC236}">
                      <a16:creationId xmlns:a16="http://schemas.microsoft.com/office/drawing/2014/main" id="{31C7DE10-8839-D547-8FC4-9D9D445D19F2}"/>
                    </a:ext>
                  </a:extLst>
                </p:cNvPr>
                <p:cNvPicPr/>
                <p:nvPr/>
              </p:nvPicPr>
              <p:blipFill>
                <a:blip r:embed="rId245"/>
                <a:stretch>
                  <a:fillRect/>
                </a:stretch>
              </p:blipFill>
              <p:spPr>
                <a:xfrm>
                  <a:off x="7427797" y="1134298"/>
                  <a:ext cx="2146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8" name="墨迹 27">
                  <a:extLst>
                    <a:ext uri="{FF2B5EF4-FFF2-40B4-BE49-F238E27FC236}">
                      <a16:creationId xmlns:a16="http://schemas.microsoft.com/office/drawing/2014/main" id="{2445FF6C-D137-D745-BCE6-F83435FDCBC4}"/>
                    </a:ext>
                  </a:extLst>
                </p14:cNvPr>
                <p14:cNvContentPartPr/>
                <p14:nvPr/>
              </p14:nvContentPartPr>
              <p14:xfrm>
                <a:off x="7471747" y="1229698"/>
                <a:ext cx="197280" cy="188640"/>
              </p14:xfrm>
            </p:contentPart>
          </mc:Choice>
          <mc:Fallback xmlns="">
            <p:pic>
              <p:nvPicPr>
                <p:cNvPr id="28" name="墨迹 27">
                  <a:extLst>
                    <a:ext uri="{FF2B5EF4-FFF2-40B4-BE49-F238E27FC236}">
                      <a16:creationId xmlns:a16="http://schemas.microsoft.com/office/drawing/2014/main" id="{2445FF6C-D137-D745-BCE6-F83435FDCBC4}"/>
                    </a:ext>
                  </a:extLst>
                </p:cNvPr>
                <p:cNvPicPr/>
                <p:nvPr/>
              </p:nvPicPr>
              <p:blipFill>
                <a:blip r:embed="rId247"/>
                <a:stretch>
                  <a:fillRect/>
                </a:stretch>
              </p:blipFill>
              <p:spPr>
                <a:xfrm>
                  <a:off x="7456267" y="1214218"/>
                  <a:ext cx="2278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9" name="墨迹 28">
                  <a:extLst>
                    <a:ext uri="{FF2B5EF4-FFF2-40B4-BE49-F238E27FC236}">
                      <a16:creationId xmlns:a16="http://schemas.microsoft.com/office/drawing/2014/main" id="{1DEEEBD5-F163-324D-BB47-3D1B11422BFB}"/>
                    </a:ext>
                  </a:extLst>
                </p14:cNvPr>
                <p14:cNvContentPartPr/>
                <p14:nvPr/>
              </p14:nvContentPartPr>
              <p14:xfrm>
                <a:off x="7387147" y="1255618"/>
                <a:ext cx="374400" cy="261360"/>
              </p14:xfrm>
            </p:contentPart>
          </mc:Choice>
          <mc:Fallback xmlns="">
            <p:pic>
              <p:nvPicPr>
                <p:cNvPr id="29" name="墨迹 28">
                  <a:extLst>
                    <a:ext uri="{FF2B5EF4-FFF2-40B4-BE49-F238E27FC236}">
                      <a16:creationId xmlns:a16="http://schemas.microsoft.com/office/drawing/2014/main" id="{1DEEEBD5-F163-324D-BB47-3D1B11422BFB}"/>
                    </a:ext>
                  </a:extLst>
                </p:cNvPr>
                <p:cNvPicPr/>
                <p:nvPr/>
              </p:nvPicPr>
              <p:blipFill>
                <a:blip r:embed="rId249"/>
                <a:stretch>
                  <a:fillRect/>
                </a:stretch>
              </p:blipFill>
              <p:spPr>
                <a:xfrm>
                  <a:off x="7371667" y="1240138"/>
                  <a:ext cx="4050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30" name="墨迹 29">
                  <a:extLst>
                    <a:ext uri="{FF2B5EF4-FFF2-40B4-BE49-F238E27FC236}">
                      <a16:creationId xmlns:a16="http://schemas.microsoft.com/office/drawing/2014/main" id="{11C04E67-5421-FD4E-897F-E0BD87318338}"/>
                    </a:ext>
                  </a:extLst>
                </p14:cNvPr>
                <p14:cNvContentPartPr/>
                <p14:nvPr/>
              </p14:nvContentPartPr>
              <p14:xfrm>
                <a:off x="7563547" y="1432018"/>
                <a:ext cx="7560" cy="169560"/>
              </p14:xfrm>
            </p:contentPart>
          </mc:Choice>
          <mc:Fallback xmlns="">
            <p:pic>
              <p:nvPicPr>
                <p:cNvPr id="30" name="墨迹 29">
                  <a:extLst>
                    <a:ext uri="{FF2B5EF4-FFF2-40B4-BE49-F238E27FC236}">
                      <a16:creationId xmlns:a16="http://schemas.microsoft.com/office/drawing/2014/main" id="{11C04E67-5421-FD4E-897F-E0BD87318338}"/>
                    </a:ext>
                  </a:extLst>
                </p:cNvPr>
                <p:cNvPicPr/>
                <p:nvPr/>
              </p:nvPicPr>
              <p:blipFill>
                <a:blip r:embed="rId251"/>
                <a:stretch>
                  <a:fillRect/>
                </a:stretch>
              </p:blipFill>
              <p:spPr>
                <a:xfrm>
                  <a:off x="7548067" y="1416538"/>
                  <a:ext cx="381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31" name="墨迹 30">
                  <a:extLst>
                    <a:ext uri="{FF2B5EF4-FFF2-40B4-BE49-F238E27FC236}">
                      <a16:creationId xmlns:a16="http://schemas.microsoft.com/office/drawing/2014/main" id="{27FB2B95-1A8E-5B47-A9C1-4334D9DF724C}"/>
                    </a:ext>
                  </a:extLst>
                </p14:cNvPr>
                <p14:cNvContentPartPr/>
                <p14:nvPr/>
              </p14:nvContentPartPr>
              <p14:xfrm>
                <a:off x="7487947" y="1417978"/>
                <a:ext cx="237960" cy="455040"/>
              </p14:xfrm>
            </p:contentPart>
          </mc:Choice>
          <mc:Fallback xmlns="">
            <p:pic>
              <p:nvPicPr>
                <p:cNvPr id="31" name="墨迹 30">
                  <a:extLst>
                    <a:ext uri="{FF2B5EF4-FFF2-40B4-BE49-F238E27FC236}">
                      <a16:creationId xmlns:a16="http://schemas.microsoft.com/office/drawing/2014/main" id="{27FB2B95-1A8E-5B47-A9C1-4334D9DF724C}"/>
                    </a:ext>
                  </a:extLst>
                </p:cNvPr>
                <p:cNvPicPr/>
                <p:nvPr/>
              </p:nvPicPr>
              <p:blipFill>
                <a:blip r:embed="rId253"/>
                <a:stretch>
                  <a:fillRect/>
                </a:stretch>
              </p:blipFill>
              <p:spPr>
                <a:xfrm>
                  <a:off x="7472467" y="1402498"/>
                  <a:ext cx="26856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32" name="墨迹 31">
                  <a:extLst>
                    <a:ext uri="{FF2B5EF4-FFF2-40B4-BE49-F238E27FC236}">
                      <a16:creationId xmlns:a16="http://schemas.microsoft.com/office/drawing/2014/main" id="{B2F19582-F085-7545-9F43-8665199F99EC}"/>
                    </a:ext>
                  </a:extLst>
                </p14:cNvPr>
                <p14:cNvContentPartPr/>
                <p14:nvPr/>
              </p14:nvContentPartPr>
              <p14:xfrm>
                <a:off x="7640947" y="1629658"/>
                <a:ext cx="198000" cy="162720"/>
              </p14:xfrm>
            </p:contentPart>
          </mc:Choice>
          <mc:Fallback xmlns="">
            <p:pic>
              <p:nvPicPr>
                <p:cNvPr id="32" name="墨迹 31">
                  <a:extLst>
                    <a:ext uri="{FF2B5EF4-FFF2-40B4-BE49-F238E27FC236}">
                      <a16:creationId xmlns:a16="http://schemas.microsoft.com/office/drawing/2014/main" id="{B2F19582-F085-7545-9F43-8665199F99EC}"/>
                    </a:ext>
                  </a:extLst>
                </p:cNvPr>
                <p:cNvPicPr/>
                <p:nvPr/>
              </p:nvPicPr>
              <p:blipFill>
                <a:blip r:embed="rId255"/>
                <a:stretch>
                  <a:fillRect/>
                </a:stretch>
              </p:blipFill>
              <p:spPr>
                <a:xfrm>
                  <a:off x="7625439" y="1614178"/>
                  <a:ext cx="228656"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33" name="墨迹 32">
                  <a:extLst>
                    <a:ext uri="{FF2B5EF4-FFF2-40B4-BE49-F238E27FC236}">
                      <a16:creationId xmlns:a16="http://schemas.microsoft.com/office/drawing/2014/main" id="{4B62FAB3-0D95-A844-B112-665CAAB4D412}"/>
                    </a:ext>
                  </a:extLst>
                </p14:cNvPr>
                <p14:cNvContentPartPr/>
                <p14:nvPr/>
              </p14:nvContentPartPr>
              <p14:xfrm>
                <a:off x="7919947" y="1131058"/>
                <a:ext cx="496440" cy="435600"/>
              </p14:xfrm>
            </p:contentPart>
          </mc:Choice>
          <mc:Fallback xmlns="">
            <p:pic>
              <p:nvPicPr>
                <p:cNvPr id="33" name="墨迹 32">
                  <a:extLst>
                    <a:ext uri="{FF2B5EF4-FFF2-40B4-BE49-F238E27FC236}">
                      <a16:creationId xmlns:a16="http://schemas.microsoft.com/office/drawing/2014/main" id="{4B62FAB3-0D95-A844-B112-665CAAB4D412}"/>
                    </a:ext>
                  </a:extLst>
                </p:cNvPr>
                <p:cNvPicPr/>
                <p:nvPr/>
              </p:nvPicPr>
              <p:blipFill>
                <a:blip r:embed="rId257"/>
                <a:stretch>
                  <a:fillRect/>
                </a:stretch>
              </p:blipFill>
              <p:spPr>
                <a:xfrm>
                  <a:off x="7904467" y="1115565"/>
                  <a:ext cx="527040" cy="466225"/>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34" name="墨迹 33">
                  <a:extLst>
                    <a:ext uri="{FF2B5EF4-FFF2-40B4-BE49-F238E27FC236}">
                      <a16:creationId xmlns:a16="http://schemas.microsoft.com/office/drawing/2014/main" id="{0BE62B3D-49BF-2646-8F23-2D1AB48726E4}"/>
                    </a:ext>
                  </a:extLst>
                </p14:cNvPr>
                <p14:cNvContentPartPr/>
                <p14:nvPr/>
              </p14:nvContentPartPr>
              <p14:xfrm>
                <a:off x="8014987" y="1388818"/>
                <a:ext cx="378360" cy="198720"/>
              </p14:xfrm>
            </p:contentPart>
          </mc:Choice>
          <mc:Fallback xmlns="">
            <p:pic>
              <p:nvPicPr>
                <p:cNvPr id="34" name="墨迹 33">
                  <a:extLst>
                    <a:ext uri="{FF2B5EF4-FFF2-40B4-BE49-F238E27FC236}">
                      <a16:creationId xmlns:a16="http://schemas.microsoft.com/office/drawing/2014/main" id="{0BE62B3D-49BF-2646-8F23-2D1AB48726E4}"/>
                    </a:ext>
                  </a:extLst>
                </p:cNvPr>
                <p:cNvPicPr/>
                <p:nvPr/>
              </p:nvPicPr>
              <p:blipFill>
                <a:blip r:embed="rId259"/>
                <a:stretch>
                  <a:fillRect/>
                </a:stretch>
              </p:blipFill>
              <p:spPr>
                <a:xfrm>
                  <a:off x="7999507" y="1373338"/>
                  <a:ext cx="4089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2" name="墨迹 41">
                  <a:extLst>
                    <a:ext uri="{FF2B5EF4-FFF2-40B4-BE49-F238E27FC236}">
                      <a16:creationId xmlns:a16="http://schemas.microsoft.com/office/drawing/2014/main" id="{FCC2D82D-4C81-F14D-800B-5A42FD8ED0FF}"/>
                    </a:ext>
                  </a:extLst>
                </p14:cNvPr>
                <p14:cNvContentPartPr/>
                <p14:nvPr/>
              </p14:nvContentPartPr>
              <p14:xfrm>
                <a:off x="8007787" y="1425898"/>
                <a:ext cx="537480" cy="307800"/>
              </p14:xfrm>
            </p:contentPart>
          </mc:Choice>
          <mc:Fallback xmlns="">
            <p:pic>
              <p:nvPicPr>
                <p:cNvPr id="42" name="墨迹 41">
                  <a:extLst>
                    <a:ext uri="{FF2B5EF4-FFF2-40B4-BE49-F238E27FC236}">
                      <a16:creationId xmlns:a16="http://schemas.microsoft.com/office/drawing/2014/main" id="{FCC2D82D-4C81-F14D-800B-5A42FD8ED0FF}"/>
                    </a:ext>
                  </a:extLst>
                </p:cNvPr>
                <p:cNvPicPr/>
                <p:nvPr/>
              </p:nvPicPr>
              <p:blipFill>
                <a:blip r:embed="rId261"/>
                <a:stretch>
                  <a:fillRect/>
                </a:stretch>
              </p:blipFill>
              <p:spPr>
                <a:xfrm>
                  <a:off x="7992297" y="1410418"/>
                  <a:ext cx="568101"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61" name="墨迹 60">
                  <a:extLst>
                    <a:ext uri="{FF2B5EF4-FFF2-40B4-BE49-F238E27FC236}">
                      <a16:creationId xmlns:a16="http://schemas.microsoft.com/office/drawing/2014/main" id="{9FD1BCB7-757A-3345-8064-C9F0506603C9}"/>
                    </a:ext>
                  </a:extLst>
                </p14:cNvPr>
                <p14:cNvContentPartPr/>
                <p14:nvPr/>
              </p14:nvContentPartPr>
              <p14:xfrm>
                <a:off x="8134867" y="1410778"/>
                <a:ext cx="134280" cy="402480"/>
              </p14:xfrm>
            </p:contentPart>
          </mc:Choice>
          <mc:Fallback xmlns="">
            <p:pic>
              <p:nvPicPr>
                <p:cNvPr id="61" name="墨迹 60">
                  <a:extLst>
                    <a:ext uri="{FF2B5EF4-FFF2-40B4-BE49-F238E27FC236}">
                      <a16:creationId xmlns:a16="http://schemas.microsoft.com/office/drawing/2014/main" id="{9FD1BCB7-757A-3345-8064-C9F0506603C9}"/>
                    </a:ext>
                  </a:extLst>
                </p:cNvPr>
                <p:cNvPicPr/>
                <p:nvPr/>
              </p:nvPicPr>
              <p:blipFill>
                <a:blip r:embed="rId263"/>
                <a:stretch>
                  <a:fillRect/>
                </a:stretch>
              </p:blipFill>
              <p:spPr>
                <a:xfrm>
                  <a:off x="8119387" y="1395298"/>
                  <a:ext cx="16488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62" name="墨迹 61">
                  <a:extLst>
                    <a:ext uri="{FF2B5EF4-FFF2-40B4-BE49-F238E27FC236}">
                      <a16:creationId xmlns:a16="http://schemas.microsoft.com/office/drawing/2014/main" id="{01D50B85-6964-3D40-AACB-38495BEA2E6B}"/>
                    </a:ext>
                  </a:extLst>
                </p14:cNvPr>
                <p14:cNvContentPartPr/>
                <p14:nvPr/>
              </p14:nvContentPartPr>
              <p14:xfrm>
                <a:off x="8522947" y="1326178"/>
                <a:ext cx="247320" cy="282600"/>
              </p14:xfrm>
            </p:contentPart>
          </mc:Choice>
          <mc:Fallback xmlns="">
            <p:pic>
              <p:nvPicPr>
                <p:cNvPr id="62" name="墨迹 61">
                  <a:extLst>
                    <a:ext uri="{FF2B5EF4-FFF2-40B4-BE49-F238E27FC236}">
                      <a16:creationId xmlns:a16="http://schemas.microsoft.com/office/drawing/2014/main" id="{01D50B85-6964-3D40-AACB-38495BEA2E6B}"/>
                    </a:ext>
                  </a:extLst>
                </p:cNvPr>
                <p:cNvPicPr/>
                <p:nvPr/>
              </p:nvPicPr>
              <p:blipFill>
                <a:blip r:embed="rId265"/>
                <a:stretch>
                  <a:fillRect/>
                </a:stretch>
              </p:blipFill>
              <p:spPr>
                <a:xfrm>
                  <a:off x="8507467" y="1310698"/>
                  <a:ext cx="2779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63" name="墨迹 62">
                  <a:extLst>
                    <a:ext uri="{FF2B5EF4-FFF2-40B4-BE49-F238E27FC236}">
                      <a16:creationId xmlns:a16="http://schemas.microsoft.com/office/drawing/2014/main" id="{E8B1F640-672F-3141-A36D-28A61A8D7F8F}"/>
                    </a:ext>
                  </a:extLst>
                </p14:cNvPr>
                <p14:cNvContentPartPr/>
                <p14:nvPr/>
              </p14:nvContentPartPr>
              <p14:xfrm>
                <a:off x="8621587" y="1502578"/>
                <a:ext cx="106200" cy="113400"/>
              </p14:xfrm>
            </p:contentPart>
          </mc:Choice>
          <mc:Fallback xmlns="">
            <p:pic>
              <p:nvPicPr>
                <p:cNvPr id="63" name="墨迹 62">
                  <a:extLst>
                    <a:ext uri="{FF2B5EF4-FFF2-40B4-BE49-F238E27FC236}">
                      <a16:creationId xmlns:a16="http://schemas.microsoft.com/office/drawing/2014/main" id="{E8B1F640-672F-3141-A36D-28A61A8D7F8F}"/>
                    </a:ext>
                  </a:extLst>
                </p:cNvPr>
                <p:cNvPicPr/>
                <p:nvPr/>
              </p:nvPicPr>
              <p:blipFill>
                <a:blip r:embed="rId267"/>
                <a:stretch>
                  <a:fillRect/>
                </a:stretch>
              </p:blipFill>
              <p:spPr>
                <a:xfrm>
                  <a:off x="8606107" y="1487049"/>
                  <a:ext cx="136800" cy="144097"/>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64" name="墨迹 63">
                  <a:extLst>
                    <a:ext uri="{FF2B5EF4-FFF2-40B4-BE49-F238E27FC236}">
                      <a16:creationId xmlns:a16="http://schemas.microsoft.com/office/drawing/2014/main" id="{95A1F72A-9288-4944-92EE-EE1E3705E9D9}"/>
                    </a:ext>
                  </a:extLst>
                </p14:cNvPr>
                <p14:cNvContentPartPr/>
                <p14:nvPr/>
              </p14:nvContentPartPr>
              <p14:xfrm>
                <a:off x="8812387" y="1262818"/>
                <a:ext cx="268560" cy="183960"/>
              </p14:xfrm>
            </p:contentPart>
          </mc:Choice>
          <mc:Fallback xmlns="">
            <p:pic>
              <p:nvPicPr>
                <p:cNvPr id="64" name="墨迹 63">
                  <a:extLst>
                    <a:ext uri="{FF2B5EF4-FFF2-40B4-BE49-F238E27FC236}">
                      <a16:creationId xmlns:a16="http://schemas.microsoft.com/office/drawing/2014/main" id="{95A1F72A-9288-4944-92EE-EE1E3705E9D9}"/>
                    </a:ext>
                  </a:extLst>
                </p:cNvPr>
                <p:cNvPicPr/>
                <p:nvPr/>
              </p:nvPicPr>
              <p:blipFill>
                <a:blip r:embed="rId269"/>
                <a:stretch>
                  <a:fillRect/>
                </a:stretch>
              </p:blipFill>
              <p:spPr>
                <a:xfrm>
                  <a:off x="8796907" y="1247338"/>
                  <a:ext cx="299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65" name="墨迹 64">
                  <a:extLst>
                    <a:ext uri="{FF2B5EF4-FFF2-40B4-BE49-F238E27FC236}">
                      <a16:creationId xmlns:a16="http://schemas.microsoft.com/office/drawing/2014/main" id="{AB917CC9-DDB1-DF40-8451-22689F887476}"/>
                    </a:ext>
                  </a:extLst>
                </p14:cNvPr>
                <p14:cNvContentPartPr/>
                <p14:nvPr/>
              </p14:nvContentPartPr>
              <p14:xfrm>
                <a:off x="8826427" y="1163818"/>
                <a:ext cx="155520" cy="642240"/>
              </p14:xfrm>
            </p:contentPart>
          </mc:Choice>
          <mc:Fallback xmlns="">
            <p:pic>
              <p:nvPicPr>
                <p:cNvPr id="65" name="墨迹 64">
                  <a:extLst>
                    <a:ext uri="{FF2B5EF4-FFF2-40B4-BE49-F238E27FC236}">
                      <a16:creationId xmlns:a16="http://schemas.microsoft.com/office/drawing/2014/main" id="{AB917CC9-DDB1-DF40-8451-22689F887476}"/>
                    </a:ext>
                  </a:extLst>
                </p:cNvPr>
                <p:cNvPicPr/>
                <p:nvPr/>
              </p:nvPicPr>
              <p:blipFill>
                <a:blip r:embed="rId271"/>
                <a:stretch>
                  <a:fillRect/>
                </a:stretch>
              </p:blipFill>
              <p:spPr>
                <a:xfrm>
                  <a:off x="8810947" y="1148338"/>
                  <a:ext cx="186120" cy="6728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66" name="墨迹 65">
                  <a:extLst>
                    <a:ext uri="{FF2B5EF4-FFF2-40B4-BE49-F238E27FC236}">
                      <a16:creationId xmlns:a16="http://schemas.microsoft.com/office/drawing/2014/main" id="{031374BE-59E5-0340-B1BE-919743F10523}"/>
                    </a:ext>
                  </a:extLst>
                </p14:cNvPr>
                <p14:cNvContentPartPr/>
                <p14:nvPr/>
              </p14:nvContentPartPr>
              <p14:xfrm>
                <a:off x="9253747" y="1142938"/>
                <a:ext cx="303840" cy="275400"/>
              </p14:xfrm>
            </p:contentPart>
          </mc:Choice>
          <mc:Fallback xmlns="">
            <p:pic>
              <p:nvPicPr>
                <p:cNvPr id="66" name="墨迹 65">
                  <a:extLst>
                    <a:ext uri="{FF2B5EF4-FFF2-40B4-BE49-F238E27FC236}">
                      <a16:creationId xmlns:a16="http://schemas.microsoft.com/office/drawing/2014/main" id="{031374BE-59E5-0340-B1BE-919743F10523}"/>
                    </a:ext>
                  </a:extLst>
                </p:cNvPr>
                <p:cNvPicPr/>
                <p:nvPr/>
              </p:nvPicPr>
              <p:blipFill>
                <a:blip r:embed="rId273"/>
                <a:stretch>
                  <a:fillRect/>
                </a:stretch>
              </p:blipFill>
              <p:spPr>
                <a:xfrm>
                  <a:off x="9238267" y="1127478"/>
                  <a:ext cx="334440" cy="3059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67" name="墨迹 66">
                  <a:extLst>
                    <a:ext uri="{FF2B5EF4-FFF2-40B4-BE49-F238E27FC236}">
                      <a16:creationId xmlns:a16="http://schemas.microsoft.com/office/drawing/2014/main" id="{B40A3751-6E1B-7448-BC41-89BFA3AF8F12}"/>
                    </a:ext>
                  </a:extLst>
                </p14:cNvPr>
                <p14:cNvContentPartPr/>
                <p14:nvPr/>
              </p14:nvContentPartPr>
              <p14:xfrm>
                <a:off x="9164827" y="1396738"/>
                <a:ext cx="491040" cy="232560"/>
              </p14:xfrm>
            </p:contentPart>
          </mc:Choice>
          <mc:Fallback xmlns="">
            <p:pic>
              <p:nvPicPr>
                <p:cNvPr id="67" name="墨迹 66">
                  <a:extLst>
                    <a:ext uri="{FF2B5EF4-FFF2-40B4-BE49-F238E27FC236}">
                      <a16:creationId xmlns:a16="http://schemas.microsoft.com/office/drawing/2014/main" id="{B40A3751-6E1B-7448-BC41-89BFA3AF8F12}"/>
                    </a:ext>
                  </a:extLst>
                </p:cNvPr>
                <p:cNvPicPr/>
                <p:nvPr/>
              </p:nvPicPr>
              <p:blipFill>
                <a:blip r:embed="rId275"/>
                <a:stretch>
                  <a:fillRect/>
                </a:stretch>
              </p:blipFill>
              <p:spPr>
                <a:xfrm>
                  <a:off x="9149347" y="1381234"/>
                  <a:ext cx="521640" cy="263207"/>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68" name="墨迹 67">
                  <a:extLst>
                    <a:ext uri="{FF2B5EF4-FFF2-40B4-BE49-F238E27FC236}">
                      <a16:creationId xmlns:a16="http://schemas.microsoft.com/office/drawing/2014/main" id="{0D9E1FC9-B099-5D4D-9710-EE0CFCE12288}"/>
                    </a:ext>
                  </a:extLst>
                </p14:cNvPr>
                <p14:cNvContentPartPr/>
                <p14:nvPr/>
              </p14:nvContentPartPr>
              <p14:xfrm>
                <a:off x="9263827" y="1312138"/>
                <a:ext cx="204840" cy="606960"/>
              </p14:xfrm>
            </p:contentPart>
          </mc:Choice>
          <mc:Fallback xmlns="">
            <p:pic>
              <p:nvPicPr>
                <p:cNvPr id="68" name="墨迹 67">
                  <a:extLst>
                    <a:ext uri="{FF2B5EF4-FFF2-40B4-BE49-F238E27FC236}">
                      <a16:creationId xmlns:a16="http://schemas.microsoft.com/office/drawing/2014/main" id="{0D9E1FC9-B099-5D4D-9710-EE0CFCE12288}"/>
                    </a:ext>
                  </a:extLst>
                </p:cNvPr>
                <p:cNvPicPr/>
                <p:nvPr/>
              </p:nvPicPr>
              <p:blipFill>
                <a:blip r:embed="rId277"/>
                <a:stretch>
                  <a:fillRect/>
                </a:stretch>
              </p:blipFill>
              <p:spPr>
                <a:xfrm>
                  <a:off x="9248374" y="1296658"/>
                  <a:ext cx="235386" cy="637560"/>
                </a:xfrm>
                <a:prstGeom prst="rect">
                  <a:avLst/>
                </a:prstGeom>
              </p:spPr>
            </p:pic>
          </mc:Fallback>
        </mc:AlternateContent>
      </p:grpSp>
    </p:spTree>
    <p:extLst>
      <p:ext uri="{BB962C8B-B14F-4D97-AF65-F5344CB8AC3E}">
        <p14:creationId xmlns:p14="http://schemas.microsoft.com/office/powerpoint/2010/main" val="1171480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CB38F80D-2250-5149-B6D4-F05E362AB040}"/>
              </a:ext>
            </a:extLst>
          </p:cNvPr>
          <p:cNvGrpSpPr/>
          <p:nvPr/>
        </p:nvGrpSpPr>
        <p:grpSpPr>
          <a:xfrm>
            <a:off x="592507" y="434098"/>
            <a:ext cx="3079440" cy="680400"/>
            <a:chOff x="592507" y="434098"/>
            <a:chExt cx="3079440" cy="680400"/>
          </a:xfrm>
        </p:grpSpPr>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15C5F6DC-E0B3-724B-B78C-C734DD9CA2C8}"/>
                    </a:ext>
                  </a:extLst>
                </p14:cNvPr>
                <p14:cNvContentPartPr/>
                <p14:nvPr/>
              </p14:nvContentPartPr>
              <p14:xfrm>
                <a:off x="870787" y="571258"/>
                <a:ext cx="124200" cy="349200"/>
              </p14:xfrm>
            </p:contentPart>
          </mc:Choice>
          <mc:Fallback xmlns="">
            <p:pic>
              <p:nvPicPr>
                <p:cNvPr id="4" name="墨迹 3">
                  <a:extLst>
                    <a:ext uri="{FF2B5EF4-FFF2-40B4-BE49-F238E27FC236}">
                      <a16:creationId xmlns:a16="http://schemas.microsoft.com/office/drawing/2014/main" id="{15C5F6DC-E0B3-724B-B78C-C734DD9CA2C8}"/>
                    </a:ext>
                  </a:extLst>
                </p:cNvPr>
                <p:cNvPicPr/>
                <p:nvPr/>
              </p:nvPicPr>
              <p:blipFill>
                <a:blip r:embed="rId3"/>
                <a:stretch>
                  <a:fillRect/>
                </a:stretch>
              </p:blipFill>
              <p:spPr>
                <a:xfrm>
                  <a:off x="855307" y="555778"/>
                  <a:ext cx="15480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D866BC23-F70C-F049-9FEA-F06E9897F66C}"/>
                    </a:ext>
                  </a:extLst>
                </p14:cNvPr>
                <p14:cNvContentPartPr/>
                <p14:nvPr/>
              </p14:nvContentPartPr>
              <p14:xfrm>
                <a:off x="959347" y="846658"/>
                <a:ext cx="78120" cy="212040"/>
              </p14:xfrm>
            </p:contentPart>
          </mc:Choice>
          <mc:Fallback xmlns="">
            <p:pic>
              <p:nvPicPr>
                <p:cNvPr id="5" name="墨迹 4">
                  <a:extLst>
                    <a:ext uri="{FF2B5EF4-FFF2-40B4-BE49-F238E27FC236}">
                      <a16:creationId xmlns:a16="http://schemas.microsoft.com/office/drawing/2014/main" id="{D866BC23-F70C-F049-9FEA-F06E9897F66C}"/>
                    </a:ext>
                  </a:extLst>
                </p:cNvPr>
                <p:cNvPicPr/>
                <p:nvPr/>
              </p:nvPicPr>
              <p:blipFill>
                <a:blip r:embed="rId5"/>
                <a:stretch>
                  <a:fillRect/>
                </a:stretch>
              </p:blipFill>
              <p:spPr>
                <a:xfrm>
                  <a:off x="943795" y="831178"/>
                  <a:ext cx="108862"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7FF2D958-4723-F849-AF77-39E08D8F10E9}"/>
                    </a:ext>
                  </a:extLst>
                </p14:cNvPr>
                <p14:cNvContentPartPr/>
                <p14:nvPr/>
              </p14:nvContentPartPr>
              <p14:xfrm>
                <a:off x="1093267" y="585298"/>
                <a:ext cx="28440" cy="14400"/>
              </p14:xfrm>
            </p:contentPart>
          </mc:Choice>
          <mc:Fallback xmlns="">
            <p:pic>
              <p:nvPicPr>
                <p:cNvPr id="6" name="墨迹 5">
                  <a:extLst>
                    <a:ext uri="{FF2B5EF4-FFF2-40B4-BE49-F238E27FC236}">
                      <a16:creationId xmlns:a16="http://schemas.microsoft.com/office/drawing/2014/main" id="{7FF2D958-4723-F849-AF77-39E08D8F10E9}"/>
                    </a:ext>
                  </a:extLst>
                </p:cNvPr>
                <p:cNvPicPr/>
                <p:nvPr/>
              </p:nvPicPr>
              <p:blipFill>
                <a:blip r:embed="rId7"/>
                <a:stretch>
                  <a:fillRect/>
                </a:stretch>
              </p:blipFill>
              <p:spPr>
                <a:xfrm>
                  <a:off x="1077787" y="569818"/>
                  <a:ext cx="590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3C4A4403-DCF1-074D-A5FD-78629AC2C0F7}"/>
                    </a:ext>
                  </a:extLst>
                </p14:cNvPr>
                <p14:cNvContentPartPr/>
                <p14:nvPr/>
              </p14:nvContentPartPr>
              <p14:xfrm>
                <a:off x="1037107" y="543178"/>
                <a:ext cx="204840" cy="250560"/>
              </p14:xfrm>
            </p:contentPart>
          </mc:Choice>
          <mc:Fallback xmlns="">
            <p:pic>
              <p:nvPicPr>
                <p:cNvPr id="7" name="墨迹 6">
                  <a:extLst>
                    <a:ext uri="{FF2B5EF4-FFF2-40B4-BE49-F238E27FC236}">
                      <a16:creationId xmlns:a16="http://schemas.microsoft.com/office/drawing/2014/main" id="{3C4A4403-DCF1-074D-A5FD-78629AC2C0F7}"/>
                    </a:ext>
                  </a:extLst>
                </p:cNvPr>
                <p:cNvPicPr/>
                <p:nvPr/>
              </p:nvPicPr>
              <p:blipFill>
                <a:blip r:embed="rId9"/>
                <a:stretch>
                  <a:fillRect/>
                </a:stretch>
              </p:blipFill>
              <p:spPr>
                <a:xfrm>
                  <a:off x="1021654" y="527698"/>
                  <a:ext cx="235386"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墨迹 7">
                  <a:extLst>
                    <a:ext uri="{FF2B5EF4-FFF2-40B4-BE49-F238E27FC236}">
                      <a16:creationId xmlns:a16="http://schemas.microsoft.com/office/drawing/2014/main" id="{3C02ABC2-37A2-484B-A1AB-2AC8B68A6C50}"/>
                    </a:ext>
                  </a:extLst>
                </p14:cNvPr>
                <p14:cNvContentPartPr/>
                <p14:nvPr/>
              </p14:nvContentPartPr>
              <p14:xfrm>
                <a:off x="1072387" y="655858"/>
                <a:ext cx="183960" cy="433800"/>
              </p14:xfrm>
            </p:contentPart>
          </mc:Choice>
          <mc:Fallback xmlns="">
            <p:pic>
              <p:nvPicPr>
                <p:cNvPr id="8" name="墨迹 7">
                  <a:extLst>
                    <a:ext uri="{FF2B5EF4-FFF2-40B4-BE49-F238E27FC236}">
                      <a16:creationId xmlns:a16="http://schemas.microsoft.com/office/drawing/2014/main" id="{3C02ABC2-37A2-484B-A1AB-2AC8B68A6C50}"/>
                    </a:ext>
                  </a:extLst>
                </p:cNvPr>
                <p:cNvPicPr/>
                <p:nvPr/>
              </p:nvPicPr>
              <p:blipFill>
                <a:blip r:embed="rId11"/>
                <a:stretch>
                  <a:fillRect/>
                </a:stretch>
              </p:blipFill>
              <p:spPr>
                <a:xfrm>
                  <a:off x="1056907" y="640378"/>
                  <a:ext cx="21456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墨迹 8">
                  <a:extLst>
                    <a:ext uri="{FF2B5EF4-FFF2-40B4-BE49-F238E27FC236}">
                      <a16:creationId xmlns:a16="http://schemas.microsoft.com/office/drawing/2014/main" id="{7AC8730C-6B9E-854D-A32C-1B69CCA8BADC}"/>
                    </a:ext>
                  </a:extLst>
                </p14:cNvPr>
                <p14:cNvContentPartPr/>
                <p14:nvPr/>
              </p14:nvContentPartPr>
              <p14:xfrm>
                <a:off x="1214227" y="782938"/>
                <a:ext cx="162000" cy="295920"/>
              </p14:xfrm>
            </p:contentPart>
          </mc:Choice>
          <mc:Fallback xmlns="">
            <p:pic>
              <p:nvPicPr>
                <p:cNvPr id="9" name="墨迹 8">
                  <a:extLst>
                    <a:ext uri="{FF2B5EF4-FFF2-40B4-BE49-F238E27FC236}">
                      <a16:creationId xmlns:a16="http://schemas.microsoft.com/office/drawing/2014/main" id="{7AC8730C-6B9E-854D-A32C-1B69CCA8BADC}"/>
                    </a:ext>
                  </a:extLst>
                </p:cNvPr>
                <p:cNvPicPr/>
                <p:nvPr/>
              </p:nvPicPr>
              <p:blipFill>
                <a:blip r:embed="rId13"/>
                <a:stretch>
                  <a:fillRect/>
                </a:stretch>
              </p:blipFill>
              <p:spPr>
                <a:xfrm>
                  <a:off x="1198747" y="767458"/>
                  <a:ext cx="1926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墨迹 9">
                  <a:extLst>
                    <a:ext uri="{FF2B5EF4-FFF2-40B4-BE49-F238E27FC236}">
                      <a16:creationId xmlns:a16="http://schemas.microsoft.com/office/drawing/2014/main" id="{039AD949-DD34-B64F-BE00-C39FC89CC0A0}"/>
                    </a:ext>
                  </a:extLst>
                </p14:cNvPr>
                <p14:cNvContentPartPr/>
                <p14:nvPr/>
              </p14:nvContentPartPr>
              <p14:xfrm>
                <a:off x="1460467" y="663778"/>
                <a:ext cx="120240" cy="70200"/>
              </p14:xfrm>
            </p:contentPart>
          </mc:Choice>
          <mc:Fallback xmlns="">
            <p:pic>
              <p:nvPicPr>
                <p:cNvPr id="10" name="墨迹 9">
                  <a:extLst>
                    <a:ext uri="{FF2B5EF4-FFF2-40B4-BE49-F238E27FC236}">
                      <a16:creationId xmlns:a16="http://schemas.microsoft.com/office/drawing/2014/main" id="{039AD949-DD34-B64F-BE00-C39FC89CC0A0}"/>
                    </a:ext>
                  </a:extLst>
                </p:cNvPr>
                <p:cNvPicPr/>
                <p:nvPr/>
              </p:nvPicPr>
              <p:blipFill>
                <a:blip r:embed="rId15"/>
                <a:stretch>
                  <a:fillRect/>
                </a:stretch>
              </p:blipFill>
              <p:spPr>
                <a:xfrm>
                  <a:off x="1444987" y="648218"/>
                  <a:ext cx="150840" cy="10095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墨迹 10">
                  <a:extLst>
                    <a:ext uri="{FF2B5EF4-FFF2-40B4-BE49-F238E27FC236}">
                      <a16:creationId xmlns:a16="http://schemas.microsoft.com/office/drawing/2014/main" id="{F309F67A-94DB-A24D-94F2-27D6EAAEC62F}"/>
                    </a:ext>
                  </a:extLst>
                </p14:cNvPr>
                <p14:cNvContentPartPr/>
                <p14:nvPr/>
              </p14:nvContentPartPr>
              <p14:xfrm>
                <a:off x="1474507" y="768898"/>
                <a:ext cx="141480" cy="166680"/>
              </p14:xfrm>
            </p:contentPart>
          </mc:Choice>
          <mc:Fallback xmlns="">
            <p:pic>
              <p:nvPicPr>
                <p:cNvPr id="11" name="墨迹 10">
                  <a:extLst>
                    <a:ext uri="{FF2B5EF4-FFF2-40B4-BE49-F238E27FC236}">
                      <a16:creationId xmlns:a16="http://schemas.microsoft.com/office/drawing/2014/main" id="{F309F67A-94DB-A24D-94F2-27D6EAAEC62F}"/>
                    </a:ext>
                  </a:extLst>
                </p:cNvPr>
                <p:cNvPicPr/>
                <p:nvPr/>
              </p:nvPicPr>
              <p:blipFill>
                <a:blip r:embed="rId17"/>
                <a:stretch>
                  <a:fillRect/>
                </a:stretch>
              </p:blipFill>
              <p:spPr>
                <a:xfrm>
                  <a:off x="1459027" y="753418"/>
                  <a:ext cx="1720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墨迹 11">
                  <a:extLst>
                    <a:ext uri="{FF2B5EF4-FFF2-40B4-BE49-F238E27FC236}">
                      <a16:creationId xmlns:a16="http://schemas.microsoft.com/office/drawing/2014/main" id="{3419A9D7-E897-9D40-9B4D-3F55754A9128}"/>
                    </a:ext>
                  </a:extLst>
                </p14:cNvPr>
                <p14:cNvContentPartPr/>
                <p14:nvPr/>
              </p14:nvContentPartPr>
              <p14:xfrm>
                <a:off x="1537867" y="740818"/>
                <a:ext cx="21600" cy="317880"/>
              </p14:xfrm>
            </p:contentPart>
          </mc:Choice>
          <mc:Fallback xmlns="">
            <p:pic>
              <p:nvPicPr>
                <p:cNvPr id="12" name="墨迹 11">
                  <a:extLst>
                    <a:ext uri="{FF2B5EF4-FFF2-40B4-BE49-F238E27FC236}">
                      <a16:creationId xmlns:a16="http://schemas.microsoft.com/office/drawing/2014/main" id="{3419A9D7-E897-9D40-9B4D-3F55754A9128}"/>
                    </a:ext>
                  </a:extLst>
                </p:cNvPr>
                <p:cNvPicPr/>
                <p:nvPr/>
              </p:nvPicPr>
              <p:blipFill>
                <a:blip r:embed="rId19"/>
                <a:stretch>
                  <a:fillRect/>
                </a:stretch>
              </p:blipFill>
              <p:spPr>
                <a:xfrm>
                  <a:off x="1522125" y="725338"/>
                  <a:ext cx="52719"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墨迹 12">
                  <a:extLst>
                    <a:ext uri="{FF2B5EF4-FFF2-40B4-BE49-F238E27FC236}">
                      <a16:creationId xmlns:a16="http://schemas.microsoft.com/office/drawing/2014/main" id="{3ACFC8CB-A920-0346-988B-148FF61D644E}"/>
                    </a:ext>
                  </a:extLst>
                </p14:cNvPr>
                <p14:cNvContentPartPr/>
                <p14:nvPr/>
              </p14:nvContentPartPr>
              <p14:xfrm>
                <a:off x="1587187" y="917218"/>
                <a:ext cx="92160" cy="133560"/>
              </p14:xfrm>
            </p:contentPart>
          </mc:Choice>
          <mc:Fallback xmlns="">
            <p:pic>
              <p:nvPicPr>
                <p:cNvPr id="13" name="墨迹 12">
                  <a:extLst>
                    <a:ext uri="{FF2B5EF4-FFF2-40B4-BE49-F238E27FC236}">
                      <a16:creationId xmlns:a16="http://schemas.microsoft.com/office/drawing/2014/main" id="{3ACFC8CB-A920-0346-988B-148FF61D644E}"/>
                    </a:ext>
                  </a:extLst>
                </p:cNvPr>
                <p:cNvPicPr/>
                <p:nvPr/>
              </p:nvPicPr>
              <p:blipFill>
                <a:blip r:embed="rId21"/>
                <a:stretch>
                  <a:fillRect/>
                </a:stretch>
              </p:blipFill>
              <p:spPr>
                <a:xfrm>
                  <a:off x="1571707" y="901738"/>
                  <a:ext cx="1227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墨迹 13">
                  <a:extLst>
                    <a:ext uri="{FF2B5EF4-FFF2-40B4-BE49-F238E27FC236}">
                      <a16:creationId xmlns:a16="http://schemas.microsoft.com/office/drawing/2014/main" id="{3BC1E2FD-0AC4-7D4A-887B-4AB54B648E3A}"/>
                    </a:ext>
                  </a:extLst>
                </p14:cNvPr>
                <p14:cNvContentPartPr/>
                <p14:nvPr/>
              </p14:nvContentPartPr>
              <p14:xfrm>
                <a:off x="1678987" y="627778"/>
                <a:ext cx="78120" cy="84960"/>
              </p14:xfrm>
            </p:contentPart>
          </mc:Choice>
          <mc:Fallback xmlns="">
            <p:pic>
              <p:nvPicPr>
                <p:cNvPr id="14" name="墨迹 13">
                  <a:extLst>
                    <a:ext uri="{FF2B5EF4-FFF2-40B4-BE49-F238E27FC236}">
                      <a16:creationId xmlns:a16="http://schemas.microsoft.com/office/drawing/2014/main" id="{3BC1E2FD-0AC4-7D4A-887B-4AB54B648E3A}"/>
                    </a:ext>
                  </a:extLst>
                </p:cNvPr>
                <p:cNvPicPr/>
                <p:nvPr/>
              </p:nvPicPr>
              <p:blipFill>
                <a:blip r:embed="rId23"/>
                <a:stretch>
                  <a:fillRect/>
                </a:stretch>
              </p:blipFill>
              <p:spPr>
                <a:xfrm>
                  <a:off x="1663435" y="612363"/>
                  <a:ext cx="108862" cy="11543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墨迹 14">
                  <a:extLst>
                    <a:ext uri="{FF2B5EF4-FFF2-40B4-BE49-F238E27FC236}">
                      <a16:creationId xmlns:a16="http://schemas.microsoft.com/office/drawing/2014/main" id="{B2253A43-BBFF-E941-9C1A-9C3BE98B31AC}"/>
                    </a:ext>
                  </a:extLst>
                </p14:cNvPr>
                <p14:cNvContentPartPr/>
                <p14:nvPr/>
              </p14:nvContentPartPr>
              <p14:xfrm>
                <a:off x="1686907" y="634978"/>
                <a:ext cx="197280" cy="444240"/>
              </p14:xfrm>
            </p:contentPart>
          </mc:Choice>
          <mc:Fallback xmlns="">
            <p:pic>
              <p:nvPicPr>
                <p:cNvPr id="15" name="墨迹 14">
                  <a:extLst>
                    <a:ext uri="{FF2B5EF4-FFF2-40B4-BE49-F238E27FC236}">
                      <a16:creationId xmlns:a16="http://schemas.microsoft.com/office/drawing/2014/main" id="{B2253A43-BBFF-E941-9C1A-9C3BE98B31AC}"/>
                    </a:ext>
                  </a:extLst>
                </p:cNvPr>
                <p:cNvPicPr/>
                <p:nvPr/>
              </p:nvPicPr>
              <p:blipFill>
                <a:blip r:embed="rId25"/>
                <a:stretch>
                  <a:fillRect/>
                </a:stretch>
              </p:blipFill>
              <p:spPr>
                <a:xfrm>
                  <a:off x="1671427" y="619498"/>
                  <a:ext cx="22788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墨迹 15">
                  <a:extLst>
                    <a:ext uri="{FF2B5EF4-FFF2-40B4-BE49-F238E27FC236}">
                      <a16:creationId xmlns:a16="http://schemas.microsoft.com/office/drawing/2014/main" id="{8AB2A7D9-337D-2E48-B3B7-92C32C6E80B6}"/>
                    </a:ext>
                  </a:extLst>
                </p14:cNvPr>
                <p14:cNvContentPartPr/>
                <p14:nvPr/>
              </p14:nvContentPartPr>
              <p14:xfrm>
                <a:off x="2102347" y="543178"/>
                <a:ext cx="127440" cy="63720"/>
              </p14:xfrm>
            </p:contentPart>
          </mc:Choice>
          <mc:Fallback xmlns="">
            <p:pic>
              <p:nvPicPr>
                <p:cNvPr id="16" name="墨迹 15">
                  <a:extLst>
                    <a:ext uri="{FF2B5EF4-FFF2-40B4-BE49-F238E27FC236}">
                      <a16:creationId xmlns:a16="http://schemas.microsoft.com/office/drawing/2014/main" id="{8AB2A7D9-337D-2E48-B3B7-92C32C6E80B6}"/>
                    </a:ext>
                  </a:extLst>
                </p:cNvPr>
                <p:cNvPicPr/>
                <p:nvPr/>
              </p:nvPicPr>
              <p:blipFill>
                <a:blip r:embed="rId27"/>
                <a:stretch>
                  <a:fillRect/>
                </a:stretch>
              </p:blipFill>
              <p:spPr>
                <a:xfrm>
                  <a:off x="2086823" y="527785"/>
                  <a:ext cx="158127" cy="9414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墨迹 16">
                  <a:extLst>
                    <a:ext uri="{FF2B5EF4-FFF2-40B4-BE49-F238E27FC236}">
                      <a16:creationId xmlns:a16="http://schemas.microsoft.com/office/drawing/2014/main" id="{2C965D48-DE18-6544-88D6-0DBD650EB521}"/>
                    </a:ext>
                  </a:extLst>
                </p14:cNvPr>
                <p14:cNvContentPartPr/>
                <p14:nvPr/>
              </p14:nvContentPartPr>
              <p14:xfrm>
                <a:off x="2010547" y="677098"/>
                <a:ext cx="292680" cy="148680"/>
              </p14:xfrm>
            </p:contentPart>
          </mc:Choice>
          <mc:Fallback xmlns="">
            <p:pic>
              <p:nvPicPr>
                <p:cNvPr id="17" name="墨迹 16">
                  <a:extLst>
                    <a:ext uri="{FF2B5EF4-FFF2-40B4-BE49-F238E27FC236}">
                      <a16:creationId xmlns:a16="http://schemas.microsoft.com/office/drawing/2014/main" id="{2C965D48-DE18-6544-88D6-0DBD650EB521}"/>
                    </a:ext>
                  </a:extLst>
                </p:cNvPr>
                <p:cNvPicPr/>
                <p:nvPr/>
              </p:nvPicPr>
              <p:blipFill>
                <a:blip r:embed="rId29"/>
                <a:stretch>
                  <a:fillRect/>
                </a:stretch>
              </p:blipFill>
              <p:spPr>
                <a:xfrm>
                  <a:off x="1995067" y="661580"/>
                  <a:ext cx="323280" cy="17935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墨迹 17">
                  <a:extLst>
                    <a:ext uri="{FF2B5EF4-FFF2-40B4-BE49-F238E27FC236}">
                      <a16:creationId xmlns:a16="http://schemas.microsoft.com/office/drawing/2014/main" id="{FE0676BF-99F9-DD49-A237-14B7A315B6E4}"/>
                    </a:ext>
                  </a:extLst>
                </p14:cNvPr>
                <p14:cNvContentPartPr/>
                <p14:nvPr/>
              </p14:nvContentPartPr>
              <p14:xfrm>
                <a:off x="2151667" y="655858"/>
                <a:ext cx="21600" cy="277200"/>
              </p14:xfrm>
            </p:contentPart>
          </mc:Choice>
          <mc:Fallback xmlns="">
            <p:pic>
              <p:nvPicPr>
                <p:cNvPr id="18" name="墨迹 17">
                  <a:extLst>
                    <a:ext uri="{FF2B5EF4-FFF2-40B4-BE49-F238E27FC236}">
                      <a16:creationId xmlns:a16="http://schemas.microsoft.com/office/drawing/2014/main" id="{FE0676BF-99F9-DD49-A237-14B7A315B6E4}"/>
                    </a:ext>
                  </a:extLst>
                </p:cNvPr>
                <p:cNvPicPr/>
                <p:nvPr/>
              </p:nvPicPr>
              <p:blipFill>
                <a:blip r:embed="rId31"/>
                <a:stretch>
                  <a:fillRect/>
                </a:stretch>
              </p:blipFill>
              <p:spPr>
                <a:xfrm>
                  <a:off x="2136187" y="640378"/>
                  <a:ext cx="522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墨迹 18">
                  <a:extLst>
                    <a:ext uri="{FF2B5EF4-FFF2-40B4-BE49-F238E27FC236}">
                      <a16:creationId xmlns:a16="http://schemas.microsoft.com/office/drawing/2014/main" id="{AC5E470B-A7FE-754D-BD24-CBC8BFEC49D9}"/>
                    </a:ext>
                  </a:extLst>
                </p14:cNvPr>
                <p14:cNvContentPartPr/>
                <p14:nvPr/>
              </p14:nvContentPartPr>
              <p14:xfrm>
                <a:off x="2200987" y="634978"/>
                <a:ext cx="70920" cy="416520"/>
              </p14:xfrm>
            </p:contentPart>
          </mc:Choice>
          <mc:Fallback xmlns="">
            <p:pic>
              <p:nvPicPr>
                <p:cNvPr id="19" name="墨迹 18">
                  <a:extLst>
                    <a:ext uri="{FF2B5EF4-FFF2-40B4-BE49-F238E27FC236}">
                      <a16:creationId xmlns:a16="http://schemas.microsoft.com/office/drawing/2014/main" id="{AC5E470B-A7FE-754D-BD24-CBC8BFEC49D9}"/>
                    </a:ext>
                  </a:extLst>
                </p:cNvPr>
                <p:cNvPicPr/>
                <p:nvPr/>
              </p:nvPicPr>
              <p:blipFill>
                <a:blip r:embed="rId33"/>
                <a:stretch>
                  <a:fillRect/>
                </a:stretch>
              </p:blipFill>
              <p:spPr>
                <a:xfrm>
                  <a:off x="2185507" y="619498"/>
                  <a:ext cx="10152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墨迹 19">
                  <a:extLst>
                    <a:ext uri="{FF2B5EF4-FFF2-40B4-BE49-F238E27FC236}">
                      <a16:creationId xmlns:a16="http://schemas.microsoft.com/office/drawing/2014/main" id="{1C0347A0-B1CA-B141-AED0-419B6E059296}"/>
                    </a:ext>
                  </a:extLst>
                </p14:cNvPr>
                <p14:cNvContentPartPr/>
                <p14:nvPr/>
              </p14:nvContentPartPr>
              <p14:xfrm>
                <a:off x="2384587" y="606538"/>
                <a:ext cx="219240" cy="168840"/>
              </p14:xfrm>
            </p:contentPart>
          </mc:Choice>
          <mc:Fallback xmlns="">
            <p:pic>
              <p:nvPicPr>
                <p:cNvPr id="20" name="墨迹 19">
                  <a:extLst>
                    <a:ext uri="{FF2B5EF4-FFF2-40B4-BE49-F238E27FC236}">
                      <a16:creationId xmlns:a16="http://schemas.microsoft.com/office/drawing/2014/main" id="{1C0347A0-B1CA-B141-AED0-419B6E059296}"/>
                    </a:ext>
                  </a:extLst>
                </p:cNvPr>
                <p:cNvPicPr/>
                <p:nvPr/>
              </p:nvPicPr>
              <p:blipFill>
                <a:blip r:embed="rId35"/>
                <a:stretch>
                  <a:fillRect/>
                </a:stretch>
              </p:blipFill>
              <p:spPr>
                <a:xfrm>
                  <a:off x="2369082" y="591058"/>
                  <a:ext cx="24989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墨迹 20">
                  <a:extLst>
                    <a:ext uri="{FF2B5EF4-FFF2-40B4-BE49-F238E27FC236}">
                      <a16:creationId xmlns:a16="http://schemas.microsoft.com/office/drawing/2014/main" id="{DA3EB9FA-1653-544C-A442-1D4368A2F636}"/>
                    </a:ext>
                  </a:extLst>
                </p14:cNvPr>
                <p14:cNvContentPartPr/>
                <p14:nvPr/>
              </p14:nvContentPartPr>
              <p14:xfrm>
                <a:off x="2462347" y="599698"/>
                <a:ext cx="42840" cy="402480"/>
              </p14:xfrm>
            </p:contentPart>
          </mc:Choice>
          <mc:Fallback xmlns="">
            <p:pic>
              <p:nvPicPr>
                <p:cNvPr id="21" name="墨迹 20">
                  <a:extLst>
                    <a:ext uri="{FF2B5EF4-FFF2-40B4-BE49-F238E27FC236}">
                      <a16:creationId xmlns:a16="http://schemas.microsoft.com/office/drawing/2014/main" id="{DA3EB9FA-1653-544C-A442-1D4368A2F636}"/>
                    </a:ext>
                  </a:extLst>
                </p:cNvPr>
                <p:cNvPicPr/>
                <p:nvPr/>
              </p:nvPicPr>
              <p:blipFill>
                <a:blip r:embed="rId37"/>
                <a:stretch>
                  <a:fillRect/>
                </a:stretch>
              </p:blipFill>
              <p:spPr>
                <a:xfrm>
                  <a:off x="2446867" y="584218"/>
                  <a:ext cx="7344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墨迹 21">
                  <a:extLst>
                    <a:ext uri="{FF2B5EF4-FFF2-40B4-BE49-F238E27FC236}">
                      <a16:creationId xmlns:a16="http://schemas.microsoft.com/office/drawing/2014/main" id="{EC91ECE2-58AB-F749-9124-787A0D40F7E9}"/>
                    </a:ext>
                  </a:extLst>
                </p14:cNvPr>
                <p14:cNvContentPartPr/>
                <p14:nvPr/>
              </p14:nvContentPartPr>
              <p14:xfrm>
                <a:off x="2532907" y="521938"/>
                <a:ext cx="35640" cy="141480"/>
              </p14:xfrm>
            </p:contentPart>
          </mc:Choice>
          <mc:Fallback xmlns="">
            <p:pic>
              <p:nvPicPr>
                <p:cNvPr id="22" name="墨迹 21">
                  <a:extLst>
                    <a:ext uri="{FF2B5EF4-FFF2-40B4-BE49-F238E27FC236}">
                      <a16:creationId xmlns:a16="http://schemas.microsoft.com/office/drawing/2014/main" id="{EC91ECE2-58AB-F749-9124-787A0D40F7E9}"/>
                    </a:ext>
                  </a:extLst>
                </p:cNvPr>
                <p:cNvPicPr/>
                <p:nvPr/>
              </p:nvPicPr>
              <p:blipFill>
                <a:blip r:embed="rId39"/>
                <a:stretch>
                  <a:fillRect/>
                </a:stretch>
              </p:blipFill>
              <p:spPr>
                <a:xfrm>
                  <a:off x="2517427" y="506458"/>
                  <a:ext cx="662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墨迹 22">
                  <a:extLst>
                    <a:ext uri="{FF2B5EF4-FFF2-40B4-BE49-F238E27FC236}">
                      <a16:creationId xmlns:a16="http://schemas.microsoft.com/office/drawing/2014/main" id="{551F0993-6ECE-DA43-AC71-0E332C822264}"/>
                    </a:ext>
                  </a:extLst>
                </p14:cNvPr>
                <p14:cNvContentPartPr/>
                <p14:nvPr/>
              </p14:nvContentPartPr>
              <p14:xfrm>
                <a:off x="2469187" y="761698"/>
                <a:ext cx="189360" cy="281880"/>
              </p14:xfrm>
            </p:contentPart>
          </mc:Choice>
          <mc:Fallback xmlns="">
            <p:pic>
              <p:nvPicPr>
                <p:cNvPr id="23" name="墨迹 22">
                  <a:extLst>
                    <a:ext uri="{FF2B5EF4-FFF2-40B4-BE49-F238E27FC236}">
                      <a16:creationId xmlns:a16="http://schemas.microsoft.com/office/drawing/2014/main" id="{551F0993-6ECE-DA43-AC71-0E332C822264}"/>
                    </a:ext>
                  </a:extLst>
                </p:cNvPr>
                <p:cNvPicPr/>
                <p:nvPr/>
              </p:nvPicPr>
              <p:blipFill>
                <a:blip r:embed="rId41"/>
                <a:stretch>
                  <a:fillRect/>
                </a:stretch>
              </p:blipFill>
              <p:spPr>
                <a:xfrm>
                  <a:off x="2453707" y="746218"/>
                  <a:ext cx="21996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墨迹 23">
                  <a:extLst>
                    <a:ext uri="{FF2B5EF4-FFF2-40B4-BE49-F238E27FC236}">
                      <a16:creationId xmlns:a16="http://schemas.microsoft.com/office/drawing/2014/main" id="{AAE5AC5A-E1C1-4740-9686-F53150B562F5}"/>
                    </a:ext>
                  </a:extLst>
                </p14:cNvPr>
                <p14:cNvContentPartPr/>
                <p14:nvPr/>
              </p14:nvContentPartPr>
              <p14:xfrm>
                <a:off x="2483227" y="874738"/>
                <a:ext cx="254520" cy="127440"/>
              </p14:xfrm>
            </p:contentPart>
          </mc:Choice>
          <mc:Fallback xmlns="">
            <p:pic>
              <p:nvPicPr>
                <p:cNvPr id="24" name="墨迹 23">
                  <a:extLst>
                    <a:ext uri="{FF2B5EF4-FFF2-40B4-BE49-F238E27FC236}">
                      <a16:creationId xmlns:a16="http://schemas.microsoft.com/office/drawing/2014/main" id="{AAE5AC5A-E1C1-4740-9686-F53150B562F5}"/>
                    </a:ext>
                  </a:extLst>
                </p:cNvPr>
                <p:cNvPicPr/>
                <p:nvPr/>
              </p:nvPicPr>
              <p:blipFill>
                <a:blip r:embed="rId43"/>
                <a:stretch>
                  <a:fillRect/>
                </a:stretch>
              </p:blipFill>
              <p:spPr>
                <a:xfrm>
                  <a:off x="2467725" y="859258"/>
                  <a:ext cx="285163"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墨迹 24">
                  <a:extLst>
                    <a:ext uri="{FF2B5EF4-FFF2-40B4-BE49-F238E27FC236}">
                      <a16:creationId xmlns:a16="http://schemas.microsoft.com/office/drawing/2014/main" id="{99059436-9924-4D47-BF3E-5AF14F3D2784}"/>
                    </a:ext>
                  </a:extLst>
                </p14:cNvPr>
                <p14:cNvContentPartPr/>
                <p14:nvPr/>
              </p14:nvContentPartPr>
              <p14:xfrm>
                <a:off x="2786707" y="586378"/>
                <a:ext cx="70920" cy="390600"/>
              </p14:xfrm>
            </p:contentPart>
          </mc:Choice>
          <mc:Fallback xmlns="">
            <p:pic>
              <p:nvPicPr>
                <p:cNvPr id="25" name="墨迹 24">
                  <a:extLst>
                    <a:ext uri="{FF2B5EF4-FFF2-40B4-BE49-F238E27FC236}">
                      <a16:creationId xmlns:a16="http://schemas.microsoft.com/office/drawing/2014/main" id="{99059436-9924-4D47-BF3E-5AF14F3D2784}"/>
                    </a:ext>
                  </a:extLst>
                </p:cNvPr>
                <p:cNvPicPr/>
                <p:nvPr/>
              </p:nvPicPr>
              <p:blipFill>
                <a:blip r:embed="rId45"/>
                <a:stretch>
                  <a:fillRect/>
                </a:stretch>
              </p:blipFill>
              <p:spPr>
                <a:xfrm>
                  <a:off x="2771227" y="570912"/>
                  <a:ext cx="101520" cy="42117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墨迹 25">
                  <a:extLst>
                    <a:ext uri="{FF2B5EF4-FFF2-40B4-BE49-F238E27FC236}">
                      <a16:creationId xmlns:a16="http://schemas.microsoft.com/office/drawing/2014/main" id="{E5A6DF33-FC23-E342-BD0F-627E993861F5}"/>
                    </a:ext>
                  </a:extLst>
                </p14:cNvPr>
                <p14:cNvContentPartPr/>
                <p14:nvPr/>
              </p14:nvContentPartPr>
              <p14:xfrm>
                <a:off x="2807947" y="493858"/>
                <a:ext cx="345960" cy="620640"/>
              </p14:xfrm>
            </p:contentPart>
          </mc:Choice>
          <mc:Fallback xmlns="">
            <p:pic>
              <p:nvPicPr>
                <p:cNvPr id="26" name="墨迹 25">
                  <a:extLst>
                    <a:ext uri="{FF2B5EF4-FFF2-40B4-BE49-F238E27FC236}">
                      <a16:creationId xmlns:a16="http://schemas.microsoft.com/office/drawing/2014/main" id="{E5A6DF33-FC23-E342-BD0F-627E993861F5}"/>
                    </a:ext>
                  </a:extLst>
                </p:cNvPr>
                <p:cNvPicPr/>
                <p:nvPr/>
              </p:nvPicPr>
              <p:blipFill>
                <a:blip r:embed="rId47"/>
                <a:stretch>
                  <a:fillRect/>
                </a:stretch>
              </p:blipFill>
              <p:spPr>
                <a:xfrm>
                  <a:off x="2792483" y="478378"/>
                  <a:ext cx="376528" cy="651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墨迹 26">
                  <a:extLst>
                    <a:ext uri="{FF2B5EF4-FFF2-40B4-BE49-F238E27FC236}">
                      <a16:creationId xmlns:a16="http://schemas.microsoft.com/office/drawing/2014/main" id="{2AD1EB3C-0B2F-7740-9746-0F149B300360}"/>
                    </a:ext>
                  </a:extLst>
                </p14:cNvPr>
                <p14:cNvContentPartPr/>
                <p14:nvPr/>
              </p14:nvContentPartPr>
              <p14:xfrm>
                <a:off x="2899747" y="641818"/>
                <a:ext cx="70920" cy="63720"/>
              </p14:xfrm>
            </p:contentPart>
          </mc:Choice>
          <mc:Fallback xmlns="">
            <p:pic>
              <p:nvPicPr>
                <p:cNvPr id="27" name="墨迹 26">
                  <a:extLst>
                    <a:ext uri="{FF2B5EF4-FFF2-40B4-BE49-F238E27FC236}">
                      <a16:creationId xmlns:a16="http://schemas.microsoft.com/office/drawing/2014/main" id="{2AD1EB3C-0B2F-7740-9746-0F149B300360}"/>
                    </a:ext>
                  </a:extLst>
                </p:cNvPr>
                <p:cNvPicPr/>
                <p:nvPr/>
              </p:nvPicPr>
              <p:blipFill>
                <a:blip r:embed="rId49"/>
                <a:stretch>
                  <a:fillRect/>
                </a:stretch>
              </p:blipFill>
              <p:spPr>
                <a:xfrm>
                  <a:off x="2884267" y="626338"/>
                  <a:ext cx="101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墨迹 27">
                  <a:extLst>
                    <a:ext uri="{FF2B5EF4-FFF2-40B4-BE49-F238E27FC236}">
                      <a16:creationId xmlns:a16="http://schemas.microsoft.com/office/drawing/2014/main" id="{B4414706-57AE-8643-B5E8-F27ABB5E97A2}"/>
                    </a:ext>
                  </a:extLst>
                </p14:cNvPr>
                <p14:cNvContentPartPr/>
                <p14:nvPr/>
              </p14:nvContentPartPr>
              <p14:xfrm>
                <a:off x="2935027" y="585298"/>
                <a:ext cx="7560" cy="226080"/>
              </p14:xfrm>
            </p:contentPart>
          </mc:Choice>
          <mc:Fallback xmlns="">
            <p:pic>
              <p:nvPicPr>
                <p:cNvPr id="28" name="墨迹 27">
                  <a:extLst>
                    <a:ext uri="{FF2B5EF4-FFF2-40B4-BE49-F238E27FC236}">
                      <a16:creationId xmlns:a16="http://schemas.microsoft.com/office/drawing/2014/main" id="{B4414706-57AE-8643-B5E8-F27ABB5E97A2}"/>
                    </a:ext>
                  </a:extLst>
                </p:cNvPr>
                <p:cNvPicPr/>
                <p:nvPr/>
              </p:nvPicPr>
              <p:blipFill>
                <a:blip r:embed="rId51"/>
                <a:stretch>
                  <a:fillRect/>
                </a:stretch>
              </p:blipFill>
              <p:spPr>
                <a:xfrm>
                  <a:off x="2919547" y="569818"/>
                  <a:ext cx="381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墨迹 28">
                  <a:extLst>
                    <a:ext uri="{FF2B5EF4-FFF2-40B4-BE49-F238E27FC236}">
                      <a16:creationId xmlns:a16="http://schemas.microsoft.com/office/drawing/2014/main" id="{28B1B03E-50E0-9C41-9641-486BA181A5A1}"/>
                    </a:ext>
                  </a:extLst>
                </p14:cNvPr>
                <p14:cNvContentPartPr/>
                <p14:nvPr/>
              </p14:nvContentPartPr>
              <p14:xfrm>
                <a:off x="2949067" y="670258"/>
                <a:ext cx="92160" cy="78120"/>
              </p14:xfrm>
            </p:contentPart>
          </mc:Choice>
          <mc:Fallback xmlns="">
            <p:pic>
              <p:nvPicPr>
                <p:cNvPr id="29" name="墨迹 28">
                  <a:extLst>
                    <a:ext uri="{FF2B5EF4-FFF2-40B4-BE49-F238E27FC236}">
                      <a16:creationId xmlns:a16="http://schemas.microsoft.com/office/drawing/2014/main" id="{28B1B03E-50E0-9C41-9641-486BA181A5A1}"/>
                    </a:ext>
                  </a:extLst>
                </p:cNvPr>
                <p:cNvPicPr/>
                <p:nvPr/>
              </p:nvPicPr>
              <p:blipFill>
                <a:blip r:embed="rId53"/>
                <a:stretch>
                  <a:fillRect/>
                </a:stretch>
              </p:blipFill>
              <p:spPr>
                <a:xfrm>
                  <a:off x="2933587" y="654778"/>
                  <a:ext cx="1227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墨迹 29">
                  <a:extLst>
                    <a:ext uri="{FF2B5EF4-FFF2-40B4-BE49-F238E27FC236}">
                      <a16:creationId xmlns:a16="http://schemas.microsoft.com/office/drawing/2014/main" id="{5CDAB62D-0C80-0C4C-BC77-1200BBC1D533}"/>
                    </a:ext>
                  </a:extLst>
                </p14:cNvPr>
                <p14:cNvContentPartPr/>
                <p14:nvPr/>
              </p14:nvContentPartPr>
              <p14:xfrm>
                <a:off x="2998387" y="818218"/>
                <a:ext cx="360" cy="134280"/>
              </p14:xfrm>
            </p:contentPart>
          </mc:Choice>
          <mc:Fallback xmlns="">
            <p:pic>
              <p:nvPicPr>
                <p:cNvPr id="30" name="墨迹 29">
                  <a:extLst>
                    <a:ext uri="{FF2B5EF4-FFF2-40B4-BE49-F238E27FC236}">
                      <a16:creationId xmlns:a16="http://schemas.microsoft.com/office/drawing/2014/main" id="{5CDAB62D-0C80-0C4C-BC77-1200BBC1D533}"/>
                    </a:ext>
                  </a:extLst>
                </p:cNvPr>
                <p:cNvPicPr/>
                <p:nvPr/>
              </p:nvPicPr>
              <p:blipFill>
                <a:blip r:embed="rId55"/>
                <a:stretch>
                  <a:fillRect/>
                </a:stretch>
              </p:blipFill>
              <p:spPr>
                <a:xfrm>
                  <a:off x="2982907" y="802738"/>
                  <a:ext cx="309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墨迹 30">
                  <a:extLst>
                    <a:ext uri="{FF2B5EF4-FFF2-40B4-BE49-F238E27FC236}">
                      <a16:creationId xmlns:a16="http://schemas.microsoft.com/office/drawing/2014/main" id="{3B677660-CA80-CB49-8E3C-C8D020926D3A}"/>
                    </a:ext>
                  </a:extLst>
                </p14:cNvPr>
                <p14:cNvContentPartPr/>
                <p14:nvPr/>
              </p14:nvContentPartPr>
              <p14:xfrm>
                <a:off x="2991547" y="798778"/>
                <a:ext cx="99000" cy="111600"/>
              </p14:xfrm>
            </p:contentPart>
          </mc:Choice>
          <mc:Fallback xmlns="">
            <p:pic>
              <p:nvPicPr>
                <p:cNvPr id="31" name="墨迹 30">
                  <a:extLst>
                    <a:ext uri="{FF2B5EF4-FFF2-40B4-BE49-F238E27FC236}">
                      <a16:creationId xmlns:a16="http://schemas.microsoft.com/office/drawing/2014/main" id="{3B677660-CA80-CB49-8E3C-C8D020926D3A}"/>
                    </a:ext>
                  </a:extLst>
                </p:cNvPr>
                <p:cNvPicPr/>
                <p:nvPr/>
              </p:nvPicPr>
              <p:blipFill>
                <a:blip r:embed="rId57"/>
                <a:stretch>
                  <a:fillRect/>
                </a:stretch>
              </p:blipFill>
              <p:spPr>
                <a:xfrm>
                  <a:off x="2976067" y="783298"/>
                  <a:ext cx="129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墨迹 31">
                  <a:extLst>
                    <a:ext uri="{FF2B5EF4-FFF2-40B4-BE49-F238E27FC236}">
                      <a16:creationId xmlns:a16="http://schemas.microsoft.com/office/drawing/2014/main" id="{A1717CE2-D488-B74F-9667-5A96FD4FBC20}"/>
                    </a:ext>
                  </a:extLst>
                </p14:cNvPr>
                <p14:cNvContentPartPr/>
                <p14:nvPr/>
              </p14:nvContentPartPr>
              <p14:xfrm>
                <a:off x="3305107" y="465418"/>
                <a:ext cx="138240" cy="106200"/>
              </p14:xfrm>
            </p:contentPart>
          </mc:Choice>
          <mc:Fallback xmlns="">
            <p:pic>
              <p:nvPicPr>
                <p:cNvPr id="32" name="墨迹 31">
                  <a:extLst>
                    <a:ext uri="{FF2B5EF4-FFF2-40B4-BE49-F238E27FC236}">
                      <a16:creationId xmlns:a16="http://schemas.microsoft.com/office/drawing/2014/main" id="{A1717CE2-D488-B74F-9667-5A96FD4FBC20}"/>
                    </a:ext>
                  </a:extLst>
                </p:cNvPr>
                <p:cNvPicPr/>
                <p:nvPr/>
              </p:nvPicPr>
              <p:blipFill>
                <a:blip r:embed="rId59"/>
                <a:stretch>
                  <a:fillRect/>
                </a:stretch>
              </p:blipFill>
              <p:spPr>
                <a:xfrm>
                  <a:off x="3289627" y="449938"/>
                  <a:ext cx="1688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墨迹 32">
                  <a:extLst>
                    <a:ext uri="{FF2B5EF4-FFF2-40B4-BE49-F238E27FC236}">
                      <a16:creationId xmlns:a16="http://schemas.microsoft.com/office/drawing/2014/main" id="{20DD03FD-9D29-0749-9D14-71887395B0E0}"/>
                    </a:ext>
                  </a:extLst>
                </p14:cNvPr>
                <p14:cNvContentPartPr/>
                <p14:nvPr/>
              </p14:nvContentPartPr>
              <p14:xfrm>
                <a:off x="3351187" y="434098"/>
                <a:ext cx="21600" cy="444960"/>
              </p14:xfrm>
            </p:contentPart>
          </mc:Choice>
          <mc:Fallback xmlns="">
            <p:pic>
              <p:nvPicPr>
                <p:cNvPr id="33" name="墨迹 32">
                  <a:extLst>
                    <a:ext uri="{FF2B5EF4-FFF2-40B4-BE49-F238E27FC236}">
                      <a16:creationId xmlns:a16="http://schemas.microsoft.com/office/drawing/2014/main" id="{20DD03FD-9D29-0749-9D14-71887395B0E0}"/>
                    </a:ext>
                  </a:extLst>
                </p:cNvPr>
                <p:cNvPicPr/>
                <p:nvPr/>
              </p:nvPicPr>
              <p:blipFill>
                <a:blip r:embed="rId61"/>
                <a:stretch>
                  <a:fillRect/>
                </a:stretch>
              </p:blipFill>
              <p:spPr>
                <a:xfrm>
                  <a:off x="3335445" y="418605"/>
                  <a:ext cx="52719" cy="475585"/>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墨迹 33">
                  <a:extLst>
                    <a:ext uri="{FF2B5EF4-FFF2-40B4-BE49-F238E27FC236}">
                      <a16:creationId xmlns:a16="http://schemas.microsoft.com/office/drawing/2014/main" id="{0FEAA6AA-DB8B-D344-96F3-D38058D0076B}"/>
                    </a:ext>
                  </a:extLst>
                </p14:cNvPr>
                <p14:cNvContentPartPr/>
                <p14:nvPr/>
              </p14:nvContentPartPr>
              <p14:xfrm>
                <a:off x="3393667" y="507898"/>
                <a:ext cx="42840" cy="403200"/>
              </p14:xfrm>
            </p:contentPart>
          </mc:Choice>
          <mc:Fallback xmlns="">
            <p:pic>
              <p:nvPicPr>
                <p:cNvPr id="34" name="墨迹 33">
                  <a:extLst>
                    <a:ext uri="{FF2B5EF4-FFF2-40B4-BE49-F238E27FC236}">
                      <a16:creationId xmlns:a16="http://schemas.microsoft.com/office/drawing/2014/main" id="{0FEAA6AA-DB8B-D344-96F3-D38058D0076B}"/>
                    </a:ext>
                  </a:extLst>
                </p:cNvPr>
                <p:cNvPicPr/>
                <p:nvPr/>
              </p:nvPicPr>
              <p:blipFill>
                <a:blip r:embed="rId63"/>
                <a:stretch>
                  <a:fillRect/>
                </a:stretch>
              </p:blipFill>
              <p:spPr>
                <a:xfrm>
                  <a:off x="3378187" y="492432"/>
                  <a:ext cx="73440" cy="43377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墨迹 34">
                  <a:extLst>
                    <a:ext uri="{FF2B5EF4-FFF2-40B4-BE49-F238E27FC236}">
                      <a16:creationId xmlns:a16="http://schemas.microsoft.com/office/drawing/2014/main" id="{02EA0614-E351-FA43-AB44-4F0F44E5B3C2}"/>
                    </a:ext>
                  </a:extLst>
                </p14:cNvPr>
                <p14:cNvContentPartPr/>
                <p14:nvPr/>
              </p14:nvContentPartPr>
              <p14:xfrm>
                <a:off x="3337147" y="691138"/>
                <a:ext cx="78120" cy="42840"/>
              </p14:xfrm>
            </p:contentPart>
          </mc:Choice>
          <mc:Fallback xmlns="">
            <p:pic>
              <p:nvPicPr>
                <p:cNvPr id="35" name="墨迹 34">
                  <a:extLst>
                    <a:ext uri="{FF2B5EF4-FFF2-40B4-BE49-F238E27FC236}">
                      <a16:creationId xmlns:a16="http://schemas.microsoft.com/office/drawing/2014/main" id="{02EA0614-E351-FA43-AB44-4F0F44E5B3C2}"/>
                    </a:ext>
                  </a:extLst>
                </p:cNvPr>
                <p:cNvPicPr/>
                <p:nvPr/>
              </p:nvPicPr>
              <p:blipFill>
                <a:blip r:embed="rId65"/>
                <a:stretch>
                  <a:fillRect/>
                </a:stretch>
              </p:blipFill>
              <p:spPr>
                <a:xfrm>
                  <a:off x="3321667" y="675527"/>
                  <a:ext cx="108720" cy="73699"/>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墨迹 35">
                  <a:extLst>
                    <a:ext uri="{FF2B5EF4-FFF2-40B4-BE49-F238E27FC236}">
                      <a16:creationId xmlns:a16="http://schemas.microsoft.com/office/drawing/2014/main" id="{AF38EDB9-3FED-AE47-A400-A27FBAF8D3C9}"/>
                    </a:ext>
                  </a:extLst>
                </p14:cNvPr>
                <p14:cNvContentPartPr/>
                <p14:nvPr/>
              </p14:nvContentPartPr>
              <p14:xfrm>
                <a:off x="3379267" y="754858"/>
                <a:ext cx="49680" cy="14400"/>
              </p14:xfrm>
            </p:contentPart>
          </mc:Choice>
          <mc:Fallback xmlns="">
            <p:pic>
              <p:nvPicPr>
                <p:cNvPr id="36" name="墨迹 35">
                  <a:extLst>
                    <a:ext uri="{FF2B5EF4-FFF2-40B4-BE49-F238E27FC236}">
                      <a16:creationId xmlns:a16="http://schemas.microsoft.com/office/drawing/2014/main" id="{AF38EDB9-3FED-AE47-A400-A27FBAF8D3C9}"/>
                    </a:ext>
                  </a:extLst>
                </p:cNvPr>
                <p:cNvPicPr/>
                <p:nvPr/>
              </p:nvPicPr>
              <p:blipFill>
                <a:blip r:embed="rId67"/>
                <a:stretch>
                  <a:fillRect/>
                </a:stretch>
              </p:blipFill>
              <p:spPr>
                <a:xfrm>
                  <a:off x="3363787" y="739378"/>
                  <a:ext cx="802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墨迹 36">
                  <a:extLst>
                    <a:ext uri="{FF2B5EF4-FFF2-40B4-BE49-F238E27FC236}">
                      <a16:creationId xmlns:a16="http://schemas.microsoft.com/office/drawing/2014/main" id="{AE074D4C-C72E-9E4E-9318-3CE2A44D1CB5}"/>
                    </a:ext>
                  </a:extLst>
                </p14:cNvPr>
                <p14:cNvContentPartPr/>
                <p14:nvPr/>
              </p14:nvContentPartPr>
              <p14:xfrm>
                <a:off x="3315907" y="825418"/>
                <a:ext cx="198000" cy="190080"/>
              </p14:xfrm>
            </p:contentPart>
          </mc:Choice>
          <mc:Fallback xmlns="">
            <p:pic>
              <p:nvPicPr>
                <p:cNvPr id="37" name="墨迹 36">
                  <a:extLst>
                    <a:ext uri="{FF2B5EF4-FFF2-40B4-BE49-F238E27FC236}">
                      <a16:creationId xmlns:a16="http://schemas.microsoft.com/office/drawing/2014/main" id="{AE074D4C-C72E-9E4E-9318-3CE2A44D1CB5}"/>
                    </a:ext>
                  </a:extLst>
                </p:cNvPr>
                <p:cNvPicPr/>
                <p:nvPr/>
              </p:nvPicPr>
              <p:blipFill>
                <a:blip r:embed="rId69"/>
                <a:stretch>
                  <a:fillRect/>
                </a:stretch>
              </p:blipFill>
              <p:spPr>
                <a:xfrm>
                  <a:off x="3300399" y="809938"/>
                  <a:ext cx="228656"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8" name="墨迹 37">
                  <a:extLst>
                    <a:ext uri="{FF2B5EF4-FFF2-40B4-BE49-F238E27FC236}">
                      <a16:creationId xmlns:a16="http://schemas.microsoft.com/office/drawing/2014/main" id="{9D07006A-8C8E-7940-A3C5-6BBDAB0313CA}"/>
                    </a:ext>
                  </a:extLst>
                </p14:cNvPr>
                <p14:cNvContentPartPr/>
                <p14:nvPr/>
              </p14:nvContentPartPr>
              <p14:xfrm>
                <a:off x="3485107" y="472618"/>
                <a:ext cx="186840" cy="550080"/>
              </p14:xfrm>
            </p:contentPart>
          </mc:Choice>
          <mc:Fallback xmlns="">
            <p:pic>
              <p:nvPicPr>
                <p:cNvPr id="38" name="墨迹 37">
                  <a:extLst>
                    <a:ext uri="{FF2B5EF4-FFF2-40B4-BE49-F238E27FC236}">
                      <a16:creationId xmlns:a16="http://schemas.microsoft.com/office/drawing/2014/main" id="{9D07006A-8C8E-7940-A3C5-6BBDAB0313CA}"/>
                    </a:ext>
                  </a:extLst>
                </p:cNvPr>
                <p:cNvPicPr/>
                <p:nvPr/>
              </p:nvPicPr>
              <p:blipFill>
                <a:blip r:embed="rId71"/>
                <a:stretch>
                  <a:fillRect/>
                </a:stretch>
              </p:blipFill>
              <p:spPr>
                <a:xfrm>
                  <a:off x="3469627" y="457138"/>
                  <a:ext cx="217440" cy="580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9" name="墨迹 38">
                  <a:extLst>
                    <a:ext uri="{FF2B5EF4-FFF2-40B4-BE49-F238E27FC236}">
                      <a16:creationId xmlns:a16="http://schemas.microsoft.com/office/drawing/2014/main" id="{E81693F9-CDF5-2943-A02D-69E1B32CF637}"/>
                    </a:ext>
                  </a:extLst>
                </p14:cNvPr>
                <p14:cNvContentPartPr/>
                <p14:nvPr/>
              </p14:nvContentPartPr>
              <p14:xfrm>
                <a:off x="3506347" y="685018"/>
                <a:ext cx="84960" cy="176040"/>
              </p14:xfrm>
            </p:contentPart>
          </mc:Choice>
          <mc:Fallback xmlns="">
            <p:pic>
              <p:nvPicPr>
                <p:cNvPr id="39" name="墨迹 38">
                  <a:extLst>
                    <a:ext uri="{FF2B5EF4-FFF2-40B4-BE49-F238E27FC236}">
                      <a16:creationId xmlns:a16="http://schemas.microsoft.com/office/drawing/2014/main" id="{E81693F9-CDF5-2943-A02D-69E1B32CF637}"/>
                    </a:ext>
                  </a:extLst>
                </p:cNvPr>
                <p:cNvPicPr/>
                <p:nvPr/>
              </p:nvPicPr>
              <p:blipFill>
                <a:blip r:embed="rId73"/>
                <a:stretch>
                  <a:fillRect/>
                </a:stretch>
              </p:blipFill>
              <p:spPr>
                <a:xfrm>
                  <a:off x="3490867" y="669538"/>
                  <a:ext cx="1155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0" name="墨迹 39">
                  <a:extLst>
                    <a:ext uri="{FF2B5EF4-FFF2-40B4-BE49-F238E27FC236}">
                      <a16:creationId xmlns:a16="http://schemas.microsoft.com/office/drawing/2014/main" id="{DF895ED7-1ACB-6948-BB23-90D9C6E4CE94}"/>
                    </a:ext>
                  </a:extLst>
                </p14:cNvPr>
                <p14:cNvContentPartPr/>
                <p14:nvPr/>
              </p14:nvContentPartPr>
              <p14:xfrm>
                <a:off x="3555667" y="796978"/>
                <a:ext cx="42840" cy="41760"/>
              </p14:xfrm>
            </p:contentPart>
          </mc:Choice>
          <mc:Fallback xmlns="">
            <p:pic>
              <p:nvPicPr>
                <p:cNvPr id="40" name="墨迹 39">
                  <a:extLst>
                    <a:ext uri="{FF2B5EF4-FFF2-40B4-BE49-F238E27FC236}">
                      <a16:creationId xmlns:a16="http://schemas.microsoft.com/office/drawing/2014/main" id="{DF895ED7-1ACB-6948-BB23-90D9C6E4CE94}"/>
                    </a:ext>
                  </a:extLst>
                </p:cNvPr>
                <p:cNvPicPr/>
                <p:nvPr/>
              </p:nvPicPr>
              <p:blipFill>
                <a:blip r:embed="rId75"/>
                <a:stretch>
                  <a:fillRect/>
                </a:stretch>
              </p:blipFill>
              <p:spPr>
                <a:xfrm>
                  <a:off x="3540187" y="781498"/>
                  <a:ext cx="734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墨迹 41">
                  <a:extLst>
                    <a:ext uri="{FF2B5EF4-FFF2-40B4-BE49-F238E27FC236}">
                      <a16:creationId xmlns:a16="http://schemas.microsoft.com/office/drawing/2014/main" id="{B87913C5-2E86-6644-817B-73D8C22F137F}"/>
                    </a:ext>
                  </a:extLst>
                </p14:cNvPr>
                <p14:cNvContentPartPr/>
                <p14:nvPr/>
              </p14:nvContentPartPr>
              <p14:xfrm>
                <a:off x="592507" y="888778"/>
                <a:ext cx="190800" cy="70920"/>
              </p14:xfrm>
            </p:contentPart>
          </mc:Choice>
          <mc:Fallback xmlns="">
            <p:pic>
              <p:nvPicPr>
                <p:cNvPr id="42" name="墨迹 41">
                  <a:extLst>
                    <a:ext uri="{FF2B5EF4-FFF2-40B4-BE49-F238E27FC236}">
                      <a16:creationId xmlns:a16="http://schemas.microsoft.com/office/drawing/2014/main" id="{B87913C5-2E86-6644-817B-73D8C22F137F}"/>
                    </a:ext>
                  </a:extLst>
                </p:cNvPr>
                <p:cNvPicPr/>
                <p:nvPr/>
              </p:nvPicPr>
              <p:blipFill>
                <a:blip r:embed="rId77"/>
                <a:stretch>
                  <a:fillRect/>
                </a:stretch>
              </p:blipFill>
              <p:spPr>
                <a:xfrm>
                  <a:off x="577056" y="873298"/>
                  <a:ext cx="221342" cy="101520"/>
                </a:xfrm>
                <a:prstGeom prst="rect">
                  <a:avLst/>
                </a:prstGeom>
              </p:spPr>
            </p:pic>
          </mc:Fallback>
        </mc:AlternateContent>
      </p:grpSp>
      <p:grpSp>
        <p:nvGrpSpPr>
          <p:cNvPr id="362" name="组合 361">
            <a:extLst>
              <a:ext uri="{FF2B5EF4-FFF2-40B4-BE49-F238E27FC236}">
                <a16:creationId xmlns:a16="http://schemas.microsoft.com/office/drawing/2014/main" id="{ADB343C1-30D3-F844-BFBB-4F363714219F}"/>
              </a:ext>
            </a:extLst>
          </p:cNvPr>
          <p:cNvGrpSpPr/>
          <p:nvPr/>
        </p:nvGrpSpPr>
        <p:grpSpPr>
          <a:xfrm>
            <a:off x="444187" y="1333378"/>
            <a:ext cx="8364240" cy="4289400"/>
            <a:chOff x="444187" y="1333378"/>
            <a:chExt cx="8364240" cy="4289400"/>
          </a:xfrm>
        </p:grpSpPr>
        <mc:AlternateContent xmlns:mc="http://schemas.openxmlformats.org/markup-compatibility/2006" xmlns:p14="http://schemas.microsoft.com/office/powerpoint/2010/main">
          <mc:Choice Requires="p14">
            <p:contentPart p14:bwMode="auto" r:id="rId78">
              <p14:nvContentPartPr>
                <p14:cNvPr id="44" name="墨迹 43">
                  <a:extLst>
                    <a:ext uri="{FF2B5EF4-FFF2-40B4-BE49-F238E27FC236}">
                      <a16:creationId xmlns:a16="http://schemas.microsoft.com/office/drawing/2014/main" id="{EA0BBC0B-7912-2744-80F7-1847BDCB817A}"/>
                    </a:ext>
                  </a:extLst>
                </p14:cNvPr>
                <p14:cNvContentPartPr/>
                <p14:nvPr/>
              </p14:nvContentPartPr>
              <p14:xfrm>
                <a:off x="649027" y="1813258"/>
                <a:ext cx="99000" cy="56880"/>
              </p14:xfrm>
            </p:contentPart>
          </mc:Choice>
          <mc:Fallback xmlns="">
            <p:pic>
              <p:nvPicPr>
                <p:cNvPr id="44" name="墨迹 43">
                  <a:extLst>
                    <a:ext uri="{FF2B5EF4-FFF2-40B4-BE49-F238E27FC236}">
                      <a16:creationId xmlns:a16="http://schemas.microsoft.com/office/drawing/2014/main" id="{EA0BBC0B-7912-2744-80F7-1847BDCB817A}"/>
                    </a:ext>
                  </a:extLst>
                </p:cNvPr>
                <p:cNvPicPr/>
                <p:nvPr/>
              </p:nvPicPr>
              <p:blipFill>
                <a:blip r:embed="rId79"/>
                <a:stretch>
                  <a:fillRect/>
                </a:stretch>
              </p:blipFill>
              <p:spPr>
                <a:xfrm>
                  <a:off x="633603" y="1797778"/>
                  <a:ext cx="129489"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5" name="墨迹 44">
                  <a:extLst>
                    <a:ext uri="{FF2B5EF4-FFF2-40B4-BE49-F238E27FC236}">
                      <a16:creationId xmlns:a16="http://schemas.microsoft.com/office/drawing/2014/main" id="{C4C3085D-DCD7-644A-B168-674848C7952B}"/>
                    </a:ext>
                  </a:extLst>
                </p14:cNvPr>
                <p14:cNvContentPartPr/>
                <p14:nvPr/>
              </p14:nvContentPartPr>
              <p14:xfrm>
                <a:off x="1015867" y="1474498"/>
                <a:ext cx="84960" cy="42840"/>
              </p14:xfrm>
            </p:contentPart>
          </mc:Choice>
          <mc:Fallback xmlns="">
            <p:pic>
              <p:nvPicPr>
                <p:cNvPr id="45" name="墨迹 44">
                  <a:extLst>
                    <a:ext uri="{FF2B5EF4-FFF2-40B4-BE49-F238E27FC236}">
                      <a16:creationId xmlns:a16="http://schemas.microsoft.com/office/drawing/2014/main" id="{C4C3085D-DCD7-644A-B168-674848C7952B}"/>
                    </a:ext>
                  </a:extLst>
                </p:cNvPr>
                <p:cNvPicPr/>
                <p:nvPr/>
              </p:nvPicPr>
              <p:blipFill>
                <a:blip r:embed="rId81"/>
                <a:stretch>
                  <a:fillRect/>
                </a:stretch>
              </p:blipFill>
              <p:spPr>
                <a:xfrm>
                  <a:off x="1000452" y="1459018"/>
                  <a:ext cx="115431"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墨迹 45">
                  <a:extLst>
                    <a:ext uri="{FF2B5EF4-FFF2-40B4-BE49-F238E27FC236}">
                      <a16:creationId xmlns:a16="http://schemas.microsoft.com/office/drawing/2014/main" id="{B8768909-7D52-F646-BD57-EA7B153C0B93}"/>
                    </a:ext>
                  </a:extLst>
                </p14:cNvPr>
                <p14:cNvContentPartPr/>
                <p14:nvPr/>
              </p14:nvContentPartPr>
              <p14:xfrm>
                <a:off x="1001827" y="1533898"/>
                <a:ext cx="141480" cy="392400"/>
              </p14:xfrm>
            </p:contentPart>
          </mc:Choice>
          <mc:Fallback xmlns="">
            <p:pic>
              <p:nvPicPr>
                <p:cNvPr id="46" name="墨迹 45">
                  <a:extLst>
                    <a:ext uri="{FF2B5EF4-FFF2-40B4-BE49-F238E27FC236}">
                      <a16:creationId xmlns:a16="http://schemas.microsoft.com/office/drawing/2014/main" id="{B8768909-7D52-F646-BD57-EA7B153C0B93}"/>
                    </a:ext>
                  </a:extLst>
                </p:cNvPr>
                <p:cNvPicPr/>
                <p:nvPr/>
              </p:nvPicPr>
              <p:blipFill>
                <a:blip r:embed="rId83"/>
                <a:stretch>
                  <a:fillRect/>
                </a:stretch>
              </p:blipFill>
              <p:spPr>
                <a:xfrm>
                  <a:off x="986347" y="1518418"/>
                  <a:ext cx="1720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墨迹 48">
                  <a:extLst>
                    <a:ext uri="{FF2B5EF4-FFF2-40B4-BE49-F238E27FC236}">
                      <a16:creationId xmlns:a16="http://schemas.microsoft.com/office/drawing/2014/main" id="{3D998E90-C121-1847-A452-2F6FE319F373}"/>
                    </a:ext>
                  </a:extLst>
                </p14:cNvPr>
                <p14:cNvContentPartPr/>
                <p14:nvPr/>
              </p14:nvContentPartPr>
              <p14:xfrm>
                <a:off x="1001827" y="1591138"/>
                <a:ext cx="70920" cy="102240"/>
              </p14:xfrm>
            </p:contentPart>
          </mc:Choice>
          <mc:Fallback xmlns="">
            <p:pic>
              <p:nvPicPr>
                <p:cNvPr id="49" name="墨迹 48">
                  <a:extLst>
                    <a:ext uri="{FF2B5EF4-FFF2-40B4-BE49-F238E27FC236}">
                      <a16:creationId xmlns:a16="http://schemas.microsoft.com/office/drawing/2014/main" id="{3D998E90-C121-1847-A452-2F6FE319F373}"/>
                    </a:ext>
                  </a:extLst>
                </p:cNvPr>
                <p:cNvPicPr/>
                <p:nvPr/>
              </p:nvPicPr>
              <p:blipFill>
                <a:blip r:embed="rId85"/>
                <a:stretch>
                  <a:fillRect/>
                </a:stretch>
              </p:blipFill>
              <p:spPr>
                <a:xfrm>
                  <a:off x="986347" y="1575658"/>
                  <a:ext cx="1015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墨迹 49">
                  <a:extLst>
                    <a:ext uri="{FF2B5EF4-FFF2-40B4-BE49-F238E27FC236}">
                      <a16:creationId xmlns:a16="http://schemas.microsoft.com/office/drawing/2014/main" id="{8CDCD9D6-0615-3D42-BD90-F4B6F1B875F2}"/>
                    </a:ext>
                  </a:extLst>
                </p14:cNvPr>
                <p14:cNvContentPartPr/>
                <p14:nvPr/>
              </p14:nvContentPartPr>
              <p14:xfrm>
                <a:off x="1093267" y="1510498"/>
                <a:ext cx="78120" cy="162000"/>
              </p14:xfrm>
            </p:contentPart>
          </mc:Choice>
          <mc:Fallback xmlns="">
            <p:pic>
              <p:nvPicPr>
                <p:cNvPr id="50" name="墨迹 49">
                  <a:extLst>
                    <a:ext uri="{FF2B5EF4-FFF2-40B4-BE49-F238E27FC236}">
                      <a16:creationId xmlns:a16="http://schemas.microsoft.com/office/drawing/2014/main" id="{8CDCD9D6-0615-3D42-BD90-F4B6F1B875F2}"/>
                    </a:ext>
                  </a:extLst>
                </p:cNvPr>
                <p:cNvPicPr/>
                <p:nvPr/>
              </p:nvPicPr>
              <p:blipFill>
                <a:blip r:embed="rId87"/>
                <a:stretch>
                  <a:fillRect/>
                </a:stretch>
              </p:blipFill>
              <p:spPr>
                <a:xfrm>
                  <a:off x="1077787" y="1495018"/>
                  <a:ext cx="1087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墨迹 50">
                  <a:extLst>
                    <a:ext uri="{FF2B5EF4-FFF2-40B4-BE49-F238E27FC236}">
                      <a16:creationId xmlns:a16="http://schemas.microsoft.com/office/drawing/2014/main" id="{538A84FB-B934-3446-A707-306B5152B771}"/>
                    </a:ext>
                  </a:extLst>
                </p14:cNvPr>
                <p14:cNvContentPartPr/>
                <p14:nvPr/>
              </p14:nvContentPartPr>
              <p14:xfrm>
                <a:off x="987427" y="1784818"/>
                <a:ext cx="63720" cy="162720"/>
              </p14:xfrm>
            </p:contentPart>
          </mc:Choice>
          <mc:Fallback xmlns="">
            <p:pic>
              <p:nvPicPr>
                <p:cNvPr id="51" name="墨迹 50">
                  <a:extLst>
                    <a:ext uri="{FF2B5EF4-FFF2-40B4-BE49-F238E27FC236}">
                      <a16:creationId xmlns:a16="http://schemas.microsoft.com/office/drawing/2014/main" id="{538A84FB-B934-3446-A707-306B5152B771}"/>
                    </a:ext>
                  </a:extLst>
                </p:cNvPr>
                <p:cNvPicPr/>
                <p:nvPr/>
              </p:nvPicPr>
              <p:blipFill>
                <a:blip r:embed="rId89"/>
                <a:stretch>
                  <a:fillRect/>
                </a:stretch>
              </p:blipFill>
              <p:spPr>
                <a:xfrm>
                  <a:off x="971947" y="1769304"/>
                  <a:ext cx="94320" cy="19338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墨迹 51">
                  <a:extLst>
                    <a:ext uri="{FF2B5EF4-FFF2-40B4-BE49-F238E27FC236}">
                      <a16:creationId xmlns:a16="http://schemas.microsoft.com/office/drawing/2014/main" id="{BF8D8885-B74B-5A42-9F85-C8ED8AF436B4}"/>
                    </a:ext>
                  </a:extLst>
                </p14:cNvPr>
                <p14:cNvContentPartPr/>
                <p14:nvPr/>
              </p14:nvContentPartPr>
              <p14:xfrm>
                <a:off x="1065187" y="1798858"/>
                <a:ext cx="120240" cy="35640"/>
              </p14:xfrm>
            </p:contentPart>
          </mc:Choice>
          <mc:Fallback xmlns="">
            <p:pic>
              <p:nvPicPr>
                <p:cNvPr id="52" name="墨迹 51">
                  <a:extLst>
                    <a:ext uri="{FF2B5EF4-FFF2-40B4-BE49-F238E27FC236}">
                      <a16:creationId xmlns:a16="http://schemas.microsoft.com/office/drawing/2014/main" id="{BF8D8885-B74B-5A42-9F85-C8ED8AF436B4}"/>
                    </a:ext>
                  </a:extLst>
                </p:cNvPr>
                <p:cNvPicPr/>
                <p:nvPr/>
              </p:nvPicPr>
              <p:blipFill>
                <a:blip r:embed="rId91"/>
                <a:stretch>
                  <a:fillRect/>
                </a:stretch>
              </p:blipFill>
              <p:spPr>
                <a:xfrm>
                  <a:off x="1049707" y="1783378"/>
                  <a:ext cx="1508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墨迹 52">
                  <a:extLst>
                    <a:ext uri="{FF2B5EF4-FFF2-40B4-BE49-F238E27FC236}">
                      <a16:creationId xmlns:a16="http://schemas.microsoft.com/office/drawing/2014/main" id="{373D8BF0-618F-CB4F-99F7-D899CF96D00F}"/>
                    </a:ext>
                  </a:extLst>
                </p14:cNvPr>
                <p14:cNvContentPartPr/>
                <p14:nvPr/>
              </p14:nvContentPartPr>
              <p14:xfrm>
                <a:off x="1128547" y="1396738"/>
                <a:ext cx="204840" cy="353160"/>
              </p14:xfrm>
            </p:contentPart>
          </mc:Choice>
          <mc:Fallback xmlns="">
            <p:pic>
              <p:nvPicPr>
                <p:cNvPr id="53" name="墨迹 52">
                  <a:extLst>
                    <a:ext uri="{FF2B5EF4-FFF2-40B4-BE49-F238E27FC236}">
                      <a16:creationId xmlns:a16="http://schemas.microsoft.com/office/drawing/2014/main" id="{373D8BF0-618F-CB4F-99F7-D899CF96D00F}"/>
                    </a:ext>
                  </a:extLst>
                </p:cNvPr>
                <p:cNvPicPr/>
                <p:nvPr/>
              </p:nvPicPr>
              <p:blipFill>
                <a:blip r:embed="rId93"/>
                <a:stretch>
                  <a:fillRect/>
                </a:stretch>
              </p:blipFill>
              <p:spPr>
                <a:xfrm>
                  <a:off x="1113067" y="1381258"/>
                  <a:ext cx="23544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墨迹 53">
                  <a:extLst>
                    <a:ext uri="{FF2B5EF4-FFF2-40B4-BE49-F238E27FC236}">
                      <a16:creationId xmlns:a16="http://schemas.microsoft.com/office/drawing/2014/main" id="{3B6AD52A-7883-6944-A169-42F5CF3FB918}"/>
                    </a:ext>
                  </a:extLst>
                </p14:cNvPr>
                <p14:cNvContentPartPr/>
                <p14:nvPr/>
              </p14:nvContentPartPr>
              <p14:xfrm>
                <a:off x="1178227" y="1580338"/>
                <a:ext cx="212040" cy="63720"/>
              </p14:xfrm>
            </p:contentPart>
          </mc:Choice>
          <mc:Fallback xmlns="">
            <p:pic>
              <p:nvPicPr>
                <p:cNvPr id="54" name="墨迹 53">
                  <a:extLst>
                    <a:ext uri="{FF2B5EF4-FFF2-40B4-BE49-F238E27FC236}">
                      <a16:creationId xmlns:a16="http://schemas.microsoft.com/office/drawing/2014/main" id="{3B6AD52A-7883-6944-A169-42F5CF3FB918}"/>
                    </a:ext>
                  </a:extLst>
                </p:cNvPr>
                <p:cNvPicPr/>
                <p:nvPr/>
              </p:nvPicPr>
              <p:blipFill>
                <a:blip r:embed="rId95"/>
                <a:stretch>
                  <a:fillRect/>
                </a:stretch>
              </p:blipFill>
              <p:spPr>
                <a:xfrm>
                  <a:off x="1162747" y="1564945"/>
                  <a:ext cx="242640" cy="9414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墨迹 54">
                  <a:extLst>
                    <a:ext uri="{FF2B5EF4-FFF2-40B4-BE49-F238E27FC236}">
                      <a16:creationId xmlns:a16="http://schemas.microsoft.com/office/drawing/2014/main" id="{1555077D-9EF5-FF4F-B749-78C3C2D8FB67}"/>
                    </a:ext>
                  </a:extLst>
                </p14:cNvPr>
                <p14:cNvContentPartPr/>
                <p14:nvPr/>
              </p14:nvContentPartPr>
              <p14:xfrm>
                <a:off x="1206307" y="1679698"/>
                <a:ext cx="155520" cy="91440"/>
              </p14:xfrm>
            </p:contentPart>
          </mc:Choice>
          <mc:Fallback xmlns="">
            <p:pic>
              <p:nvPicPr>
                <p:cNvPr id="55" name="墨迹 54">
                  <a:extLst>
                    <a:ext uri="{FF2B5EF4-FFF2-40B4-BE49-F238E27FC236}">
                      <a16:creationId xmlns:a16="http://schemas.microsoft.com/office/drawing/2014/main" id="{1555077D-9EF5-FF4F-B749-78C3C2D8FB67}"/>
                    </a:ext>
                  </a:extLst>
                </p:cNvPr>
                <p:cNvPicPr/>
                <p:nvPr/>
              </p:nvPicPr>
              <p:blipFill>
                <a:blip r:embed="rId97"/>
                <a:stretch>
                  <a:fillRect/>
                </a:stretch>
              </p:blipFill>
              <p:spPr>
                <a:xfrm>
                  <a:off x="1190827" y="1664157"/>
                  <a:ext cx="186120" cy="122161"/>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墨迹 55">
                  <a:extLst>
                    <a:ext uri="{FF2B5EF4-FFF2-40B4-BE49-F238E27FC236}">
                      <a16:creationId xmlns:a16="http://schemas.microsoft.com/office/drawing/2014/main" id="{19848F72-6200-E542-8386-32131873DC35}"/>
                    </a:ext>
                  </a:extLst>
                </p14:cNvPr>
                <p14:cNvContentPartPr/>
                <p14:nvPr/>
              </p14:nvContentPartPr>
              <p14:xfrm>
                <a:off x="1163827" y="1749538"/>
                <a:ext cx="254520" cy="239400"/>
              </p14:xfrm>
            </p:contentPart>
          </mc:Choice>
          <mc:Fallback xmlns="">
            <p:pic>
              <p:nvPicPr>
                <p:cNvPr id="56" name="墨迹 55">
                  <a:extLst>
                    <a:ext uri="{FF2B5EF4-FFF2-40B4-BE49-F238E27FC236}">
                      <a16:creationId xmlns:a16="http://schemas.microsoft.com/office/drawing/2014/main" id="{19848F72-6200-E542-8386-32131873DC35}"/>
                    </a:ext>
                  </a:extLst>
                </p:cNvPr>
                <p:cNvPicPr/>
                <p:nvPr/>
              </p:nvPicPr>
              <p:blipFill>
                <a:blip r:embed="rId99"/>
                <a:stretch>
                  <a:fillRect/>
                </a:stretch>
              </p:blipFill>
              <p:spPr>
                <a:xfrm>
                  <a:off x="1148347" y="1734058"/>
                  <a:ext cx="2851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墨迹 56">
                  <a:extLst>
                    <a:ext uri="{FF2B5EF4-FFF2-40B4-BE49-F238E27FC236}">
                      <a16:creationId xmlns:a16="http://schemas.microsoft.com/office/drawing/2014/main" id="{1EA72B95-7F6F-BC4B-BFBB-A86877905905}"/>
                    </a:ext>
                  </a:extLst>
                </p14:cNvPr>
                <p14:cNvContentPartPr/>
                <p14:nvPr/>
              </p14:nvContentPartPr>
              <p14:xfrm>
                <a:off x="1284067" y="1650898"/>
                <a:ext cx="56880" cy="444960"/>
              </p14:xfrm>
            </p:contentPart>
          </mc:Choice>
          <mc:Fallback xmlns="">
            <p:pic>
              <p:nvPicPr>
                <p:cNvPr id="57" name="墨迹 56">
                  <a:extLst>
                    <a:ext uri="{FF2B5EF4-FFF2-40B4-BE49-F238E27FC236}">
                      <a16:creationId xmlns:a16="http://schemas.microsoft.com/office/drawing/2014/main" id="{1EA72B95-7F6F-BC4B-BFBB-A86877905905}"/>
                    </a:ext>
                  </a:extLst>
                </p:cNvPr>
                <p:cNvPicPr/>
                <p:nvPr/>
              </p:nvPicPr>
              <p:blipFill>
                <a:blip r:embed="rId101"/>
                <a:stretch>
                  <a:fillRect/>
                </a:stretch>
              </p:blipFill>
              <p:spPr>
                <a:xfrm>
                  <a:off x="1268587" y="1635418"/>
                  <a:ext cx="8748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 name="墨迹 57">
                  <a:extLst>
                    <a:ext uri="{FF2B5EF4-FFF2-40B4-BE49-F238E27FC236}">
                      <a16:creationId xmlns:a16="http://schemas.microsoft.com/office/drawing/2014/main" id="{D0136115-0B22-6C4D-B1FB-69796F81BFFC}"/>
                    </a:ext>
                  </a:extLst>
                </p14:cNvPr>
                <p14:cNvContentPartPr/>
                <p14:nvPr/>
              </p14:nvContentPartPr>
              <p14:xfrm>
                <a:off x="1495747" y="1475938"/>
                <a:ext cx="84960" cy="111600"/>
              </p14:xfrm>
            </p:contentPart>
          </mc:Choice>
          <mc:Fallback xmlns="">
            <p:pic>
              <p:nvPicPr>
                <p:cNvPr id="58" name="墨迹 57">
                  <a:extLst>
                    <a:ext uri="{FF2B5EF4-FFF2-40B4-BE49-F238E27FC236}">
                      <a16:creationId xmlns:a16="http://schemas.microsoft.com/office/drawing/2014/main" id="{D0136115-0B22-6C4D-B1FB-69796F81BFFC}"/>
                    </a:ext>
                  </a:extLst>
                </p:cNvPr>
                <p:cNvPicPr/>
                <p:nvPr/>
              </p:nvPicPr>
              <p:blipFill>
                <a:blip r:embed="rId103"/>
                <a:stretch>
                  <a:fillRect/>
                </a:stretch>
              </p:blipFill>
              <p:spPr>
                <a:xfrm>
                  <a:off x="1480267" y="1460458"/>
                  <a:ext cx="1155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 name="墨迹 58">
                  <a:extLst>
                    <a:ext uri="{FF2B5EF4-FFF2-40B4-BE49-F238E27FC236}">
                      <a16:creationId xmlns:a16="http://schemas.microsoft.com/office/drawing/2014/main" id="{73F9518D-2B75-C946-8064-10C0C3B1D463}"/>
                    </a:ext>
                  </a:extLst>
                </p14:cNvPr>
                <p14:cNvContentPartPr/>
                <p14:nvPr/>
              </p14:nvContentPartPr>
              <p14:xfrm>
                <a:off x="1481347" y="1537858"/>
                <a:ext cx="148680" cy="141480"/>
              </p14:xfrm>
            </p:contentPart>
          </mc:Choice>
          <mc:Fallback xmlns="">
            <p:pic>
              <p:nvPicPr>
                <p:cNvPr id="59" name="墨迹 58">
                  <a:extLst>
                    <a:ext uri="{FF2B5EF4-FFF2-40B4-BE49-F238E27FC236}">
                      <a16:creationId xmlns:a16="http://schemas.microsoft.com/office/drawing/2014/main" id="{73F9518D-2B75-C946-8064-10C0C3B1D463}"/>
                    </a:ext>
                  </a:extLst>
                </p:cNvPr>
                <p:cNvPicPr/>
                <p:nvPr/>
              </p:nvPicPr>
              <p:blipFill>
                <a:blip r:embed="rId105"/>
                <a:stretch>
                  <a:fillRect/>
                </a:stretch>
              </p:blipFill>
              <p:spPr>
                <a:xfrm>
                  <a:off x="1465829" y="1522378"/>
                  <a:ext cx="179354"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0" name="墨迹 59">
                  <a:extLst>
                    <a:ext uri="{FF2B5EF4-FFF2-40B4-BE49-F238E27FC236}">
                      <a16:creationId xmlns:a16="http://schemas.microsoft.com/office/drawing/2014/main" id="{735FFBDA-4F8A-5D43-8038-41D9722DA31E}"/>
                    </a:ext>
                  </a:extLst>
                </p14:cNvPr>
                <p14:cNvContentPartPr/>
                <p14:nvPr/>
              </p14:nvContentPartPr>
              <p14:xfrm>
                <a:off x="1516627" y="1510498"/>
                <a:ext cx="127440" cy="487080"/>
              </p14:xfrm>
            </p:contentPart>
          </mc:Choice>
          <mc:Fallback xmlns="">
            <p:pic>
              <p:nvPicPr>
                <p:cNvPr id="60" name="墨迹 59">
                  <a:extLst>
                    <a:ext uri="{FF2B5EF4-FFF2-40B4-BE49-F238E27FC236}">
                      <a16:creationId xmlns:a16="http://schemas.microsoft.com/office/drawing/2014/main" id="{735FFBDA-4F8A-5D43-8038-41D9722DA31E}"/>
                    </a:ext>
                  </a:extLst>
                </p:cNvPr>
                <p:cNvPicPr/>
                <p:nvPr/>
              </p:nvPicPr>
              <p:blipFill>
                <a:blip r:embed="rId107"/>
                <a:stretch>
                  <a:fillRect/>
                </a:stretch>
              </p:blipFill>
              <p:spPr>
                <a:xfrm>
                  <a:off x="1501147" y="1495029"/>
                  <a:ext cx="158040" cy="517657"/>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1" name="墨迹 60">
                  <a:extLst>
                    <a:ext uri="{FF2B5EF4-FFF2-40B4-BE49-F238E27FC236}">
                      <a16:creationId xmlns:a16="http://schemas.microsoft.com/office/drawing/2014/main" id="{7D057842-8D55-4B48-A396-D31FF450EBA9}"/>
                    </a:ext>
                  </a:extLst>
                </p14:cNvPr>
                <p14:cNvContentPartPr/>
                <p14:nvPr/>
              </p14:nvContentPartPr>
              <p14:xfrm>
                <a:off x="1594387" y="1471978"/>
                <a:ext cx="226080" cy="475560"/>
              </p14:xfrm>
            </p:contentPart>
          </mc:Choice>
          <mc:Fallback xmlns="">
            <p:pic>
              <p:nvPicPr>
                <p:cNvPr id="61" name="墨迹 60">
                  <a:extLst>
                    <a:ext uri="{FF2B5EF4-FFF2-40B4-BE49-F238E27FC236}">
                      <a16:creationId xmlns:a16="http://schemas.microsoft.com/office/drawing/2014/main" id="{7D057842-8D55-4B48-A396-D31FF450EBA9}"/>
                    </a:ext>
                  </a:extLst>
                </p:cNvPr>
                <p:cNvPicPr/>
                <p:nvPr/>
              </p:nvPicPr>
              <p:blipFill>
                <a:blip r:embed="rId109"/>
                <a:stretch>
                  <a:fillRect/>
                </a:stretch>
              </p:blipFill>
              <p:spPr>
                <a:xfrm>
                  <a:off x="1578932" y="1456486"/>
                  <a:ext cx="256631" cy="506183"/>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2" name="墨迹 61">
                  <a:extLst>
                    <a:ext uri="{FF2B5EF4-FFF2-40B4-BE49-F238E27FC236}">
                      <a16:creationId xmlns:a16="http://schemas.microsoft.com/office/drawing/2014/main" id="{70F23145-1DE8-BA4F-BE7C-27AD90D7985C}"/>
                    </a:ext>
                  </a:extLst>
                </p14:cNvPr>
                <p14:cNvContentPartPr/>
                <p14:nvPr/>
              </p14:nvContentPartPr>
              <p14:xfrm>
                <a:off x="1686187" y="1763578"/>
                <a:ext cx="226080" cy="233280"/>
              </p14:xfrm>
            </p:contentPart>
          </mc:Choice>
          <mc:Fallback xmlns="">
            <p:pic>
              <p:nvPicPr>
                <p:cNvPr id="62" name="墨迹 61">
                  <a:extLst>
                    <a:ext uri="{FF2B5EF4-FFF2-40B4-BE49-F238E27FC236}">
                      <a16:creationId xmlns:a16="http://schemas.microsoft.com/office/drawing/2014/main" id="{70F23145-1DE8-BA4F-BE7C-27AD90D7985C}"/>
                    </a:ext>
                  </a:extLst>
                </p:cNvPr>
                <p:cNvPicPr/>
                <p:nvPr/>
              </p:nvPicPr>
              <p:blipFill>
                <a:blip r:embed="rId111"/>
                <a:stretch>
                  <a:fillRect/>
                </a:stretch>
              </p:blipFill>
              <p:spPr>
                <a:xfrm>
                  <a:off x="1670707" y="1748098"/>
                  <a:ext cx="2566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3" name="墨迹 62">
                  <a:extLst>
                    <a:ext uri="{FF2B5EF4-FFF2-40B4-BE49-F238E27FC236}">
                      <a16:creationId xmlns:a16="http://schemas.microsoft.com/office/drawing/2014/main" id="{3DF7840E-BC5C-C947-94FD-68B5EFB09B27}"/>
                    </a:ext>
                  </a:extLst>
                </p14:cNvPr>
                <p14:cNvContentPartPr/>
                <p14:nvPr/>
              </p14:nvContentPartPr>
              <p14:xfrm>
                <a:off x="1897867" y="1393858"/>
                <a:ext cx="63720" cy="190800"/>
              </p14:xfrm>
            </p:contentPart>
          </mc:Choice>
          <mc:Fallback xmlns="">
            <p:pic>
              <p:nvPicPr>
                <p:cNvPr id="63" name="墨迹 62">
                  <a:extLst>
                    <a:ext uri="{FF2B5EF4-FFF2-40B4-BE49-F238E27FC236}">
                      <a16:creationId xmlns:a16="http://schemas.microsoft.com/office/drawing/2014/main" id="{3DF7840E-BC5C-C947-94FD-68B5EFB09B27}"/>
                    </a:ext>
                  </a:extLst>
                </p:cNvPr>
                <p:cNvPicPr/>
                <p:nvPr/>
              </p:nvPicPr>
              <p:blipFill>
                <a:blip r:embed="rId113"/>
                <a:stretch>
                  <a:fillRect/>
                </a:stretch>
              </p:blipFill>
              <p:spPr>
                <a:xfrm>
                  <a:off x="1882474" y="1378378"/>
                  <a:ext cx="94148"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墨迹 63">
                  <a:extLst>
                    <a:ext uri="{FF2B5EF4-FFF2-40B4-BE49-F238E27FC236}">
                      <a16:creationId xmlns:a16="http://schemas.microsoft.com/office/drawing/2014/main" id="{A3280338-19F1-9E40-8D63-6904DE884128}"/>
                    </a:ext>
                  </a:extLst>
                </p14:cNvPr>
                <p14:cNvContentPartPr/>
                <p14:nvPr/>
              </p14:nvContentPartPr>
              <p14:xfrm>
                <a:off x="1919827" y="1410778"/>
                <a:ext cx="162000" cy="175320"/>
              </p14:xfrm>
            </p:contentPart>
          </mc:Choice>
          <mc:Fallback xmlns="">
            <p:pic>
              <p:nvPicPr>
                <p:cNvPr id="64" name="墨迹 63">
                  <a:extLst>
                    <a:ext uri="{FF2B5EF4-FFF2-40B4-BE49-F238E27FC236}">
                      <a16:creationId xmlns:a16="http://schemas.microsoft.com/office/drawing/2014/main" id="{A3280338-19F1-9E40-8D63-6904DE884128}"/>
                    </a:ext>
                  </a:extLst>
                </p:cNvPr>
                <p:cNvPicPr/>
                <p:nvPr/>
              </p:nvPicPr>
              <p:blipFill>
                <a:blip r:embed="rId115"/>
                <a:stretch>
                  <a:fillRect/>
                </a:stretch>
              </p:blipFill>
              <p:spPr>
                <a:xfrm>
                  <a:off x="1904347" y="1395298"/>
                  <a:ext cx="1926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5" name="墨迹 64">
                  <a:extLst>
                    <a:ext uri="{FF2B5EF4-FFF2-40B4-BE49-F238E27FC236}">
                      <a16:creationId xmlns:a16="http://schemas.microsoft.com/office/drawing/2014/main" id="{72E84EE4-518F-CD40-BCB3-6E0AFCDEB5B0}"/>
                    </a:ext>
                  </a:extLst>
                </p14:cNvPr>
                <p14:cNvContentPartPr/>
                <p14:nvPr/>
              </p14:nvContentPartPr>
              <p14:xfrm>
                <a:off x="1975267" y="1588258"/>
                <a:ext cx="190800" cy="288000"/>
              </p14:xfrm>
            </p:contentPart>
          </mc:Choice>
          <mc:Fallback xmlns="">
            <p:pic>
              <p:nvPicPr>
                <p:cNvPr id="65" name="墨迹 64">
                  <a:extLst>
                    <a:ext uri="{FF2B5EF4-FFF2-40B4-BE49-F238E27FC236}">
                      <a16:creationId xmlns:a16="http://schemas.microsoft.com/office/drawing/2014/main" id="{72E84EE4-518F-CD40-BCB3-6E0AFCDEB5B0}"/>
                    </a:ext>
                  </a:extLst>
                </p:cNvPr>
                <p:cNvPicPr/>
                <p:nvPr/>
              </p:nvPicPr>
              <p:blipFill>
                <a:blip r:embed="rId117"/>
                <a:stretch>
                  <a:fillRect/>
                </a:stretch>
              </p:blipFill>
              <p:spPr>
                <a:xfrm>
                  <a:off x="1959787" y="1572778"/>
                  <a:ext cx="2214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墨迹 65">
                  <a:extLst>
                    <a:ext uri="{FF2B5EF4-FFF2-40B4-BE49-F238E27FC236}">
                      <a16:creationId xmlns:a16="http://schemas.microsoft.com/office/drawing/2014/main" id="{93C6EEBE-92D5-3A4C-99D1-4B4742FA576A}"/>
                    </a:ext>
                  </a:extLst>
                </p14:cNvPr>
                <p14:cNvContentPartPr/>
                <p14:nvPr/>
              </p14:nvContentPartPr>
              <p14:xfrm>
                <a:off x="1954387" y="1714258"/>
                <a:ext cx="113400" cy="317880"/>
              </p14:xfrm>
            </p:contentPart>
          </mc:Choice>
          <mc:Fallback xmlns="">
            <p:pic>
              <p:nvPicPr>
                <p:cNvPr id="66" name="墨迹 65">
                  <a:extLst>
                    <a:ext uri="{FF2B5EF4-FFF2-40B4-BE49-F238E27FC236}">
                      <a16:creationId xmlns:a16="http://schemas.microsoft.com/office/drawing/2014/main" id="{93C6EEBE-92D5-3A4C-99D1-4B4742FA576A}"/>
                    </a:ext>
                  </a:extLst>
                </p:cNvPr>
                <p:cNvPicPr/>
                <p:nvPr/>
              </p:nvPicPr>
              <p:blipFill>
                <a:blip r:embed="rId119"/>
                <a:stretch>
                  <a:fillRect/>
                </a:stretch>
              </p:blipFill>
              <p:spPr>
                <a:xfrm>
                  <a:off x="1938907" y="1698778"/>
                  <a:ext cx="14400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墨迹 66">
                  <a:extLst>
                    <a:ext uri="{FF2B5EF4-FFF2-40B4-BE49-F238E27FC236}">
                      <a16:creationId xmlns:a16="http://schemas.microsoft.com/office/drawing/2014/main" id="{043898CF-33C4-9040-818D-47F27A530FA9}"/>
                    </a:ext>
                  </a:extLst>
                </p14:cNvPr>
                <p14:cNvContentPartPr/>
                <p14:nvPr/>
              </p14:nvContentPartPr>
              <p14:xfrm>
                <a:off x="2003707" y="1820098"/>
                <a:ext cx="240120" cy="126720"/>
              </p14:xfrm>
            </p:contentPart>
          </mc:Choice>
          <mc:Fallback xmlns="">
            <p:pic>
              <p:nvPicPr>
                <p:cNvPr id="67" name="墨迹 66">
                  <a:extLst>
                    <a:ext uri="{FF2B5EF4-FFF2-40B4-BE49-F238E27FC236}">
                      <a16:creationId xmlns:a16="http://schemas.microsoft.com/office/drawing/2014/main" id="{043898CF-33C4-9040-818D-47F27A530FA9}"/>
                    </a:ext>
                  </a:extLst>
                </p:cNvPr>
                <p:cNvPicPr/>
                <p:nvPr/>
              </p:nvPicPr>
              <p:blipFill>
                <a:blip r:embed="rId121"/>
                <a:stretch>
                  <a:fillRect/>
                </a:stretch>
              </p:blipFill>
              <p:spPr>
                <a:xfrm>
                  <a:off x="1988250" y="1804574"/>
                  <a:ext cx="270674" cy="157407"/>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墨迹 67">
                  <a:extLst>
                    <a:ext uri="{FF2B5EF4-FFF2-40B4-BE49-F238E27FC236}">
                      <a16:creationId xmlns:a16="http://schemas.microsoft.com/office/drawing/2014/main" id="{A3A7C60F-79DA-AE48-B4CB-E600E6F33369}"/>
                    </a:ext>
                  </a:extLst>
                </p14:cNvPr>
                <p14:cNvContentPartPr/>
                <p14:nvPr/>
              </p14:nvContentPartPr>
              <p14:xfrm>
                <a:off x="2377387" y="1559098"/>
                <a:ext cx="84960" cy="63720"/>
              </p14:xfrm>
            </p:contentPart>
          </mc:Choice>
          <mc:Fallback xmlns="">
            <p:pic>
              <p:nvPicPr>
                <p:cNvPr id="68" name="墨迹 67">
                  <a:extLst>
                    <a:ext uri="{FF2B5EF4-FFF2-40B4-BE49-F238E27FC236}">
                      <a16:creationId xmlns:a16="http://schemas.microsoft.com/office/drawing/2014/main" id="{A3A7C60F-79DA-AE48-B4CB-E600E6F33369}"/>
                    </a:ext>
                  </a:extLst>
                </p:cNvPr>
                <p:cNvPicPr/>
                <p:nvPr/>
              </p:nvPicPr>
              <p:blipFill>
                <a:blip r:embed="rId123"/>
                <a:stretch>
                  <a:fillRect/>
                </a:stretch>
              </p:blipFill>
              <p:spPr>
                <a:xfrm>
                  <a:off x="2361907" y="1543618"/>
                  <a:ext cx="1155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墨迹 68">
                  <a:extLst>
                    <a:ext uri="{FF2B5EF4-FFF2-40B4-BE49-F238E27FC236}">
                      <a16:creationId xmlns:a16="http://schemas.microsoft.com/office/drawing/2014/main" id="{7244A48A-4452-3D4D-8349-496BD2196696}"/>
                    </a:ext>
                  </a:extLst>
                </p14:cNvPr>
                <p14:cNvContentPartPr/>
                <p14:nvPr/>
              </p14:nvContentPartPr>
              <p14:xfrm>
                <a:off x="2419867" y="1580338"/>
                <a:ext cx="14400" cy="282600"/>
              </p14:xfrm>
            </p:contentPart>
          </mc:Choice>
          <mc:Fallback xmlns="">
            <p:pic>
              <p:nvPicPr>
                <p:cNvPr id="69" name="墨迹 68">
                  <a:extLst>
                    <a:ext uri="{FF2B5EF4-FFF2-40B4-BE49-F238E27FC236}">
                      <a16:creationId xmlns:a16="http://schemas.microsoft.com/office/drawing/2014/main" id="{7244A48A-4452-3D4D-8349-496BD2196696}"/>
                    </a:ext>
                  </a:extLst>
                </p:cNvPr>
                <p:cNvPicPr/>
                <p:nvPr/>
              </p:nvPicPr>
              <p:blipFill>
                <a:blip r:embed="rId125"/>
                <a:stretch>
                  <a:fillRect/>
                </a:stretch>
              </p:blipFill>
              <p:spPr>
                <a:xfrm>
                  <a:off x="2404387" y="1564858"/>
                  <a:ext cx="450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墨迹 69">
                  <a:extLst>
                    <a:ext uri="{FF2B5EF4-FFF2-40B4-BE49-F238E27FC236}">
                      <a16:creationId xmlns:a16="http://schemas.microsoft.com/office/drawing/2014/main" id="{F47995CD-12F6-124E-8675-1BEC3709A697}"/>
                    </a:ext>
                  </a:extLst>
                </p14:cNvPr>
                <p14:cNvContentPartPr/>
                <p14:nvPr/>
              </p14:nvContentPartPr>
              <p14:xfrm>
                <a:off x="2274787" y="1735498"/>
                <a:ext cx="307800" cy="148680"/>
              </p14:xfrm>
            </p:contentPart>
          </mc:Choice>
          <mc:Fallback xmlns="">
            <p:pic>
              <p:nvPicPr>
                <p:cNvPr id="70" name="墨迹 69">
                  <a:extLst>
                    <a:ext uri="{FF2B5EF4-FFF2-40B4-BE49-F238E27FC236}">
                      <a16:creationId xmlns:a16="http://schemas.microsoft.com/office/drawing/2014/main" id="{F47995CD-12F6-124E-8675-1BEC3709A697}"/>
                    </a:ext>
                  </a:extLst>
                </p:cNvPr>
                <p:cNvPicPr/>
                <p:nvPr/>
              </p:nvPicPr>
              <p:blipFill>
                <a:blip r:embed="rId127"/>
                <a:stretch>
                  <a:fillRect/>
                </a:stretch>
              </p:blipFill>
              <p:spPr>
                <a:xfrm>
                  <a:off x="2259289" y="1720018"/>
                  <a:ext cx="338436"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墨迹 71">
                  <a:extLst>
                    <a:ext uri="{FF2B5EF4-FFF2-40B4-BE49-F238E27FC236}">
                      <a16:creationId xmlns:a16="http://schemas.microsoft.com/office/drawing/2014/main" id="{4EE2AA96-7DA0-5B46-82A4-A361A906F0D3}"/>
                    </a:ext>
                  </a:extLst>
                </p14:cNvPr>
                <p14:cNvContentPartPr/>
                <p14:nvPr/>
              </p14:nvContentPartPr>
              <p14:xfrm>
                <a:off x="2688067" y="1432018"/>
                <a:ext cx="84960" cy="84960"/>
              </p14:xfrm>
            </p:contentPart>
          </mc:Choice>
          <mc:Fallback xmlns="">
            <p:pic>
              <p:nvPicPr>
                <p:cNvPr id="72" name="墨迹 71">
                  <a:extLst>
                    <a:ext uri="{FF2B5EF4-FFF2-40B4-BE49-F238E27FC236}">
                      <a16:creationId xmlns:a16="http://schemas.microsoft.com/office/drawing/2014/main" id="{4EE2AA96-7DA0-5B46-82A4-A361A906F0D3}"/>
                    </a:ext>
                  </a:extLst>
                </p:cNvPr>
                <p:cNvPicPr/>
                <p:nvPr/>
              </p:nvPicPr>
              <p:blipFill>
                <a:blip r:embed="rId129"/>
                <a:stretch>
                  <a:fillRect/>
                </a:stretch>
              </p:blipFill>
              <p:spPr>
                <a:xfrm>
                  <a:off x="2672587" y="1416538"/>
                  <a:ext cx="1155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墨迹 72">
                  <a:extLst>
                    <a:ext uri="{FF2B5EF4-FFF2-40B4-BE49-F238E27FC236}">
                      <a16:creationId xmlns:a16="http://schemas.microsoft.com/office/drawing/2014/main" id="{171B5605-C502-8E4B-9E64-3EC28CD15705}"/>
                    </a:ext>
                  </a:extLst>
                </p14:cNvPr>
                <p14:cNvContentPartPr/>
                <p14:nvPr/>
              </p14:nvContentPartPr>
              <p14:xfrm>
                <a:off x="2652787" y="1629658"/>
                <a:ext cx="106200" cy="35640"/>
              </p14:xfrm>
            </p:contentPart>
          </mc:Choice>
          <mc:Fallback xmlns="">
            <p:pic>
              <p:nvPicPr>
                <p:cNvPr id="73" name="墨迹 72">
                  <a:extLst>
                    <a:ext uri="{FF2B5EF4-FFF2-40B4-BE49-F238E27FC236}">
                      <a16:creationId xmlns:a16="http://schemas.microsoft.com/office/drawing/2014/main" id="{171B5605-C502-8E4B-9E64-3EC28CD15705}"/>
                    </a:ext>
                  </a:extLst>
                </p:cNvPr>
                <p:cNvPicPr/>
                <p:nvPr/>
              </p:nvPicPr>
              <p:blipFill>
                <a:blip r:embed="rId131"/>
                <a:stretch>
                  <a:fillRect/>
                </a:stretch>
              </p:blipFill>
              <p:spPr>
                <a:xfrm>
                  <a:off x="2637307" y="1614178"/>
                  <a:ext cx="1368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墨迹 73">
                  <a:extLst>
                    <a:ext uri="{FF2B5EF4-FFF2-40B4-BE49-F238E27FC236}">
                      <a16:creationId xmlns:a16="http://schemas.microsoft.com/office/drawing/2014/main" id="{7A6B717D-5160-3A4D-8505-50DEA7120A17}"/>
                    </a:ext>
                  </a:extLst>
                </p14:cNvPr>
                <p14:cNvContentPartPr/>
                <p14:nvPr/>
              </p14:nvContentPartPr>
              <p14:xfrm>
                <a:off x="2694907" y="1587178"/>
                <a:ext cx="113400" cy="281880"/>
              </p14:xfrm>
            </p:contentPart>
          </mc:Choice>
          <mc:Fallback xmlns="">
            <p:pic>
              <p:nvPicPr>
                <p:cNvPr id="74" name="墨迹 73">
                  <a:extLst>
                    <a:ext uri="{FF2B5EF4-FFF2-40B4-BE49-F238E27FC236}">
                      <a16:creationId xmlns:a16="http://schemas.microsoft.com/office/drawing/2014/main" id="{7A6B717D-5160-3A4D-8505-50DEA7120A17}"/>
                    </a:ext>
                  </a:extLst>
                </p:cNvPr>
                <p:cNvPicPr/>
                <p:nvPr/>
              </p:nvPicPr>
              <p:blipFill>
                <a:blip r:embed="rId133"/>
                <a:stretch>
                  <a:fillRect/>
                </a:stretch>
              </p:blipFill>
              <p:spPr>
                <a:xfrm>
                  <a:off x="2679378" y="1571698"/>
                  <a:ext cx="144097"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墨迹 74">
                  <a:extLst>
                    <a:ext uri="{FF2B5EF4-FFF2-40B4-BE49-F238E27FC236}">
                      <a16:creationId xmlns:a16="http://schemas.microsoft.com/office/drawing/2014/main" id="{AE884AAF-BBBA-8B4F-B811-7816243E4D8D}"/>
                    </a:ext>
                  </a:extLst>
                </p14:cNvPr>
                <p14:cNvContentPartPr/>
                <p14:nvPr/>
              </p14:nvContentPartPr>
              <p14:xfrm>
                <a:off x="2829187" y="1361458"/>
                <a:ext cx="127440" cy="28440"/>
              </p14:xfrm>
            </p:contentPart>
          </mc:Choice>
          <mc:Fallback xmlns="">
            <p:pic>
              <p:nvPicPr>
                <p:cNvPr id="75" name="墨迹 74">
                  <a:extLst>
                    <a:ext uri="{FF2B5EF4-FFF2-40B4-BE49-F238E27FC236}">
                      <a16:creationId xmlns:a16="http://schemas.microsoft.com/office/drawing/2014/main" id="{AE884AAF-BBBA-8B4F-B811-7816243E4D8D}"/>
                    </a:ext>
                  </a:extLst>
                </p:cNvPr>
                <p:cNvPicPr/>
                <p:nvPr/>
              </p:nvPicPr>
              <p:blipFill>
                <a:blip r:embed="rId135"/>
                <a:stretch>
                  <a:fillRect/>
                </a:stretch>
              </p:blipFill>
              <p:spPr>
                <a:xfrm>
                  <a:off x="2813707" y="1345978"/>
                  <a:ext cx="1580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墨迹 75">
                  <a:extLst>
                    <a:ext uri="{FF2B5EF4-FFF2-40B4-BE49-F238E27FC236}">
                      <a16:creationId xmlns:a16="http://schemas.microsoft.com/office/drawing/2014/main" id="{82A9FF87-C3C9-4443-BA45-15CA82422DA9}"/>
                    </a:ext>
                  </a:extLst>
                </p14:cNvPr>
                <p14:cNvContentPartPr/>
                <p14:nvPr/>
              </p14:nvContentPartPr>
              <p14:xfrm>
                <a:off x="2829187" y="1396738"/>
                <a:ext cx="141480" cy="127440"/>
              </p14:xfrm>
            </p:contentPart>
          </mc:Choice>
          <mc:Fallback xmlns="">
            <p:pic>
              <p:nvPicPr>
                <p:cNvPr id="76" name="墨迹 75">
                  <a:extLst>
                    <a:ext uri="{FF2B5EF4-FFF2-40B4-BE49-F238E27FC236}">
                      <a16:creationId xmlns:a16="http://schemas.microsoft.com/office/drawing/2014/main" id="{82A9FF87-C3C9-4443-BA45-15CA82422DA9}"/>
                    </a:ext>
                  </a:extLst>
                </p:cNvPr>
                <p:cNvPicPr/>
                <p:nvPr/>
              </p:nvPicPr>
              <p:blipFill>
                <a:blip r:embed="rId137"/>
                <a:stretch>
                  <a:fillRect/>
                </a:stretch>
              </p:blipFill>
              <p:spPr>
                <a:xfrm>
                  <a:off x="2813707" y="1381258"/>
                  <a:ext cx="1720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7" name="墨迹 76">
                  <a:extLst>
                    <a:ext uri="{FF2B5EF4-FFF2-40B4-BE49-F238E27FC236}">
                      <a16:creationId xmlns:a16="http://schemas.microsoft.com/office/drawing/2014/main" id="{F20C08FB-21A7-DB4B-A19E-44384F879E9D}"/>
                    </a:ext>
                  </a:extLst>
                </p14:cNvPr>
                <p14:cNvContentPartPr/>
                <p14:nvPr/>
              </p14:nvContentPartPr>
              <p14:xfrm>
                <a:off x="2843227" y="1333378"/>
                <a:ext cx="56880" cy="331200"/>
              </p14:xfrm>
            </p:contentPart>
          </mc:Choice>
          <mc:Fallback xmlns="">
            <p:pic>
              <p:nvPicPr>
                <p:cNvPr id="77" name="墨迹 76">
                  <a:extLst>
                    <a:ext uri="{FF2B5EF4-FFF2-40B4-BE49-F238E27FC236}">
                      <a16:creationId xmlns:a16="http://schemas.microsoft.com/office/drawing/2014/main" id="{F20C08FB-21A7-DB4B-A19E-44384F879E9D}"/>
                    </a:ext>
                  </a:extLst>
                </p:cNvPr>
                <p:cNvPicPr/>
                <p:nvPr/>
              </p:nvPicPr>
              <p:blipFill>
                <a:blip r:embed="rId139"/>
                <a:stretch>
                  <a:fillRect/>
                </a:stretch>
              </p:blipFill>
              <p:spPr>
                <a:xfrm>
                  <a:off x="2827747" y="1317898"/>
                  <a:ext cx="874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8" name="墨迹 77">
                  <a:extLst>
                    <a:ext uri="{FF2B5EF4-FFF2-40B4-BE49-F238E27FC236}">
                      <a16:creationId xmlns:a16="http://schemas.microsoft.com/office/drawing/2014/main" id="{A3F70E99-896E-D945-B778-56996AAC773A}"/>
                    </a:ext>
                  </a:extLst>
                </p14:cNvPr>
                <p14:cNvContentPartPr/>
                <p14:nvPr/>
              </p14:nvContentPartPr>
              <p14:xfrm>
                <a:off x="2885707" y="1531018"/>
                <a:ext cx="92160" cy="84960"/>
              </p14:xfrm>
            </p:contentPart>
          </mc:Choice>
          <mc:Fallback xmlns="">
            <p:pic>
              <p:nvPicPr>
                <p:cNvPr id="78" name="墨迹 77">
                  <a:extLst>
                    <a:ext uri="{FF2B5EF4-FFF2-40B4-BE49-F238E27FC236}">
                      <a16:creationId xmlns:a16="http://schemas.microsoft.com/office/drawing/2014/main" id="{A3F70E99-896E-D945-B778-56996AAC773A}"/>
                    </a:ext>
                  </a:extLst>
                </p:cNvPr>
                <p:cNvPicPr/>
                <p:nvPr/>
              </p:nvPicPr>
              <p:blipFill>
                <a:blip r:embed="rId141"/>
                <a:stretch>
                  <a:fillRect/>
                </a:stretch>
              </p:blipFill>
              <p:spPr>
                <a:xfrm>
                  <a:off x="2870227" y="1515538"/>
                  <a:ext cx="1227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9" name="墨迹 78">
                  <a:extLst>
                    <a:ext uri="{FF2B5EF4-FFF2-40B4-BE49-F238E27FC236}">
                      <a16:creationId xmlns:a16="http://schemas.microsoft.com/office/drawing/2014/main" id="{55FCB423-E4D7-7442-B82C-0CFB46734ACD}"/>
                    </a:ext>
                  </a:extLst>
                </p14:cNvPr>
                <p14:cNvContentPartPr/>
                <p14:nvPr/>
              </p14:nvContentPartPr>
              <p14:xfrm>
                <a:off x="2991547" y="1347418"/>
                <a:ext cx="92160" cy="21600"/>
              </p14:xfrm>
            </p:contentPart>
          </mc:Choice>
          <mc:Fallback xmlns="">
            <p:pic>
              <p:nvPicPr>
                <p:cNvPr id="79" name="墨迹 78">
                  <a:extLst>
                    <a:ext uri="{FF2B5EF4-FFF2-40B4-BE49-F238E27FC236}">
                      <a16:creationId xmlns:a16="http://schemas.microsoft.com/office/drawing/2014/main" id="{55FCB423-E4D7-7442-B82C-0CFB46734ACD}"/>
                    </a:ext>
                  </a:extLst>
                </p:cNvPr>
                <p:cNvPicPr/>
                <p:nvPr/>
              </p:nvPicPr>
              <p:blipFill>
                <a:blip r:embed="rId143"/>
                <a:stretch>
                  <a:fillRect/>
                </a:stretch>
              </p:blipFill>
              <p:spPr>
                <a:xfrm>
                  <a:off x="2976067" y="1331676"/>
                  <a:ext cx="122760" cy="52719"/>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0" name="墨迹 79">
                  <a:extLst>
                    <a:ext uri="{FF2B5EF4-FFF2-40B4-BE49-F238E27FC236}">
                      <a16:creationId xmlns:a16="http://schemas.microsoft.com/office/drawing/2014/main" id="{E306D965-E8E7-B54C-B8B7-C1D7C7D65D27}"/>
                    </a:ext>
                  </a:extLst>
                </p14:cNvPr>
                <p14:cNvContentPartPr/>
                <p14:nvPr/>
              </p14:nvContentPartPr>
              <p14:xfrm>
                <a:off x="3005587" y="1389898"/>
                <a:ext cx="56880" cy="78120"/>
              </p14:xfrm>
            </p:contentPart>
          </mc:Choice>
          <mc:Fallback xmlns="">
            <p:pic>
              <p:nvPicPr>
                <p:cNvPr id="80" name="墨迹 79">
                  <a:extLst>
                    <a:ext uri="{FF2B5EF4-FFF2-40B4-BE49-F238E27FC236}">
                      <a16:creationId xmlns:a16="http://schemas.microsoft.com/office/drawing/2014/main" id="{E306D965-E8E7-B54C-B8B7-C1D7C7D65D27}"/>
                    </a:ext>
                  </a:extLst>
                </p:cNvPr>
                <p:cNvPicPr/>
                <p:nvPr/>
              </p:nvPicPr>
              <p:blipFill>
                <a:blip r:embed="rId145"/>
                <a:stretch>
                  <a:fillRect/>
                </a:stretch>
              </p:blipFill>
              <p:spPr>
                <a:xfrm>
                  <a:off x="2990107" y="1374418"/>
                  <a:ext cx="874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1" name="墨迹 80">
                  <a:extLst>
                    <a:ext uri="{FF2B5EF4-FFF2-40B4-BE49-F238E27FC236}">
                      <a16:creationId xmlns:a16="http://schemas.microsoft.com/office/drawing/2014/main" id="{360F3BEE-D385-A243-997B-552CB5B594EA}"/>
                    </a:ext>
                  </a:extLst>
                </p14:cNvPr>
                <p14:cNvContentPartPr/>
                <p14:nvPr/>
              </p14:nvContentPartPr>
              <p14:xfrm>
                <a:off x="2991547" y="1333378"/>
                <a:ext cx="56880" cy="282600"/>
              </p14:xfrm>
            </p:contentPart>
          </mc:Choice>
          <mc:Fallback xmlns="">
            <p:pic>
              <p:nvPicPr>
                <p:cNvPr id="81" name="墨迹 80">
                  <a:extLst>
                    <a:ext uri="{FF2B5EF4-FFF2-40B4-BE49-F238E27FC236}">
                      <a16:creationId xmlns:a16="http://schemas.microsoft.com/office/drawing/2014/main" id="{360F3BEE-D385-A243-997B-552CB5B594EA}"/>
                    </a:ext>
                  </a:extLst>
                </p:cNvPr>
                <p:cNvPicPr/>
                <p:nvPr/>
              </p:nvPicPr>
              <p:blipFill>
                <a:blip r:embed="rId147"/>
                <a:stretch>
                  <a:fillRect/>
                </a:stretch>
              </p:blipFill>
              <p:spPr>
                <a:xfrm>
                  <a:off x="2976067" y="1317898"/>
                  <a:ext cx="8748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2" name="墨迹 81">
                  <a:extLst>
                    <a:ext uri="{FF2B5EF4-FFF2-40B4-BE49-F238E27FC236}">
                      <a16:creationId xmlns:a16="http://schemas.microsoft.com/office/drawing/2014/main" id="{DB83BBAB-583B-6446-AD9E-4DECC43C94DA}"/>
                    </a:ext>
                  </a:extLst>
                </p14:cNvPr>
                <p14:cNvContentPartPr/>
                <p14:nvPr/>
              </p14:nvContentPartPr>
              <p14:xfrm>
                <a:off x="3033667" y="1464418"/>
                <a:ext cx="119520" cy="52920"/>
              </p14:xfrm>
            </p:contentPart>
          </mc:Choice>
          <mc:Fallback xmlns="">
            <p:pic>
              <p:nvPicPr>
                <p:cNvPr id="82" name="墨迹 81">
                  <a:extLst>
                    <a:ext uri="{FF2B5EF4-FFF2-40B4-BE49-F238E27FC236}">
                      <a16:creationId xmlns:a16="http://schemas.microsoft.com/office/drawing/2014/main" id="{DB83BBAB-583B-6446-AD9E-4DECC43C94DA}"/>
                    </a:ext>
                  </a:extLst>
                </p:cNvPr>
                <p:cNvPicPr/>
                <p:nvPr/>
              </p:nvPicPr>
              <p:blipFill>
                <a:blip r:embed="rId149"/>
                <a:stretch>
                  <a:fillRect/>
                </a:stretch>
              </p:blipFill>
              <p:spPr>
                <a:xfrm>
                  <a:off x="3018187" y="1448938"/>
                  <a:ext cx="1501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3" name="墨迹 82">
                  <a:extLst>
                    <a:ext uri="{FF2B5EF4-FFF2-40B4-BE49-F238E27FC236}">
                      <a16:creationId xmlns:a16="http://schemas.microsoft.com/office/drawing/2014/main" id="{028E5096-CF81-2E46-B4DD-9AFDB6EC82C3}"/>
                    </a:ext>
                  </a:extLst>
                </p14:cNvPr>
                <p14:cNvContentPartPr/>
                <p14:nvPr/>
              </p14:nvContentPartPr>
              <p14:xfrm>
                <a:off x="2949067" y="1588258"/>
                <a:ext cx="226080" cy="394560"/>
              </p14:xfrm>
            </p:contentPart>
          </mc:Choice>
          <mc:Fallback xmlns="">
            <p:pic>
              <p:nvPicPr>
                <p:cNvPr id="83" name="墨迹 82">
                  <a:extLst>
                    <a:ext uri="{FF2B5EF4-FFF2-40B4-BE49-F238E27FC236}">
                      <a16:creationId xmlns:a16="http://schemas.microsoft.com/office/drawing/2014/main" id="{028E5096-CF81-2E46-B4DD-9AFDB6EC82C3}"/>
                    </a:ext>
                  </a:extLst>
                </p:cNvPr>
                <p:cNvPicPr/>
                <p:nvPr/>
              </p:nvPicPr>
              <p:blipFill>
                <a:blip r:embed="rId151"/>
                <a:stretch>
                  <a:fillRect/>
                </a:stretch>
              </p:blipFill>
              <p:spPr>
                <a:xfrm>
                  <a:off x="2933612" y="1572778"/>
                  <a:ext cx="256631"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4" name="墨迹 83">
                  <a:extLst>
                    <a:ext uri="{FF2B5EF4-FFF2-40B4-BE49-F238E27FC236}">
                      <a16:creationId xmlns:a16="http://schemas.microsoft.com/office/drawing/2014/main" id="{B2844A9B-D7AE-984D-A057-5181C1570BA5}"/>
                    </a:ext>
                  </a:extLst>
                </p14:cNvPr>
                <p14:cNvContentPartPr/>
                <p14:nvPr/>
              </p14:nvContentPartPr>
              <p14:xfrm>
                <a:off x="3005587" y="1947178"/>
                <a:ext cx="49680" cy="48960"/>
              </p14:xfrm>
            </p:contentPart>
          </mc:Choice>
          <mc:Fallback xmlns="">
            <p:pic>
              <p:nvPicPr>
                <p:cNvPr id="84" name="墨迹 83">
                  <a:extLst>
                    <a:ext uri="{FF2B5EF4-FFF2-40B4-BE49-F238E27FC236}">
                      <a16:creationId xmlns:a16="http://schemas.microsoft.com/office/drawing/2014/main" id="{B2844A9B-D7AE-984D-A057-5181C1570BA5}"/>
                    </a:ext>
                  </a:extLst>
                </p:cNvPr>
                <p:cNvPicPr/>
                <p:nvPr/>
              </p:nvPicPr>
              <p:blipFill>
                <a:blip r:embed="rId153"/>
                <a:stretch>
                  <a:fillRect/>
                </a:stretch>
              </p:blipFill>
              <p:spPr>
                <a:xfrm>
                  <a:off x="2990107" y="1931698"/>
                  <a:ext cx="802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5" name="墨迹 84">
                  <a:extLst>
                    <a:ext uri="{FF2B5EF4-FFF2-40B4-BE49-F238E27FC236}">
                      <a16:creationId xmlns:a16="http://schemas.microsoft.com/office/drawing/2014/main" id="{2C73F300-D880-6143-89FD-1496D81B6C3D}"/>
                    </a:ext>
                  </a:extLst>
                </p14:cNvPr>
                <p14:cNvContentPartPr/>
                <p14:nvPr/>
              </p14:nvContentPartPr>
              <p14:xfrm>
                <a:off x="3206827" y="1376578"/>
                <a:ext cx="214200" cy="582120"/>
              </p14:xfrm>
            </p:contentPart>
          </mc:Choice>
          <mc:Fallback xmlns="">
            <p:pic>
              <p:nvPicPr>
                <p:cNvPr id="85" name="墨迹 84">
                  <a:extLst>
                    <a:ext uri="{FF2B5EF4-FFF2-40B4-BE49-F238E27FC236}">
                      <a16:creationId xmlns:a16="http://schemas.microsoft.com/office/drawing/2014/main" id="{2C73F300-D880-6143-89FD-1496D81B6C3D}"/>
                    </a:ext>
                  </a:extLst>
                </p:cNvPr>
                <p:cNvPicPr/>
                <p:nvPr/>
              </p:nvPicPr>
              <p:blipFill>
                <a:blip r:embed="rId155"/>
                <a:stretch>
                  <a:fillRect/>
                </a:stretch>
              </p:blipFill>
              <p:spPr>
                <a:xfrm>
                  <a:off x="3191347" y="1361098"/>
                  <a:ext cx="24480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6" name="墨迹 85">
                  <a:extLst>
                    <a:ext uri="{FF2B5EF4-FFF2-40B4-BE49-F238E27FC236}">
                      <a16:creationId xmlns:a16="http://schemas.microsoft.com/office/drawing/2014/main" id="{E26A2F3F-62F1-E043-9350-BA4551AB352D}"/>
                    </a:ext>
                  </a:extLst>
                </p14:cNvPr>
                <p14:cNvContentPartPr/>
                <p14:nvPr/>
              </p14:nvContentPartPr>
              <p14:xfrm>
                <a:off x="3301867" y="1489258"/>
                <a:ext cx="395640" cy="344520"/>
              </p14:xfrm>
            </p:contentPart>
          </mc:Choice>
          <mc:Fallback xmlns="">
            <p:pic>
              <p:nvPicPr>
                <p:cNvPr id="86" name="墨迹 85">
                  <a:extLst>
                    <a:ext uri="{FF2B5EF4-FFF2-40B4-BE49-F238E27FC236}">
                      <a16:creationId xmlns:a16="http://schemas.microsoft.com/office/drawing/2014/main" id="{E26A2F3F-62F1-E043-9350-BA4551AB352D}"/>
                    </a:ext>
                  </a:extLst>
                </p:cNvPr>
                <p:cNvPicPr/>
                <p:nvPr/>
              </p:nvPicPr>
              <p:blipFill>
                <a:blip r:embed="rId157"/>
                <a:stretch>
                  <a:fillRect/>
                </a:stretch>
              </p:blipFill>
              <p:spPr>
                <a:xfrm>
                  <a:off x="3286387" y="1473778"/>
                  <a:ext cx="4262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8" name="墨迹 87">
                  <a:extLst>
                    <a:ext uri="{FF2B5EF4-FFF2-40B4-BE49-F238E27FC236}">
                      <a16:creationId xmlns:a16="http://schemas.microsoft.com/office/drawing/2014/main" id="{B19FED50-BDE0-3E4A-8B29-89B1FD0DC7A9}"/>
                    </a:ext>
                  </a:extLst>
                </p14:cNvPr>
                <p14:cNvContentPartPr/>
                <p14:nvPr/>
              </p14:nvContentPartPr>
              <p14:xfrm>
                <a:off x="444187" y="2709298"/>
                <a:ext cx="268560" cy="99000"/>
              </p14:xfrm>
            </p:contentPart>
          </mc:Choice>
          <mc:Fallback xmlns="">
            <p:pic>
              <p:nvPicPr>
                <p:cNvPr id="88" name="墨迹 87">
                  <a:extLst>
                    <a:ext uri="{FF2B5EF4-FFF2-40B4-BE49-F238E27FC236}">
                      <a16:creationId xmlns:a16="http://schemas.microsoft.com/office/drawing/2014/main" id="{B19FED50-BDE0-3E4A-8B29-89B1FD0DC7A9}"/>
                    </a:ext>
                  </a:extLst>
                </p:cNvPr>
                <p:cNvPicPr/>
                <p:nvPr/>
              </p:nvPicPr>
              <p:blipFill>
                <a:blip r:embed="rId159"/>
                <a:stretch>
                  <a:fillRect/>
                </a:stretch>
              </p:blipFill>
              <p:spPr>
                <a:xfrm>
                  <a:off x="428707" y="2693818"/>
                  <a:ext cx="2991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9" name="墨迹 88">
                  <a:extLst>
                    <a:ext uri="{FF2B5EF4-FFF2-40B4-BE49-F238E27FC236}">
                      <a16:creationId xmlns:a16="http://schemas.microsoft.com/office/drawing/2014/main" id="{098A1E58-71F5-EA40-B090-CE78BF8E1144}"/>
                    </a:ext>
                  </a:extLst>
                </p14:cNvPr>
                <p14:cNvContentPartPr/>
                <p14:nvPr/>
              </p14:nvContentPartPr>
              <p14:xfrm>
                <a:off x="888787" y="2314738"/>
                <a:ext cx="182160" cy="454320"/>
              </p14:xfrm>
            </p:contentPart>
          </mc:Choice>
          <mc:Fallback xmlns="">
            <p:pic>
              <p:nvPicPr>
                <p:cNvPr id="89" name="墨迹 88">
                  <a:extLst>
                    <a:ext uri="{FF2B5EF4-FFF2-40B4-BE49-F238E27FC236}">
                      <a16:creationId xmlns:a16="http://schemas.microsoft.com/office/drawing/2014/main" id="{098A1E58-71F5-EA40-B090-CE78BF8E1144}"/>
                    </a:ext>
                  </a:extLst>
                </p:cNvPr>
                <p:cNvPicPr/>
                <p:nvPr/>
              </p:nvPicPr>
              <p:blipFill>
                <a:blip r:embed="rId161"/>
                <a:stretch>
                  <a:fillRect/>
                </a:stretch>
              </p:blipFill>
              <p:spPr>
                <a:xfrm>
                  <a:off x="873307" y="2299258"/>
                  <a:ext cx="21276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0" name="墨迹 89">
                  <a:extLst>
                    <a:ext uri="{FF2B5EF4-FFF2-40B4-BE49-F238E27FC236}">
                      <a16:creationId xmlns:a16="http://schemas.microsoft.com/office/drawing/2014/main" id="{49806E99-DDF5-234C-BA0F-336158D0501C}"/>
                    </a:ext>
                  </a:extLst>
                </p14:cNvPr>
                <p14:cNvContentPartPr/>
                <p14:nvPr/>
              </p14:nvContentPartPr>
              <p14:xfrm>
                <a:off x="948547" y="2455138"/>
                <a:ext cx="200160" cy="309960"/>
              </p14:xfrm>
            </p:contentPart>
          </mc:Choice>
          <mc:Fallback xmlns="">
            <p:pic>
              <p:nvPicPr>
                <p:cNvPr id="90" name="墨迹 89">
                  <a:extLst>
                    <a:ext uri="{FF2B5EF4-FFF2-40B4-BE49-F238E27FC236}">
                      <a16:creationId xmlns:a16="http://schemas.microsoft.com/office/drawing/2014/main" id="{49806E99-DDF5-234C-BA0F-336158D0501C}"/>
                    </a:ext>
                  </a:extLst>
                </p:cNvPr>
                <p:cNvPicPr/>
                <p:nvPr/>
              </p:nvPicPr>
              <p:blipFill>
                <a:blip r:embed="rId163"/>
                <a:stretch>
                  <a:fillRect/>
                </a:stretch>
              </p:blipFill>
              <p:spPr>
                <a:xfrm>
                  <a:off x="933067" y="2439658"/>
                  <a:ext cx="23076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1" name="墨迹 90">
                  <a:extLst>
                    <a:ext uri="{FF2B5EF4-FFF2-40B4-BE49-F238E27FC236}">
                      <a16:creationId xmlns:a16="http://schemas.microsoft.com/office/drawing/2014/main" id="{C611D141-281F-114A-A997-CC89826C3CE6}"/>
                    </a:ext>
                  </a:extLst>
                </p14:cNvPr>
                <p14:cNvContentPartPr/>
                <p14:nvPr/>
              </p14:nvContentPartPr>
              <p14:xfrm>
                <a:off x="911467" y="2550898"/>
                <a:ext cx="273960" cy="466200"/>
              </p14:xfrm>
            </p:contentPart>
          </mc:Choice>
          <mc:Fallback xmlns="">
            <p:pic>
              <p:nvPicPr>
                <p:cNvPr id="91" name="墨迹 90">
                  <a:extLst>
                    <a:ext uri="{FF2B5EF4-FFF2-40B4-BE49-F238E27FC236}">
                      <a16:creationId xmlns:a16="http://schemas.microsoft.com/office/drawing/2014/main" id="{C611D141-281F-114A-A997-CC89826C3CE6}"/>
                    </a:ext>
                  </a:extLst>
                </p:cNvPr>
                <p:cNvPicPr/>
                <p:nvPr/>
              </p:nvPicPr>
              <p:blipFill>
                <a:blip r:embed="rId165"/>
                <a:stretch>
                  <a:fillRect/>
                </a:stretch>
              </p:blipFill>
              <p:spPr>
                <a:xfrm>
                  <a:off x="895987" y="2535418"/>
                  <a:ext cx="304560" cy="496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2" name="墨迹 91">
                  <a:extLst>
                    <a:ext uri="{FF2B5EF4-FFF2-40B4-BE49-F238E27FC236}">
                      <a16:creationId xmlns:a16="http://schemas.microsoft.com/office/drawing/2014/main" id="{1029DE22-BC8F-1049-A52B-82848C69685E}"/>
                    </a:ext>
                  </a:extLst>
                </p14:cNvPr>
                <p14:cNvContentPartPr/>
                <p14:nvPr/>
              </p14:nvContentPartPr>
              <p14:xfrm>
                <a:off x="1171027" y="2455858"/>
                <a:ext cx="134280" cy="303120"/>
              </p14:xfrm>
            </p:contentPart>
          </mc:Choice>
          <mc:Fallback xmlns="">
            <p:pic>
              <p:nvPicPr>
                <p:cNvPr id="92" name="墨迹 91">
                  <a:extLst>
                    <a:ext uri="{FF2B5EF4-FFF2-40B4-BE49-F238E27FC236}">
                      <a16:creationId xmlns:a16="http://schemas.microsoft.com/office/drawing/2014/main" id="{1029DE22-BC8F-1049-A52B-82848C69685E}"/>
                    </a:ext>
                  </a:extLst>
                </p:cNvPr>
                <p:cNvPicPr/>
                <p:nvPr/>
              </p:nvPicPr>
              <p:blipFill>
                <a:blip r:embed="rId167"/>
                <a:stretch>
                  <a:fillRect/>
                </a:stretch>
              </p:blipFill>
              <p:spPr>
                <a:xfrm>
                  <a:off x="1155547" y="2440360"/>
                  <a:ext cx="164880" cy="333756"/>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3" name="墨迹 92">
                  <a:extLst>
                    <a:ext uri="{FF2B5EF4-FFF2-40B4-BE49-F238E27FC236}">
                      <a16:creationId xmlns:a16="http://schemas.microsoft.com/office/drawing/2014/main" id="{3A949C94-38FC-B24D-93B2-2419B24EBAF3}"/>
                    </a:ext>
                  </a:extLst>
                </p14:cNvPr>
                <p14:cNvContentPartPr/>
                <p14:nvPr/>
              </p14:nvContentPartPr>
              <p14:xfrm>
                <a:off x="1255627" y="2702098"/>
                <a:ext cx="42840" cy="219240"/>
              </p14:xfrm>
            </p:contentPart>
          </mc:Choice>
          <mc:Fallback xmlns="">
            <p:pic>
              <p:nvPicPr>
                <p:cNvPr id="93" name="墨迹 92">
                  <a:extLst>
                    <a:ext uri="{FF2B5EF4-FFF2-40B4-BE49-F238E27FC236}">
                      <a16:creationId xmlns:a16="http://schemas.microsoft.com/office/drawing/2014/main" id="{3A949C94-38FC-B24D-93B2-2419B24EBAF3}"/>
                    </a:ext>
                  </a:extLst>
                </p:cNvPr>
                <p:cNvPicPr/>
                <p:nvPr/>
              </p:nvPicPr>
              <p:blipFill>
                <a:blip r:embed="rId169"/>
                <a:stretch>
                  <a:fillRect/>
                </a:stretch>
              </p:blipFill>
              <p:spPr>
                <a:xfrm>
                  <a:off x="1240016" y="2686593"/>
                  <a:ext cx="73699" cy="24989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4" name="墨迹 93">
                  <a:extLst>
                    <a:ext uri="{FF2B5EF4-FFF2-40B4-BE49-F238E27FC236}">
                      <a16:creationId xmlns:a16="http://schemas.microsoft.com/office/drawing/2014/main" id="{6FE86A5B-982F-FF42-9F92-D333125F4575}"/>
                    </a:ext>
                  </a:extLst>
                </p14:cNvPr>
                <p14:cNvContentPartPr/>
                <p14:nvPr/>
              </p14:nvContentPartPr>
              <p14:xfrm>
                <a:off x="1269667" y="2625418"/>
                <a:ext cx="190080" cy="182880"/>
              </p14:xfrm>
            </p:contentPart>
          </mc:Choice>
          <mc:Fallback xmlns="">
            <p:pic>
              <p:nvPicPr>
                <p:cNvPr id="94" name="墨迹 93">
                  <a:extLst>
                    <a:ext uri="{FF2B5EF4-FFF2-40B4-BE49-F238E27FC236}">
                      <a16:creationId xmlns:a16="http://schemas.microsoft.com/office/drawing/2014/main" id="{6FE86A5B-982F-FF42-9F92-D333125F4575}"/>
                    </a:ext>
                  </a:extLst>
                </p:cNvPr>
                <p:cNvPicPr/>
                <p:nvPr/>
              </p:nvPicPr>
              <p:blipFill>
                <a:blip r:embed="rId171"/>
                <a:stretch>
                  <a:fillRect/>
                </a:stretch>
              </p:blipFill>
              <p:spPr>
                <a:xfrm>
                  <a:off x="1254187" y="2609938"/>
                  <a:ext cx="2206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5" name="墨迹 94">
                  <a:extLst>
                    <a:ext uri="{FF2B5EF4-FFF2-40B4-BE49-F238E27FC236}">
                      <a16:creationId xmlns:a16="http://schemas.microsoft.com/office/drawing/2014/main" id="{2923ED8A-EC6F-6748-9D17-17ECEB11F8A3}"/>
                    </a:ext>
                  </a:extLst>
                </p14:cNvPr>
                <p14:cNvContentPartPr/>
                <p14:nvPr/>
              </p14:nvContentPartPr>
              <p14:xfrm>
                <a:off x="1284067" y="2546938"/>
                <a:ext cx="211320" cy="339120"/>
              </p14:xfrm>
            </p:contentPart>
          </mc:Choice>
          <mc:Fallback xmlns="">
            <p:pic>
              <p:nvPicPr>
                <p:cNvPr id="95" name="墨迹 94">
                  <a:extLst>
                    <a:ext uri="{FF2B5EF4-FFF2-40B4-BE49-F238E27FC236}">
                      <a16:creationId xmlns:a16="http://schemas.microsoft.com/office/drawing/2014/main" id="{2923ED8A-EC6F-6748-9D17-17ECEB11F8A3}"/>
                    </a:ext>
                  </a:extLst>
                </p:cNvPr>
                <p:cNvPicPr/>
                <p:nvPr/>
              </p:nvPicPr>
              <p:blipFill>
                <a:blip r:embed="rId173"/>
                <a:stretch>
                  <a:fillRect/>
                </a:stretch>
              </p:blipFill>
              <p:spPr>
                <a:xfrm>
                  <a:off x="1268587" y="2531458"/>
                  <a:ext cx="2419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6" name="墨迹 95">
                  <a:extLst>
                    <a:ext uri="{FF2B5EF4-FFF2-40B4-BE49-F238E27FC236}">
                      <a16:creationId xmlns:a16="http://schemas.microsoft.com/office/drawing/2014/main" id="{9E636A11-A2FE-9A49-8CD2-6226D87D14E6}"/>
                    </a:ext>
                  </a:extLst>
                </p14:cNvPr>
                <p14:cNvContentPartPr/>
                <p14:nvPr/>
              </p14:nvContentPartPr>
              <p14:xfrm>
                <a:off x="1368667" y="2497618"/>
                <a:ext cx="63720" cy="42840"/>
              </p14:xfrm>
            </p:contentPart>
          </mc:Choice>
          <mc:Fallback xmlns="">
            <p:pic>
              <p:nvPicPr>
                <p:cNvPr id="96" name="墨迹 95">
                  <a:extLst>
                    <a:ext uri="{FF2B5EF4-FFF2-40B4-BE49-F238E27FC236}">
                      <a16:creationId xmlns:a16="http://schemas.microsoft.com/office/drawing/2014/main" id="{9E636A11-A2FE-9A49-8CD2-6226D87D14E6}"/>
                    </a:ext>
                  </a:extLst>
                </p:cNvPr>
                <p:cNvPicPr/>
                <p:nvPr/>
              </p:nvPicPr>
              <p:blipFill>
                <a:blip r:embed="rId175"/>
                <a:stretch>
                  <a:fillRect/>
                </a:stretch>
              </p:blipFill>
              <p:spPr>
                <a:xfrm>
                  <a:off x="1353274" y="2482138"/>
                  <a:ext cx="94148"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7" name="墨迹 96">
                  <a:extLst>
                    <a:ext uri="{FF2B5EF4-FFF2-40B4-BE49-F238E27FC236}">
                      <a16:creationId xmlns:a16="http://schemas.microsoft.com/office/drawing/2014/main" id="{D9CA9A15-7962-F941-9735-9C87AA6E86D1}"/>
                    </a:ext>
                  </a:extLst>
                </p14:cNvPr>
                <p14:cNvContentPartPr/>
                <p14:nvPr/>
              </p14:nvContentPartPr>
              <p14:xfrm>
                <a:off x="1509787" y="2469178"/>
                <a:ext cx="169560" cy="310680"/>
              </p14:xfrm>
            </p:contentPart>
          </mc:Choice>
          <mc:Fallback xmlns="">
            <p:pic>
              <p:nvPicPr>
                <p:cNvPr id="97" name="墨迹 96">
                  <a:extLst>
                    <a:ext uri="{FF2B5EF4-FFF2-40B4-BE49-F238E27FC236}">
                      <a16:creationId xmlns:a16="http://schemas.microsoft.com/office/drawing/2014/main" id="{D9CA9A15-7962-F941-9735-9C87AA6E86D1}"/>
                    </a:ext>
                  </a:extLst>
                </p:cNvPr>
                <p:cNvPicPr/>
                <p:nvPr/>
              </p:nvPicPr>
              <p:blipFill>
                <a:blip r:embed="rId177"/>
                <a:stretch>
                  <a:fillRect/>
                </a:stretch>
              </p:blipFill>
              <p:spPr>
                <a:xfrm>
                  <a:off x="1494340" y="2453698"/>
                  <a:ext cx="200095"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8" name="墨迹 97">
                  <a:extLst>
                    <a:ext uri="{FF2B5EF4-FFF2-40B4-BE49-F238E27FC236}">
                      <a16:creationId xmlns:a16="http://schemas.microsoft.com/office/drawing/2014/main" id="{C2C4E170-1CE3-8946-9EA2-428206AA8413}"/>
                    </a:ext>
                  </a:extLst>
                </p14:cNvPr>
                <p14:cNvContentPartPr/>
                <p14:nvPr/>
              </p14:nvContentPartPr>
              <p14:xfrm>
                <a:off x="1587187" y="2702098"/>
                <a:ext cx="111600" cy="120240"/>
              </p14:xfrm>
            </p:contentPart>
          </mc:Choice>
          <mc:Fallback xmlns="">
            <p:pic>
              <p:nvPicPr>
                <p:cNvPr id="98" name="墨迹 97">
                  <a:extLst>
                    <a:ext uri="{FF2B5EF4-FFF2-40B4-BE49-F238E27FC236}">
                      <a16:creationId xmlns:a16="http://schemas.microsoft.com/office/drawing/2014/main" id="{C2C4E170-1CE3-8946-9EA2-428206AA8413}"/>
                    </a:ext>
                  </a:extLst>
                </p:cNvPr>
                <p:cNvPicPr/>
                <p:nvPr/>
              </p:nvPicPr>
              <p:blipFill>
                <a:blip r:embed="rId179"/>
                <a:stretch>
                  <a:fillRect/>
                </a:stretch>
              </p:blipFill>
              <p:spPr>
                <a:xfrm>
                  <a:off x="1571707" y="2686618"/>
                  <a:ext cx="1422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9" name="墨迹 98">
                  <a:extLst>
                    <a:ext uri="{FF2B5EF4-FFF2-40B4-BE49-F238E27FC236}">
                      <a16:creationId xmlns:a16="http://schemas.microsoft.com/office/drawing/2014/main" id="{7326C85F-A949-D14D-905D-E684518F6166}"/>
                    </a:ext>
                  </a:extLst>
                </p14:cNvPr>
                <p14:cNvContentPartPr/>
                <p14:nvPr/>
              </p14:nvContentPartPr>
              <p14:xfrm>
                <a:off x="1728307" y="2435698"/>
                <a:ext cx="155520" cy="140040"/>
              </p14:xfrm>
            </p:contentPart>
          </mc:Choice>
          <mc:Fallback xmlns="">
            <p:pic>
              <p:nvPicPr>
                <p:cNvPr id="99" name="墨迹 98">
                  <a:extLst>
                    <a:ext uri="{FF2B5EF4-FFF2-40B4-BE49-F238E27FC236}">
                      <a16:creationId xmlns:a16="http://schemas.microsoft.com/office/drawing/2014/main" id="{7326C85F-A949-D14D-905D-E684518F6166}"/>
                    </a:ext>
                  </a:extLst>
                </p:cNvPr>
                <p:cNvPicPr/>
                <p:nvPr/>
              </p:nvPicPr>
              <p:blipFill>
                <a:blip r:embed="rId181"/>
                <a:stretch>
                  <a:fillRect/>
                </a:stretch>
              </p:blipFill>
              <p:spPr>
                <a:xfrm>
                  <a:off x="1712827" y="2420218"/>
                  <a:ext cx="1861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0" name="墨迹 99">
                  <a:extLst>
                    <a:ext uri="{FF2B5EF4-FFF2-40B4-BE49-F238E27FC236}">
                      <a16:creationId xmlns:a16="http://schemas.microsoft.com/office/drawing/2014/main" id="{943FA668-5840-8E4B-9A73-924BF4E60DAF}"/>
                    </a:ext>
                  </a:extLst>
                </p14:cNvPr>
                <p14:cNvContentPartPr/>
                <p14:nvPr/>
              </p14:nvContentPartPr>
              <p14:xfrm>
                <a:off x="1725427" y="2603458"/>
                <a:ext cx="285840" cy="345960"/>
              </p14:xfrm>
            </p:contentPart>
          </mc:Choice>
          <mc:Fallback xmlns="">
            <p:pic>
              <p:nvPicPr>
                <p:cNvPr id="100" name="墨迹 99">
                  <a:extLst>
                    <a:ext uri="{FF2B5EF4-FFF2-40B4-BE49-F238E27FC236}">
                      <a16:creationId xmlns:a16="http://schemas.microsoft.com/office/drawing/2014/main" id="{943FA668-5840-8E4B-9A73-924BF4E60DAF}"/>
                    </a:ext>
                  </a:extLst>
                </p:cNvPr>
                <p:cNvPicPr/>
                <p:nvPr/>
              </p:nvPicPr>
              <p:blipFill>
                <a:blip r:embed="rId183"/>
                <a:stretch>
                  <a:fillRect/>
                </a:stretch>
              </p:blipFill>
              <p:spPr>
                <a:xfrm>
                  <a:off x="1709947" y="2587978"/>
                  <a:ext cx="3164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1" name="墨迹 100">
                  <a:extLst>
                    <a:ext uri="{FF2B5EF4-FFF2-40B4-BE49-F238E27FC236}">
                      <a16:creationId xmlns:a16="http://schemas.microsoft.com/office/drawing/2014/main" id="{B0084491-73B1-2047-AECE-8860BCFB77EC}"/>
                    </a:ext>
                  </a:extLst>
                </p14:cNvPr>
                <p14:cNvContentPartPr/>
                <p14:nvPr/>
              </p14:nvContentPartPr>
              <p14:xfrm>
                <a:off x="2158867" y="2744578"/>
                <a:ext cx="7560" cy="63720"/>
              </p14:xfrm>
            </p:contentPart>
          </mc:Choice>
          <mc:Fallback xmlns="">
            <p:pic>
              <p:nvPicPr>
                <p:cNvPr id="101" name="墨迹 100">
                  <a:extLst>
                    <a:ext uri="{FF2B5EF4-FFF2-40B4-BE49-F238E27FC236}">
                      <a16:creationId xmlns:a16="http://schemas.microsoft.com/office/drawing/2014/main" id="{B0084491-73B1-2047-AECE-8860BCFB77EC}"/>
                    </a:ext>
                  </a:extLst>
                </p:cNvPr>
                <p:cNvPicPr/>
                <p:nvPr/>
              </p:nvPicPr>
              <p:blipFill>
                <a:blip r:embed="rId185"/>
                <a:stretch>
                  <a:fillRect/>
                </a:stretch>
              </p:blipFill>
              <p:spPr>
                <a:xfrm>
                  <a:off x="2143387" y="2729098"/>
                  <a:ext cx="381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3" name="墨迹 102">
                  <a:extLst>
                    <a:ext uri="{FF2B5EF4-FFF2-40B4-BE49-F238E27FC236}">
                      <a16:creationId xmlns:a16="http://schemas.microsoft.com/office/drawing/2014/main" id="{3A0FC7D2-CCB5-E846-9BA5-3C936C764D52}"/>
                    </a:ext>
                  </a:extLst>
                </p14:cNvPr>
                <p14:cNvContentPartPr/>
                <p14:nvPr/>
              </p14:nvContentPartPr>
              <p14:xfrm>
                <a:off x="2243467" y="2398618"/>
                <a:ext cx="147600" cy="198000"/>
              </p14:xfrm>
            </p:contentPart>
          </mc:Choice>
          <mc:Fallback xmlns="">
            <p:pic>
              <p:nvPicPr>
                <p:cNvPr id="103" name="墨迹 102">
                  <a:extLst>
                    <a:ext uri="{FF2B5EF4-FFF2-40B4-BE49-F238E27FC236}">
                      <a16:creationId xmlns:a16="http://schemas.microsoft.com/office/drawing/2014/main" id="{3A0FC7D2-CCB5-E846-9BA5-3C936C764D52}"/>
                    </a:ext>
                  </a:extLst>
                </p:cNvPr>
                <p:cNvPicPr/>
                <p:nvPr/>
              </p:nvPicPr>
              <p:blipFill>
                <a:blip r:embed="rId187"/>
                <a:stretch>
                  <a:fillRect/>
                </a:stretch>
              </p:blipFill>
              <p:spPr>
                <a:xfrm>
                  <a:off x="2227987" y="2383138"/>
                  <a:ext cx="1782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4" name="墨迹 103">
                  <a:extLst>
                    <a:ext uri="{FF2B5EF4-FFF2-40B4-BE49-F238E27FC236}">
                      <a16:creationId xmlns:a16="http://schemas.microsoft.com/office/drawing/2014/main" id="{BC9F2B25-AE7B-CB4B-B1BA-A5C744301DEE}"/>
                    </a:ext>
                  </a:extLst>
                </p14:cNvPr>
                <p14:cNvContentPartPr/>
                <p14:nvPr/>
              </p14:nvContentPartPr>
              <p14:xfrm>
                <a:off x="2278747" y="2546938"/>
                <a:ext cx="92160" cy="304560"/>
              </p14:xfrm>
            </p:contentPart>
          </mc:Choice>
          <mc:Fallback xmlns="">
            <p:pic>
              <p:nvPicPr>
                <p:cNvPr id="104" name="墨迹 103">
                  <a:extLst>
                    <a:ext uri="{FF2B5EF4-FFF2-40B4-BE49-F238E27FC236}">
                      <a16:creationId xmlns:a16="http://schemas.microsoft.com/office/drawing/2014/main" id="{BC9F2B25-AE7B-CB4B-B1BA-A5C744301DEE}"/>
                    </a:ext>
                  </a:extLst>
                </p:cNvPr>
                <p:cNvPicPr/>
                <p:nvPr/>
              </p:nvPicPr>
              <p:blipFill>
                <a:blip r:embed="rId189"/>
                <a:stretch>
                  <a:fillRect/>
                </a:stretch>
              </p:blipFill>
              <p:spPr>
                <a:xfrm>
                  <a:off x="2263206" y="2531458"/>
                  <a:ext cx="12288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5" name="墨迹 104">
                  <a:extLst>
                    <a:ext uri="{FF2B5EF4-FFF2-40B4-BE49-F238E27FC236}">
                      <a16:creationId xmlns:a16="http://schemas.microsoft.com/office/drawing/2014/main" id="{5F4BB5B4-97E5-3A45-8B7E-BFEEA5641D04}"/>
                    </a:ext>
                  </a:extLst>
                </p14:cNvPr>
                <p14:cNvContentPartPr/>
                <p14:nvPr/>
              </p14:nvContentPartPr>
              <p14:xfrm>
                <a:off x="2378467" y="2445058"/>
                <a:ext cx="338400" cy="391680"/>
              </p14:xfrm>
            </p:contentPart>
          </mc:Choice>
          <mc:Fallback xmlns="">
            <p:pic>
              <p:nvPicPr>
                <p:cNvPr id="105" name="墨迹 104">
                  <a:extLst>
                    <a:ext uri="{FF2B5EF4-FFF2-40B4-BE49-F238E27FC236}">
                      <a16:creationId xmlns:a16="http://schemas.microsoft.com/office/drawing/2014/main" id="{5F4BB5B4-97E5-3A45-8B7E-BFEEA5641D04}"/>
                    </a:ext>
                  </a:extLst>
                </p:cNvPr>
                <p:cNvPicPr/>
                <p:nvPr/>
              </p:nvPicPr>
              <p:blipFill>
                <a:blip r:embed="rId191"/>
                <a:stretch>
                  <a:fillRect/>
                </a:stretch>
              </p:blipFill>
              <p:spPr>
                <a:xfrm>
                  <a:off x="2362987" y="2429578"/>
                  <a:ext cx="36900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6" name="墨迹 105">
                  <a:extLst>
                    <a:ext uri="{FF2B5EF4-FFF2-40B4-BE49-F238E27FC236}">
                      <a16:creationId xmlns:a16="http://schemas.microsoft.com/office/drawing/2014/main" id="{00B3CCFF-39B1-A044-9406-8D1A7373078D}"/>
                    </a:ext>
                  </a:extLst>
                </p14:cNvPr>
                <p14:cNvContentPartPr/>
                <p14:nvPr/>
              </p14:nvContentPartPr>
              <p14:xfrm>
                <a:off x="2624347" y="2871298"/>
                <a:ext cx="28440" cy="56880"/>
              </p14:xfrm>
            </p:contentPart>
          </mc:Choice>
          <mc:Fallback xmlns="">
            <p:pic>
              <p:nvPicPr>
                <p:cNvPr id="106" name="墨迹 105">
                  <a:extLst>
                    <a:ext uri="{FF2B5EF4-FFF2-40B4-BE49-F238E27FC236}">
                      <a16:creationId xmlns:a16="http://schemas.microsoft.com/office/drawing/2014/main" id="{00B3CCFF-39B1-A044-9406-8D1A7373078D}"/>
                    </a:ext>
                  </a:extLst>
                </p:cNvPr>
                <p:cNvPicPr/>
                <p:nvPr/>
              </p:nvPicPr>
              <p:blipFill>
                <a:blip r:embed="rId193"/>
                <a:stretch>
                  <a:fillRect/>
                </a:stretch>
              </p:blipFill>
              <p:spPr>
                <a:xfrm>
                  <a:off x="2608867" y="2855818"/>
                  <a:ext cx="590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7" name="墨迹 106">
                  <a:extLst>
                    <a:ext uri="{FF2B5EF4-FFF2-40B4-BE49-F238E27FC236}">
                      <a16:creationId xmlns:a16="http://schemas.microsoft.com/office/drawing/2014/main" id="{BAE17C60-B846-3B4B-B5ED-B15D1B0353B2}"/>
                    </a:ext>
                  </a:extLst>
                </p14:cNvPr>
                <p14:cNvContentPartPr/>
                <p14:nvPr/>
              </p14:nvContentPartPr>
              <p14:xfrm>
                <a:off x="2857267" y="2398618"/>
                <a:ext cx="21600" cy="14400"/>
              </p14:xfrm>
            </p:contentPart>
          </mc:Choice>
          <mc:Fallback xmlns="">
            <p:pic>
              <p:nvPicPr>
                <p:cNvPr id="107" name="墨迹 106">
                  <a:extLst>
                    <a:ext uri="{FF2B5EF4-FFF2-40B4-BE49-F238E27FC236}">
                      <a16:creationId xmlns:a16="http://schemas.microsoft.com/office/drawing/2014/main" id="{BAE17C60-B846-3B4B-B5ED-B15D1B0353B2}"/>
                    </a:ext>
                  </a:extLst>
                </p:cNvPr>
                <p:cNvPicPr/>
                <p:nvPr/>
              </p:nvPicPr>
              <p:blipFill>
                <a:blip r:embed="rId195"/>
                <a:stretch>
                  <a:fillRect/>
                </a:stretch>
              </p:blipFill>
              <p:spPr>
                <a:xfrm>
                  <a:off x="2841525" y="2383138"/>
                  <a:ext cx="52719"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08" name="墨迹 107">
                  <a:extLst>
                    <a:ext uri="{FF2B5EF4-FFF2-40B4-BE49-F238E27FC236}">
                      <a16:creationId xmlns:a16="http://schemas.microsoft.com/office/drawing/2014/main" id="{36045F5A-9F4D-9241-B178-AC10C599E4C0}"/>
                    </a:ext>
                  </a:extLst>
                </p14:cNvPr>
                <p14:cNvContentPartPr/>
                <p14:nvPr/>
              </p14:nvContentPartPr>
              <p14:xfrm>
                <a:off x="2892547" y="2589058"/>
                <a:ext cx="14400" cy="234720"/>
              </p14:xfrm>
            </p:contentPart>
          </mc:Choice>
          <mc:Fallback xmlns="">
            <p:pic>
              <p:nvPicPr>
                <p:cNvPr id="108" name="墨迹 107">
                  <a:extLst>
                    <a:ext uri="{FF2B5EF4-FFF2-40B4-BE49-F238E27FC236}">
                      <a16:creationId xmlns:a16="http://schemas.microsoft.com/office/drawing/2014/main" id="{36045F5A-9F4D-9241-B178-AC10C599E4C0}"/>
                    </a:ext>
                  </a:extLst>
                </p:cNvPr>
                <p:cNvPicPr/>
                <p:nvPr/>
              </p:nvPicPr>
              <p:blipFill>
                <a:blip r:embed="rId197"/>
                <a:stretch>
                  <a:fillRect/>
                </a:stretch>
              </p:blipFill>
              <p:spPr>
                <a:xfrm>
                  <a:off x="2877067" y="2573578"/>
                  <a:ext cx="450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09" name="墨迹 108">
                  <a:extLst>
                    <a:ext uri="{FF2B5EF4-FFF2-40B4-BE49-F238E27FC236}">
                      <a16:creationId xmlns:a16="http://schemas.microsoft.com/office/drawing/2014/main" id="{7792E9DC-D2DF-4242-8D21-E064C914A5D6}"/>
                    </a:ext>
                  </a:extLst>
                </p14:cNvPr>
                <p14:cNvContentPartPr/>
                <p14:nvPr/>
              </p14:nvContentPartPr>
              <p14:xfrm>
                <a:off x="2970307" y="2257498"/>
                <a:ext cx="211320" cy="529560"/>
              </p14:xfrm>
            </p:contentPart>
          </mc:Choice>
          <mc:Fallback xmlns="">
            <p:pic>
              <p:nvPicPr>
                <p:cNvPr id="109" name="墨迹 108">
                  <a:extLst>
                    <a:ext uri="{FF2B5EF4-FFF2-40B4-BE49-F238E27FC236}">
                      <a16:creationId xmlns:a16="http://schemas.microsoft.com/office/drawing/2014/main" id="{7792E9DC-D2DF-4242-8D21-E064C914A5D6}"/>
                    </a:ext>
                  </a:extLst>
                </p:cNvPr>
                <p:cNvPicPr/>
                <p:nvPr/>
              </p:nvPicPr>
              <p:blipFill>
                <a:blip r:embed="rId199"/>
                <a:stretch>
                  <a:fillRect/>
                </a:stretch>
              </p:blipFill>
              <p:spPr>
                <a:xfrm>
                  <a:off x="2954827" y="2242018"/>
                  <a:ext cx="24192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1" name="墨迹 110">
                  <a:extLst>
                    <a:ext uri="{FF2B5EF4-FFF2-40B4-BE49-F238E27FC236}">
                      <a16:creationId xmlns:a16="http://schemas.microsoft.com/office/drawing/2014/main" id="{D8276E30-F008-6D45-976C-CD9372AB33C3}"/>
                    </a:ext>
                  </a:extLst>
                </p14:cNvPr>
                <p14:cNvContentPartPr/>
                <p14:nvPr/>
              </p14:nvContentPartPr>
              <p14:xfrm>
                <a:off x="3329947" y="2215378"/>
                <a:ext cx="63720" cy="621360"/>
              </p14:xfrm>
            </p:contentPart>
          </mc:Choice>
          <mc:Fallback xmlns="">
            <p:pic>
              <p:nvPicPr>
                <p:cNvPr id="111" name="墨迹 110">
                  <a:extLst>
                    <a:ext uri="{FF2B5EF4-FFF2-40B4-BE49-F238E27FC236}">
                      <a16:creationId xmlns:a16="http://schemas.microsoft.com/office/drawing/2014/main" id="{D8276E30-F008-6D45-976C-CD9372AB33C3}"/>
                    </a:ext>
                  </a:extLst>
                </p:cNvPr>
                <p:cNvPicPr/>
                <p:nvPr/>
              </p:nvPicPr>
              <p:blipFill>
                <a:blip r:embed="rId201"/>
                <a:stretch>
                  <a:fillRect/>
                </a:stretch>
              </p:blipFill>
              <p:spPr>
                <a:xfrm>
                  <a:off x="3314467" y="2199898"/>
                  <a:ext cx="94320" cy="6519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2" name="墨迹 111">
                  <a:extLst>
                    <a:ext uri="{FF2B5EF4-FFF2-40B4-BE49-F238E27FC236}">
                      <a16:creationId xmlns:a16="http://schemas.microsoft.com/office/drawing/2014/main" id="{34F95CED-6264-6F4B-8BD9-F0428AC57723}"/>
                    </a:ext>
                  </a:extLst>
                </p14:cNvPr>
                <p14:cNvContentPartPr/>
                <p14:nvPr/>
              </p14:nvContentPartPr>
              <p14:xfrm>
                <a:off x="3245347" y="2356498"/>
                <a:ext cx="212040" cy="99000"/>
              </p14:xfrm>
            </p:contentPart>
          </mc:Choice>
          <mc:Fallback xmlns="">
            <p:pic>
              <p:nvPicPr>
                <p:cNvPr id="112" name="墨迹 111">
                  <a:extLst>
                    <a:ext uri="{FF2B5EF4-FFF2-40B4-BE49-F238E27FC236}">
                      <a16:creationId xmlns:a16="http://schemas.microsoft.com/office/drawing/2014/main" id="{34F95CED-6264-6F4B-8BD9-F0428AC57723}"/>
                    </a:ext>
                  </a:extLst>
                </p:cNvPr>
                <p:cNvPicPr/>
                <p:nvPr/>
              </p:nvPicPr>
              <p:blipFill>
                <a:blip r:embed="rId203"/>
                <a:stretch>
                  <a:fillRect/>
                </a:stretch>
              </p:blipFill>
              <p:spPr>
                <a:xfrm>
                  <a:off x="3229867" y="2341074"/>
                  <a:ext cx="242640" cy="129489"/>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3" name="墨迹 112">
                  <a:extLst>
                    <a:ext uri="{FF2B5EF4-FFF2-40B4-BE49-F238E27FC236}">
                      <a16:creationId xmlns:a16="http://schemas.microsoft.com/office/drawing/2014/main" id="{46B0665B-DEE9-8340-BF43-76035A3EE7A5}"/>
                    </a:ext>
                  </a:extLst>
                </p14:cNvPr>
                <p14:cNvContentPartPr/>
                <p14:nvPr/>
              </p14:nvContentPartPr>
              <p14:xfrm>
                <a:off x="3252547" y="2511658"/>
                <a:ext cx="106200" cy="230040"/>
              </p14:xfrm>
            </p:contentPart>
          </mc:Choice>
          <mc:Fallback xmlns="">
            <p:pic>
              <p:nvPicPr>
                <p:cNvPr id="113" name="墨迹 112">
                  <a:extLst>
                    <a:ext uri="{FF2B5EF4-FFF2-40B4-BE49-F238E27FC236}">
                      <a16:creationId xmlns:a16="http://schemas.microsoft.com/office/drawing/2014/main" id="{46B0665B-DEE9-8340-BF43-76035A3EE7A5}"/>
                    </a:ext>
                  </a:extLst>
                </p:cNvPr>
                <p:cNvPicPr/>
                <p:nvPr/>
              </p:nvPicPr>
              <p:blipFill>
                <a:blip r:embed="rId205"/>
                <a:stretch>
                  <a:fillRect/>
                </a:stretch>
              </p:blipFill>
              <p:spPr>
                <a:xfrm>
                  <a:off x="3237067" y="2496178"/>
                  <a:ext cx="1368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4" name="墨迹 113">
                  <a:extLst>
                    <a:ext uri="{FF2B5EF4-FFF2-40B4-BE49-F238E27FC236}">
                      <a16:creationId xmlns:a16="http://schemas.microsoft.com/office/drawing/2014/main" id="{D203C66F-7CD5-4040-9CC2-BE2B6DC6ABCE}"/>
                    </a:ext>
                  </a:extLst>
                </p14:cNvPr>
                <p14:cNvContentPartPr/>
                <p14:nvPr/>
              </p14:nvContentPartPr>
              <p14:xfrm>
                <a:off x="3393667" y="2511658"/>
                <a:ext cx="63720" cy="80280"/>
              </p14:xfrm>
            </p:contentPart>
          </mc:Choice>
          <mc:Fallback xmlns="">
            <p:pic>
              <p:nvPicPr>
                <p:cNvPr id="114" name="墨迹 113">
                  <a:extLst>
                    <a:ext uri="{FF2B5EF4-FFF2-40B4-BE49-F238E27FC236}">
                      <a16:creationId xmlns:a16="http://schemas.microsoft.com/office/drawing/2014/main" id="{D203C66F-7CD5-4040-9CC2-BE2B6DC6ABCE}"/>
                    </a:ext>
                  </a:extLst>
                </p:cNvPr>
                <p:cNvPicPr/>
                <p:nvPr/>
              </p:nvPicPr>
              <p:blipFill>
                <a:blip r:embed="rId207"/>
                <a:stretch>
                  <a:fillRect/>
                </a:stretch>
              </p:blipFill>
              <p:spPr>
                <a:xfrm>
                  <a:off x="3378274" y="2496178"/>
                  <a:ext cx="94148"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5" name="墨迹 114">
                  <a:extLst>
                    <a:ext uri="{FF2B5EF4-FFF2-40B4-BE49-F238E27FC236}">
                      <a16:creationId xmlns:a16="http://schemas.microsoft.com/office/drawing/2014/main" id="{36118D4B-2BB4-5E4B-A7D7-0D8B0CFC7B36}"/>
                    </a:ext>
                  </a:extLst>
                </p14:cNvPr>
                <p14:cNvContentPartPr/>
                <p14:nvPr/>
              </p14:nvContentPartPr>
              <p14:xfrm>
                <a:off x="3478267" y="2328058"/>
                <a:ext cx="28440" cy="124200"/>
              </p14:xfrm>
            </p:contentPart>
          </mc:Choice>
          <mc:Fallback xmlns="">
            <p:pic>
              <p:nvPicPr>
                <p:cNvPr id="115" name="墨迹 114">
                  <a:extLst>
                    <a:ext uri="{FF2B5EF4-FFF2-40B4-BE49-F238E27FC236}">
                      <a16:creationId xmlns:a16="http://schemas.microsoft.com/office/drawing/2014/main" id="{36118D4B-2BB4-5E4B-A7D7-0D8B0CFC7B36}"/>
                    </a:ext>
                  </a:extLst>
                </p:cNvPr>
                <p:cNvPicPr/>
                <p:nvPr/>
              </p:nvPicPr>
              <p:blipFill>
                <a:blip r:embed="rId209"/>
                <a:stretch>
                  <a:fillRect/>
                </a:stretch>
              </p:blipFill>
              <p:spPr>
                <a:xfrm>
                  <a:off x="3462980" y="2312578"/>
                  <a:ext cx="58658"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6" name="墨迹 115">
                  <a:extLst>
                    <a:ext uri="{FF2B5EF4-FFF2-40B4-BE49-F238E27FC236}">
                      <a16:creationId xmlns:a16="http://schemas.microsoft.com/office/drawing/2014/main" id="{1B7BB582-42BA-5947-859A-B91D17D1A597}"/>
                    </a:ext>
                  </a:extLst>
                </p14:cNvPr>
                <p14:cNvContentPartPr/>
                <p14:nvPr/>
              </p14:nvContentPartPr>
              <p14:xfrm>
                <a:off x="3555667" y="2236258"/>
                <a:ext cx="7560" cy="198000"/>
              </p14:xfrm>
            </p:contentPart>
          </mc:Choice>
          <mc:Fallback xmlns="">
            <p:pic>
              <p:nvPicPr>
                <p:cNvPr id="116" name="墨迹 115">
                  <a:extLst>
                    <a:ext uri="{FF2B5EF4-FFF2-40B4-BE49-F238E27FC236}">
                      <a16:creationId xmlns:a16="http://schemas.microsoft.com/office/drawing/2014/main" id="{1B7BB582-42BA-5947-859A-B91D17D1A597}"/>
                    </a:ext>
                  </a:extLst>
                </p:cNvPr>
                <p:cNvPicPr/>
                <p:nvPr/>
              </p:nvPicPr>
              <p:blipFill>
                <a:blip r:embed="rId211"/>
                <a:stretch>
                  <a:fillRect/>
                </a:stretch>
              </p:blipFill>
              <p:spPr>
                <a:xfrm>
                  <a:off x="3540187" y="2220778"/>
                  <a:ext cx="381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7" name="墨迹 116">
                  <a:extLst>
                    <a:ext uri="{FF2B5EF4-FFF2-40B4-BE49-F238E27FC236}">
                      <a16:creationId xmlns:a16="http://schemas.microsoft.com/office/drawing/2014/main" id="{0F2444D7-AD23-1748-85C4-3AAB5CC31102}"/>
                    </a:ext>
                  </a:extLst>
                </p14:cNvPr>
                <p14:cNvContentPartPr/>
                <p14:nvPr/>
              </p14:nvContentPartPr>
              <p14:xfrm>
                <a:off x="3584107" y="2260738"/>
                <a:ext cx="35640" cy="152280"/>
              </p14:xfrm>
            </p:contentPart>
          </mc:Choice>
          <mc:Fallback xmlns="">
            <p:pic>
              <p:nvPicPr>
                <p:cNvPr id="117" name="墨迹 116">
                  <a:extLst>
                    <a:ext uri="{FF2B5EF4-FFF2-40B4-BE49-F238E27FC236}">
                      <a16:creationId xmlns:a16="http://schemas.microsoft.com/office/drawing/2014/main" id="{0F2444D7-AD23-1748-85C4-3AAB5CC31102}"/>
                    </a:ext>
                  </a:extLst>
                </p:cNvPr>
                <p:cNvPicPr/>
                <p:nvPr/>
              </p:nvPicPr>
              <p:blipFill>
                <a:blip r:embed="rId213"/>
                <a:stretch>
                  <a:fillRect/>
                </a:stretch>
              </p:blipFill>
              <p:spPr>
                <a:xfrm>
                  <a:off x="3568627" y="2245295"/>
                  <a:ext cx="66240" cy="182808"/>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8" name="墨迹 117">
                  <a:extLst>
                    <a:ext uri="{FF2B5EF4-FFF2-40B4-BE49-F238E27FC236}">
                      <a16:creationId xmlns:a16="http://schemas.microsoft.com/office/drawing/2014/main" id="{95F19BBF-A415-3849-B253-4F745A556312}"/>
                    </a:ext>
                  </a:extLst>
                </p14:cNvPr>
                <p14:cNvContentPartPr/>
                <p14:nvPr/>
              </p14:nvContentPartPr>
              <p14:xfrm>
                <a:off x="3626227" y="2321218"/>
                <a:ext cx="63720" cy="99000"/>
              </p14:xfrm>
            </p:contentPart>
          </mc:Choice>
          <mc:Fallback xmlns="">
            <p:pic>
              <p:nvPicPr>
                <p:cNvPr id="118" name="墨迹 117">
                  <a:extLst>
                    <a:ext uri="{FF2B5EF4-FFF2-40B4-BE49-F238E27FC236}">
                      <a16:creationId xmlns:a16="http://schemas.microsoft.com/office/drawing/2014/main" id="{95F19BBF-A415-3849-B253-4F745A556312}"/>
                    </a:ext>
                  </a:extLst>
                </p:cNvPr>
                <p:cNvPicPr/>
                <p:nvPr/>
              </p:nvPicPr>
              <p:blipFill>
                <a:blip r:embed="rId215"/>
                <a:stretch>
                  <a:fillRect/>
                </a:stretch>
              </p:blipFill>
              <p:spPr>
                <a:xfrm>
                  <a:off x="3610747" y="2305794"/>
                  <a:ext cx="94320" cy="129489"/>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19" name="墨迹 118">
                  <a:extLst>
                    <a:ext uri="{FF2B5EF4-FFF2-40B4-BE49-F238E27FC236}">
                      <a16:creationId xmlns:a16="http://schemas.microsoft.com/office/drawing/2014/main" id="{9D2D9189-C5AE-7349-AA92-F778C5F7FBBD}"/>
                    </a:ext>
                  </a:extLst>
                </p14:cNvPr>
                <p14:cNvContentPartPr/>
                <p14:nvPr/>
              </p14:nvContentPartPr>
              <p14:xfrm>
                <a:off x="3506347" y="2575018"/>
                <a:ext cx="35640" cy="224640"/>
              </p14:xfrm>
            </p:contentPart>
          </mc:Choice>
          <mc:Fallback xmlns="">
            <p:pic>
              <p:nvPicPr>
                <p:cNvPr id="119" name="墨迹 118">
                  <a:extLst>
                    <a:ext uri="{FF2B5EF4-FFF2-40B4-BE49-F238E27FC236}">
                      <a16:creationId xmlns:a16="http://schemas.microsoft.com/office/drawing/2014/main" id="{9D2D9189-C5AE-7349-AA92-F778C5F7FBBD}"/>
                    </a:ext>
                  </a:extLst>
                </p:cNvPr>
                <p:cNvPicPr/>
                <p:nvPr/>
              </p:nvPicPr>
              <p:blipFill>
                <a:blip r:embed="rId217"/>
                <a:stretch>
                  <a:fillRect/>
                </a:stretch>
              </p:blipFill>
              <p:spPr>
                <a:xfrm>
                  <a:off x="3490867" y="2559538"/>
                  <a:ext cx="662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0" name="墨迹 119">
                  <a:extLst>
                    <a:ext uri="{FF2B5EF4-FFF2-40B4-BE49-F238E27FC236}">
                      <a16:creationId xmlns:a16="http://schemas.microsoft.com/office/drawing/2014/main" id="{8B9E9273-EF64-FF46-9FEA-687F20357094}"/>
                    </a:ext>
                  </a:extLst>
                </p14:cNvPr>
                <p14:cNvContentPartPr/>
                <p14:nvPr/>
              </p14:nvContentPartPr>
              <p14:xfrm>
                <a:off x="3562867" y="2575018"/>
                <a:ext cx="212040" cy="162720"/>
              </p14:xfrm>
            </p:contentPart>
          </mc:Choice>
          <mc:Fallback xmlns="">
            <p:pic>
              <p:nvPicPr>
                <p:cNvPr id="120" name="墨迹 119">
                  <a:extLst>
                    <a:ext uri="{FF2B5EF4-FFF2-40B4-BE49-F238E27FC236}">
                      <a16:creationId xmlns:a16="http://schemas.microsoft.com/office/drawing/2014/main" id="{8B9E9273-EF64-FF46-9FEA-687F20357094}"/>
                    </a:ext>
                  </a:extLst>
                </p:cNvPr>
                <p:cNvPicPr/>
                <p:nvPr/>
              </p:nvPicPr>
              <p:blipFill>
                <a:blip r:embed="rId219"/>
                <a:stretch>
                  <a:fillRect/>
                </a:stretch>
              </p:blipFill>
              <p:spPr>
                <a:xfrm>
                  <a:off x="3547361" y="2559504"/>
                  <a:ext cx="242692" cy="193388"/>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1" name="墨迹 120">
                  <a:extLst>
                    <a:ext uri="{FF2B5EF4-FFF2-40B4-BE49-F238E27FC236}">
                      <a16:creationId xmlns:a16="http://schemas.microsoft.com/office/drawing/2014/main" id="{9A0C9601-C28F-7747-BCF6-CC14B462D383}"/>
                    </a:ext>
                  </a:extLst>
                </p14:cNvPr>
                <p14:cNvContentPartPr/>
                <p14:nvPr/>
              </p14:nvContentPartPr>
              <p14:xfrm>
                <a:off x="3626227" y="2624338"/>
                <a:ext cx="35640" cy="104760"/>
              </p14:xfrm>
            </p:contentPart>
          </mc:Choice>
          <mc:Fallback xmlns="">
            <p:pic>
              <p:nvPicPr>
                <p:cNvPr id="121" name="墨迹 120">
                  <a:extLst>
                    <a:ext uri="{FF2B5EF4-FFF2-40B4-BE49-F238E27FC236}">
                      <a16:creationId xmlns:a16="http://schemas.microsoft.com/office/drawing/2014/main" id="{9A0C9601-C28F-7747-BCF6-CC14B462D383}"/>
                    </a:ext>
                  </a:extLst>
                </p:cNvPr>
                <p:cNvPicPr/>
                <p:nvPr/>
              </p:nvPicPr>
              <p:blipFill>
                <a:blip r:embed="rId221"/>
                <a:stretch>
                  <a:fillRect/>
                </a:stretch>
              </p:blipFill>
              <p:spPr>
                <a:xfrm>
                  <a:off x="3610747" y="2608858"/>
                  <a:ext cx="662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2" name="墨迹 121">
                  <a:extLst>
                    <a:ext uri="{FF2B5EF4-FFF2-40B4-BE49-F238E27FC236}">
                      <a16:creationId xmlns:a16="http://schemas.microsoft.com/office/drawing/2014/main" id="{0AA123BD-FFC1-994C-8D3D-05E72DE2F073}"/>
                    </a:ext>
                  </a:extLst>
                </p14:cNvPr>
                <p14:cNvContentPartPr/>
                <p14:nvPr/>
              </p14:nvContentPartPr>
              <p14:xfrm>
                <a:off x="3460987" y="2625418"/>
                <a:ext cx="363240" cy="218160"/>
              </p14:xfrm>
            </p:contentPart>
          </mc:Choice>
          <mc:Fallback xmlns="">
            <p:pic>
              <p:nvPicPr>
                <p:cNvPr id="122" name="墨迹 121">
                  <a:extLst>
                    <a:ext uri="{FF2B5EF4-FFF2-40B4-BE49-F238E27FC236}">
                      <a16:creationId xmlns:a16="http://schemas.microsoft.com/office/drawing/2014/main" id="{0AA123BD-FFC1-994C-8D3D-05E72DE2F073}"/>
                    </a:ext>
                  </a:extLst>
                </p:cNvPr>
                <p:cNvPicPr/>
                <p:nvPr/>
              </p:nvPicPr>
              <p:blipFill>
                <a:blip r:embed="rId223"/>
                <a:stretch>
                  <a:fillRect/>
                </a:stretch>
              </p:blipFill>
              <p:spPr>
                <a:xfrm>
                  <a:off x="3445522" y="2609938"/>
                  <a:ext cx="39381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3" name="墨迹 122">
                  <a:extLst>
                    <a:ext uri="{FF2B5EF4-FFF2-40B4-BE49-F238E27FC236}">
                      <a16:creationId xmlns:a16="http://schemas.microsoft.com/office/drawing/2014/main" id="{BEFBF749-1C9D-704E-8721-D07CA42276A2}"/>
                    </a:ext>
                  </a:extLst>
                </p14:cNvPr>
                <p14:cNvContentPartPr/>
                <p14:nvPr/>
              </p14:nvContentPartPr>
              <p14:xfrm>
                <a:off x="3958147" y="2772658"/>
                <a:ext cx="56880" cy="99000"/>
              </p14:xfrm>
            </p:contentPart>
          </mc:Choice>
          <mc:Fallback xmlns="">
            <p:pic>
              <p:nvPicPr>
                <p:cNvPr id="123" name="墨迹 122">
                  <a:extLst>
                    <a:ext uri="{FF2B5EF4-FFF2-40B4-BE49-F238E27FC236}">
                      <a16:creationId xmlns:a16="http://schemas.microsoft.com/office/drawing/2014/main" id="{BEFBF749-1C9D-704E-8721-D07CA42276A2}"/>
                    </a:ext>
                  </a:extLst>
                </p:cNvPr>
                <p:cNvPicPr/>
                <p:nvPr/>
              </p:nvPicPr>
              <p:blipFill>
                <a:blip r:embed="rId225"/>
                <a:stretch>
                  <a:fillRect/>
                </a:stretch>
              </p:blipFill>
              <p:spPr>
                <a:xfrm>
                  <a:off x="3942667" y="2757234"/>
                  <a:ext cx="87480" cy="129489"/>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5" name="墨迹 124">
                  <a:extLst>
                    <a:ext uri="{FF2B5EF4-FFF2-40B4-BE49-F238E27FC236}">
                      <a16:creationId xmlns:a16="http://schemas.microsoft.com/office/drawing/2014/main" id="{F5896FB6-B1F4-8644-B5B9-E53B89138804}"/>
                    </a:ext>
                  </a:extLst>
                </p14:cNvPr>
                <p14:cNvContentPartPr/>
                <p14:nvPr/>
              </p14:nvContentPartPr>
              <p14:xfrm>
                <a:off x="4148587" y="2241298"/>
                <a:ext cx="49680" cy="350640"/>
              </p14:xfrm>
            </p:contentPart>
          </mc:Choice>
          <mc:Fallback xmlns="">
            <p:pic>
              <p:nvPicPr>
                <p:cNvPr id="125" name="墨迹 124">
                  <a:extLst>
                    <a:ext uri="{FF2B5EF4-FFF2-40B4-BE49-F238E27FC236}">
                      <a16:creationId xmlns:a16="http://schemas.microsoft.com/office/drawing/2014/main" id="{F5896FB6-B1F4-8644-B5B9-E53B89138804}"/>
                    </a:ext>
                  </a:extLst>
                </p:cNvPr>
                <p:cNvPicPr/>
                <p:nvPr/>
              </p:nvPicPr>
              <p:blipFill>
                <a:blip r:embed="rId227"/>
                <a:stretch>
                  <a:fillRect/>
                </a:stretch>
              </p:blipFill>
              <p:spPr>
                <a:xfrm>
                  <a:off x="4133107" y="2225818"/>
                  <a:ext cx="802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6" name="墨迹 125">
                  <a:extLst>
                    <a:ext uri="{FF2B5EF4-FFF2-40B4-BE49-F238E27FC236}">
                      <a16:creationId xmlns:a16="http://schemas.microsoft.com/office/drawing/2014/main" id="{BF013EE4-0CF3-6049-838A-CCFC97A8A2A4}"/>
                    </a:ext>
                  </a:extLst>
                </p14:cNvPr>
                <p14:cNvContentPartPr/>
                <p14:nvPr/>
              </p14:nvContentPartPr>
              <p14:xfrm>
                <a:off x="4190707" y="2264698"/>
                <a:ext cx="70920" cy="254520"/>
              </p14:xfrm>
            </p:contentPart>
          </mc:Choice>
          <mc:Fallback xmlns="">
            <p:pic>
              <p:nvPicPr>
                <p:cNvPr id="126" name="墨迹 125">
                  <a:extLst>
                    <a:ext uri="{FF2B5EF4-FFF2-40B4-BE49-F238E27FC236}">
                      <a16:creationId xmlns:a16="http://schemas.microsoft.com/office/drawing/2014/main" id="{BF013EE4-0CF3-6049-838A-CCFC97A8A2A4}"/>
                    </a:ext>
                  </a:extLst>
                </p:cNvPr>
                <p:cNvPicPr/>
                <p:nvPr/>
              </p:nvPicPr>
              <p:blipFill>
                <a:blip r:embed="rId229"/>
                <a:stretch>
                  <a:fillRect/>
                </a:stretch>
              </p:blipFill>
              <p:spPr>
                <a:xfrm>
                  <a:off x="4175227" y="2249218"/>
                  <a:ext cx="1015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7" name="墨迹 126">
                  <a:extLst>
                    <a:ext uri="{FF2B5EF4-FFF2-40B4-BE49-F238E27FC236}">
                      <a16:creationId xmlns:a16="http://schemas.microsoft.com/office/drawing/2014/main" id="{404BC9D7-C783-F245-A6BB-EB4BB9610074}"/>
                    </a:ext>
                  </a:extLst>
                </p14:cNvPr>
                <p14:cNvContentPartPr/>
                <p14:nvPr/>
              </p14:nvContentPartPr>
              <p14:xfrm>
                <a:off x="4075507" y="2405818"/>
                <a:ext cx="299160" cy="275400"/>
              </p14:xfrm>
            </p:contentPart>
          </mc:Choice>
          <mc:Fallback xmlns="">
            <p:pic>
              <p:nvPicPr>
                <p:cNvPr id="127" name="墨迹 126">
                  <a:extLst>
                    <a:ext uri="{FF2B5EF4-FFF2-40B4-BE49-F238E27FC236}">
                      <a16:creationId xmlns:a16="http://schemas.microsoft.com/office/drawing/2014/main" id="{404BC9D7-C783-F245-A6BB-EB4BB9610074}"/>
                    </a:ext>
                  </a:extLst>
                </p:cNvPr>
                <p:cNvPicPr/>
                <p:nvPr/>
              </p:nvPicPr>
              <p:blipFill>
                <a:blip r:embed="rId231"/>
                <a:stretch>
                  <a:fillRect/>
                </a:stretch>
              </p:blipFill>
              <p:spPr>
                <a:xfrm>
                  <a:off x="4060008" y="2390358"/>
                  <a:ext cx="329797" cy="3059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8" name="墨迹 127">
                  <a:extLst>
                    <a:ext uri="{FF2B5EF4-FFF2-40B4-BE49-F238E27FC236}">
                      <a16:creationId xmlns:a16="http://schemas.microsoft.com/office/drawing/2014/main" id="{4A747C26-D7F2-E042-9562-5D036F1D7E23}"/>
                    </a:ext>
                  </a:extLst>
                </p14:cNvPr>
                <p14:cNvContentPartPr/>
                <p14:nvPr/>
              </p14:nvContentPartPr>
              <p14:xfrm>
                <a:off x="4324987" y="2134378"/>
                <a:ext cx="331200" cy="405720"/>
              </p14:xfrm>
            </p:contentPart>
          </mc:Choice>
          <mc:Fallback xmlns="">
            <p:pic>
              <p:nvPicPr>
                <p:cNvPr id="128" name="墨迹 127">
                  <a:extLst>
                    <a:ext uri="{FF2B5EF4-FFF2-40B4-BE49-F238E27FC236}">
                      <a16:creationId xmlns:a16="http://schemas.microsoft.com/office/drawing/2014/main" id="{4A747C26-D7F2-E042-9562-5D036F1D7E23}"/>
                    </a:ext>
                  </a:extLst>
                </p:cNvPr>
                <p:cNvPicPr/>
                <p:nvPr/>
              </p:nvPicPr>
              <p:blipFill>
                <a:blip r:embed="rId233"/>
                <a:stretch>
                  <a:fillRect/>
                </a:stretch>
              </p:blipFill>
              <p:spPr>
                <a:xfrm>
                  <a:off x="4309507" y="2118898"/>
                  <a:ext cx="36180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9" name="墨迹 128">
                  <a:extLst>
                    <a:ext uri="{FF2B5EF4-FFF2-40B4-BE49-F238E27FC236}">
                      <a16:creationId xmlns:a16="http://schemas.microsoft.com/office/drawing/2014/main" id="{1EA5AEE6-45D3-7F48-AD86-DC95E55C8863}"/>
                    </a:ext>
                  </a:extLst>
                </p14:cNvPr>
                <p14:cNvContentPartPr/>
                <p14:nvPr/>
              </p14:nvContentPartPr>
              <p14:xfrm>
                <a:off x="4466107" y="2342098"/>
                <a:ext cx="268560" cy="21600"/>
              </p14:xfrm>
            </p:contentPart>
          </mc:Choice>
          <mc:Fallback xmlns="">
            <p:pic>
              <p:nvPicPr>
                <p:cNvPr id="129" name="墨迹 128">
                  <a:extLst>
                    <a:ext uri="{FF2B5EF4-FFF2-40B4-BE49-F238E27FC236}">
                      <a16:creationId xmlns:a16="http://schemas.microsoft.com/office/drawing/2014/main" id="{1EA5AEE6-45D3-7F48-AD86-DC95E55C8863}"/>
                    </a:ext>
                  </a:extLst>
                </p:cNvPr>
                <p:cNvPicPr/>
                <p:nvPr/>
              </p:nvPicPr>
              <p:blipFill>
                <a:blip r:embed="rId235"/>
                <a:stretch>
                  <a:fillRect/>
                </a:stretch>
              </p:blipFill>
              <p:spPr>
                <a:xfrm>
                  <a:off x="4450627" y="2326618"/>
                  <a:ext cx="2991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0" name="墨迹 129">
                  <a:extLst>
                    <a:ext uri="{FF2B5EF4-FFF2-40B4-BE49-F238E27FC236}">
                      <a16:creationId xmlns:a16="http://schemas.microsoft.com/office/drawing/2014/main" id="{1859E227-AD93-B44A-AA04-6C58EC862ED3}"/>
                    </a:ext>
                  </a:extLst>
                </p14:cNvPr>
                <p14:cNvContentPartPr/>
                <p14:nvPr/>
              </p14:nvContentPartPr>
              <p14:xfrm>
                <a:off x="4486987" y="2447938"/>
                <a:ext cx="303840" cy="324000"/>
              </p14:xfrm>
            </p:contentPart>
          </mc:Choice>
          <mc:Fallback xmlns="">
            <p:pic>
              <p:nvPicPr>
                <p:cNvPr id="130" name="墨迹 129">
                  <a:extLst>
                    <a:ext uri="{FF2B5EF4-FFF2-40B4-BE49-F238E27FC236}">
                      <a16:creationId xmlns:a16="http://schemas.microsoft.com/office/drawing/2014/main" id="{1859E227-AD93-B44A-AA04-6C58EC862ED3}"/>
                    </a:ext>
                  </a:extLst>
                </p:cNvPr>
                <p:cNvPicPr/>
                <p:nvPr/>
              </p:nvPicPr>
              <p:blipFill>
                <a:blip r:embed="rId237"/>
                <a:stretch>
                  <a:fillRect/>
                </a:stretch>
              </p:blipFill>
              <p:spPr>
                <a:xfrm>
                  <a:off x="4471507" y="2432458"/>
                  <a:ext cx="33444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1" name="墨迹 130">
                  <a:extLst>
                    <a:ext uri="{FF2B5EF4-FFF2-40B4-BE49-F238E27FC236}">
                      <a16:creationId xmlns:a16="http://schemas.microsoft.com/office/drawing/2014/main" id="{96B0163F-325F-F843-906F-F3BD8E179704}"/>
                    </a:ext>
                  </a:extLst>
                </p14:cNvPr>
                <p14:cNvContentPartPr/>
                <p14:nvPr/>
              </p14:nvContentPartPr>
              <p14:xfrm>
                <a:off x="4486987" y="2433898"/>
                <a:ext cx="169560" cy="375120"/>
              </p14:xfrm>
            </p:contentPart>
          </mc:Choice>
          <mc:Fallback xmlns="">
            <p:pic>
              <p:nvPicPr>
                <p:cNvPr id="131" name="墨迹 130">
                  <a:extLst>
                    <a:ext uri="{FF2B5EF4-FFF2-40B4-BE49-F238E27FC236}">
                      <a16:creationId xmlns:a16="http://schemas.microsoft.com/office/drawing/2014/main" id="{96B0163F-325F-F843-906F-F3BD8E179704}"/>
                    </a:ext>
                  </a:extLst>
                </p:cNvPr>
                <p:cNvPicPr/>
                <p:nvPr/>
              </p:nvPicPr>
              <p:blipFill>
                <a:blip r:embed="rId239"/>
                <a:stretch>
                  <a:fillRect/>
                </a:stretch>
              </p:blipFill>
              <p:spPr>
                <a:xfrm>
                  <a:off x="4471507" y="2418418"/>
                  <a:ext cx="20016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2" name="墨迹 131">
                  <a:extLst>
                    <a:ext uri="{FF2B5EF4-FFF2-40B4-BE49-F238E27FC236}">
                      <a16:creationId xmlns:a16="http://schemas.microsoft.com/office/drawing/2014/main" id="{1FF2C808-06DB-A742-A9BE-BE686D6906AA}"/>
                    </a:ext>
                  </a:extLst>
                </p14:cNvPr>
                <p14:cNvContentPartPr/>
                <p14:nvPr/>
              </p14:nvContentPartPr>
              <p14:xfrm>
                <a:off x="4861027" y="2306818"/>
                <a:ext cx="160920" cy="430920"/>
              </p14:xfrm>
            </p:contentPart>
          </mc:Choice>
          <mc:Fallback xmlns="">
            <p:pic>
              <p:nvPicPr>
                <p:cNvPr id="132" name="墨迹 131">
                  <a:extLst>
                    <a:ext uri="{FF2B5EF4-FFF2-40B4-BE49-F238E27FC236}">
                      <a16:creationId xmlns:a16="http://schemas.microsoft.com/office/drawing/2014/main" id="{1FF2C808-06DB-A742-A9BE-BE686D6906AA}"/>
                    </a:ext>
                  </a:extLst>
                </p:cNvPr>
                <p:cNvPicPr/>
                <p:nvPr/>
              </p:nvPicPr>
              <p:blipFill>
                <a:blip r:embed="rId241"/>
                <a:stretch>
                  <a:fillRect/>
                </a:stretch>
              </p:blipFill>
              <p:spPr>
                <a:xfrm>
                  <a:off x="4845547" y="2291325"/>
                  <a:ext cx="191520" cy="461546"/>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3" name="墨迹 132">
                  <a:extLst>
                    <a:ext uri="{FF2B5EF4-FFF2-40B4-BE49-F238E27FC236}">
                      <a16:creationId xmlns:a16="http://schemas.microsoft.com/office/drawing/2014/main" id="{5801BCCC-3FBA-934A-A447-B51B00006D34}"/>
                    </a:ext>
                  </a:extLst>
                </p14:cNvPr>
                <p14:cNvContentPartPr/>
                <p14:nvPr/>
              </p14:nvContentPartPr>
              <p14:xfrm>
                <a:off x="4960027" y="2575018"/>
                <a:ext cx="183960" cy="99000"/>
              </p14:xfrm>
            </p:contentPart>
          </mc:Choice>
          <mc:Fallback xmlns="">
            <p:pic>
              <p:nvPicPr>
                <p:cNvPr id="133" name="墨迹 132">
                  <a:extLst>
                    <a:ext uri="{FF2B5EF4-FFF2-40B4-BE49-F238E27FC236}">
                      <a16:creationId xmlns:a16="http://schemas.microsoft.com/office/drawing/2014/main" id="{5801BCCC-3FBA-934A-A447-B51B00006D34}"/>
                    </a:ext>
                  </a:extLst>
                </p:cNvPr>
                <p:cNvPicPr/>
                <p:nvPr/>
              </p:nvPicPr>
              <p:blipFill>
                <a:blip r:embed="rId243"/>
                <a:stretch>
                  <a:fillRect/>
                </a:stretch>
              </p:blipFill>
              <p:spPr>
                <a:xfrm>
                  <a:off x="4944547" y="2559538"/>
                  <a:ext cx="2145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34" name="墨迹 133">
                  <a:extLst>
                    <a:ext uri="{FF2B5EF4-FFF2-40B4-BE49-F238E27FC236}">
                      <a16:creationId xmlns:a16="http://schemas.microsoft.com/office/drawing/2014/main" id="{F6DA3E5A-789A-FD43-B7C2-683E2ACE88C1}"/>
                    </a:ext>
                  </a:extLst>
                </p14:cNvPr>
                <p14:cNvContentPartPr/>
                <p14:nvPr/>
              </p14:nvContentPartPr>
              <p14:xfrm>
                <a:off x="5143267" y="2200978"/>
                <a:ext cx="49680" cy="169560"/>
              </p14:xfrm>
            </p:contentPart>
          </mc:Choice>
          <mc:Fallback xmlns="">
            <p:pic>
              <p:nvPicPr>
                <p:cNvPr id="134" name="墨迹 133">
                  <a:extLst>
                    <a:ext uri="{FF2B5EF4-FFF2-40B4-BE49-F238E27FC236}">
                      <a16:creationId xmlns:a16="http://schemas.microsoft.com/office/drawing/2014/main" id="{F6DA3E5A-789A-FD43-B7C2-683E2ACE88C1}"/>
                    </a:ext>
                  </a:extLst>
                </p:cNvPr>
                <p:cNvPicPr/>
                <p:nvPr/>
              </p:nvPicPr>
              <p:blipFill>
                <a:blip r:embed="rId245"/>
                <a:stretch>
                  <a:fillRect/>
                </a:stretch>
              </p:blipFill>
              <p:spPr>
                <a:xfrm>
                  <a:off x="5127787" y="2185498"/>
                  <a:ext cx="802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35" name="墨迹 134">
                  <a:extLst>
                    <a:ext uri="{FF2B5EF4-FFF2-40B4-BE49-F238E27FC236}">
                      <a16:creationId xmlns:a16="http://schemas.microsoft.com/office/drawing/2014/main" id="{B6B041B9-20E2-144F-A281-411E8E774A06}"/>
                    </a:ext>
                  </a:extLst>
                </p14:cNvPr>
                <p14:cNvContentPartPr/>
                <p14:nvPr/>
              </p14:nvContentPartPr>
              <p14:xfrm>
                <a:off x="5172427" y="2194138"/>
                <a:ext cx="232560" cy="517680"/>
              </p14:xfrm>
            </p:contentPart>
          </mc:Choice>
          <mc:Fallback xmlns="">
            <p:pic>
              <p:nvPicPr>
                <p:cNvPr id="135" name="墨迹 134">
                  <a:extLst>
                    <a:ext uri="{FF2B5EF4-FFF2-40B4-BE49-F238E27FC236}">
                      <a16:creationId xmlns:a16="http://schemas.microsoft.com/office/drawing/2014/main" id="{B6B041B9-20E2-144F-A281-411E8E774A06}"/>
                    </a:ext>
                  </a:extLst>
                </p:cNvPr>
                <p:cNvPicPr/>
                <p:nvPr/>
              </p:nvPicPr>
              <p:blipFill>
                <a:blip r:embed="rId247"/>
                <a:stretch>
                  <a:fillRect/>
                </a:stretch>
              </p:blipFill>
              <p:spPr>
                <a:xfrm>
                  <a:off x="5156947" y="2178669"/>
                  <a:ext cx="263160" cy="548259"/>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36" name="墨迹 135">
                  <a:extLst>
                    <a:ext uri="{FF2B5EF4-FFF2-40B4-BE49-F238E27FC236}">
                      <a16:creationId xmlns:a16="http://schemas.microsoft.com/office/drawing/2014/main" id="{4FB04EEB-9533-ED44-95D6-213E2195E43A}"/>
                    </a:ext>
                  </a:extLst>
                </p14:cNvPr>
                <p14:cNvContentPartPr/>
                <p14:nvPr/>
              </p14:nvContentPartPr>
              <p14:xfrm>
                <a:off x="5221027" y="2480338"/>
                <a:ext cx="113400" cy="285840"/>
              </p14:xfrm>
            </p:contentPart>
          </mc:Choice>
          <mc:Fallback xmlns="">
            <p:pic>
              <p:nvPicPr>
                <p:cNvPr id="136" name="墨迹 135">
                  <a:extLst>
                    <a:ext uri="{FF2B5EF4-FFF2-40B4-BE49-F238E27FC236}">
                      <a16:creationId xmlns:a16="http://schemas.microsoft.com/office/drawing/2014/main" id="{4FB04EEB-9533-ED44-95D6-213E2195E43A}"/>
                    </a:ext>
                  </a:extLst>
                </p:cNvPr>
                <p:cNvPicPr/>
                <p:nvPr/>
              </p:nvPicPr>
              <p:blipFill>
                <a:blip r:embed="rId249"/>
                <a:stretch>
                  <a:fillRect/>
                </a:stretch>
              </p:blipFill>
              <p:spPr>
                <a:xfrm>
                  <a:off x="5205547" y="2464858"/>
                  <a:ext cx="1440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37" name="墨迹 136">
                  <a:extLst>
                    <a:ext uri="{FF2B5EF4-FFF2-40B4-BE49-F238E27FC236}">
                      <a16:creationId xmlns:a16="http://schemas.microsoft.com/office/drawing/2014/main" id="{508B9F24-C46E-AF45-811E-70F001AB4630}"/>
                    </a:ext>
                  </a:extLst>
                </p14:cNvPr>
                <p14:cNvContentPartPr/>
                <p14:nvPr/>
              </p14:nvContentPartPr>
              <p14:xfrm>
                <a:off x="5284387" y="2638738"/>
                <a:ext cx="176760" cy="84960"/>
              </p14:xfrm>
            </p:contentPart>
          </mc:Choice>
          <mc:Fallback xmlns="">
            <p:pic>
              <p:nvPicPr>
                <p:cNvPr id="137" name="墨迹 136">
                  <a:extLst>
                    <a:ext uri="{FF2B5EF4-FFF2-40B4-BE49-F238E27FC236}">
                      <a16:creationId xmlns:a16="http://schemas.microsoft.com/office/drawing/2014/main" id="{508B9F24-C46E-AF45-811E-70F001AB4630}"/>
                    </a:ext>
                  </a:extLst>
                </p:cNvPr>
                <p:cNvPicPr/>
                <p:nvPr/>
              </p:nvPicPr>
              <p:blipFill>
                <a:blip r:embed="rId251"/>
                <a:stretch>
                  <a:fillRect/>
                </a:stretch>
              </p:blipFill>
              <p:spPr>
                <a:xfrm>
                  <a:off x="5268907" y="2623258"/>
                  <a:ext cx="2073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38" name="墨迹 137">
                  <a:extLst>
                    <a:ext uri="{FF2B5EF4-FFF2-40B4-BE49-F238E27FC236}">
                      <a16:creationId xmlns:a16="http://schemas.microsoft.com/office/drawing/2014/main" id="{C05B87D3-7A57-D44C-B115-90CEF1F9DE87}"/>
                    </a:ext>
                  </a:extLst>
                </p14:cNvPr>
                <p14:cNvContentPartPr/>
                <p14:nvPr/>
              </p14:nvContentPartPr>
              <p14:xfrm>
                <a:off x="5615947" y="2166778"/>
                <a:ext cx="78120" cy="485640"/>
              </p14:xfrm>
            </p:contentPart>
          </mc:Choice>
          <mc:Fallback xmlns="">
            <p:pic>
              <p:nvPicPr>
                <p:cNvPr id="138" name="墨迹 137">
                  <a:extLst>
                    <a:ext uri="{FF2B5EF4-FFF2-40B4-BE49-F238E27FC236}">
                      <a16:creationId xmlns:a16="http://schemas.microsoft.com/office/drawing/2014/main" id="{C05B87D3-7A57-D44C-B115-90CEF1F9DE87}"/>
                    </a:ext>
                  </a:extLst>
                </p:cNvPr>
                <p:cNvPicPr/>
                <p:nvPr/>
              </p:nvPicPr>
              <p:blipFill>
                <a:blip r:embed="rId253"/>
                <a:stretch>
                  <a:fillRect/>
                </a:stretch>
              </p:blipFill>
              <p:spPr>
                <a:xfrm>
                  <a:off x="5600395" y="2151298"/>
                  <a:ext cx="108862"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39" name="墨迹 138">
                  <a:extLst>
                    <a:ext uri="{FF2B5EF4-FFF2-40B4-BE49-F238E27FC236}">
                      <a16:creationId xmlns:a16="http://schemas.microsoft.com/office/drawing/2014/main" id="{577D1207-E7A3-4649-AB91-308981ACD1CC}"/>
                    </a:ext>
                  </a:extLst>
                </p14:cNvPr>
                <p14:cNvContentPartPr/>
                <p14:nvPr/>
              </p14:nvContentPartPr>
              <p14:xfrm>
                <a:off x="5601907" y="2462338"/>
                <a:ext cx="42840" cy="35640"/>
              </p14:xfrm>
            </p:contentPart>
          </mc:Choice>
          <mc:Fallback xmlns="">
            <p:pic>
              <p:nvPicPr>
                <p:cNvPr id="139" name="墨迹 138">
                  <a:extLst>
                    <a:ext uri="{FF2B5EF4-FFF2-40B4-BE49-F238E27FC236}">
                      <a16:creationId xmlns:a16="http://schemas.microsoft.com/office/drawing/2014/main" id="{577D1207-E7A3-4649-AB91-308981ACD1CC}"/>
                    </a:ext>
                  </a:extLst>
                </p:cNvPr>
                <p:cNvPicPr/>
                <p:nvPr/>
              </p:nvPicPr>
              <p:blipFill>
                <a:blip r:embed="rId255"/>
                <a:stretch>
                  <a:fillRect/>
                </a:stretch>
              </p:blipFill>
              <p:spPr>
                <a:xfrm>
                  <a:off x="5586296" y="2446858"/>
                  <a:ext cx="73699"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0" name="墨迹 139">
                  <a:extLst>
                    <a:ext uri="{FF2B5EF4-FFF2-40B4-BE49-F238E27FC236}">
                      <a16:creationId xmlns:a16="http://schemas.microsoft.com/office/drawing/2014/main" id="{E7AD3CE2-A03B-5746-AC33-6020335FC282}"/>
                    </a:ext>
                  </a:extLst>
                </p14:cNvPr>
                <p14:cNvContentPartPr/>
                <p14:nvPr/>
              </p14:nvContentPartPr>
              <p14:xfrm>
                <a:off x="5644387" y="2264698"/>
                <a:ext cx="344520" cy="246600"/>
              </p14:xfrm>
            </p:contentPart>
          </mc:Choice>
          <mc:Fallback xmlns="">
            <p:pic>
              <p:nvPicPr>
                <p:cNvPr id="140" name="墨迹 139">
                  <a:extLst>
                    <a:ext uri="{FF2B5EF4-FFF2-40B4-BE49-F238E27FC236}">
                      <a16:creationId xmlns:a16="http://schemas.microsoft.com/office/drawing/2014/main" id="{E7AD3CE2-A03B-5746-AC33-6020335FC282}"/>
                    </a:ext>
                  </a:extLst>
                </p:cNvPr>
                <p:cNvPicPr/>
                <p:nvPr/>
              </p:nvPicPr>
              <p:blipFill>
                <a:blip r:embed="rId257"/>
                <a:stretch>
                  <a:fillRect/>
                </a:stretch>
              </p:blipFill>
              <p:spPr>
                <a:xfrm>
                  <a:off x="5628907" y="2249218"/>
                  <a:ext cx="3751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1" name="墨迹 140">
                  <a:extLst>
                    <a:ext uri="{FF2B5EF4-FFF2-40B4-BE49-F238E27FC236}">
                      <a16:creationId xmlns:a16="http://schemas.microsoft.com/office/drawing/2014/main" id="{74CBE07A-05E1-3844-A1C7-68C9E345D7A7}"/>
                    </a:ext>
                  </a:extLst>
                </p14:cNvPr>
                <p14:cNvContentPartPr/>
                <p14:nvPr/>
              </p14:nvContentPartPr>
              <p14:xfrm>
                <a:off x="5757067" y="2194138"/>
                <a:ext cx="99000" cy="444960"/>
              </p14:xfrm>
            </p:contentPart>
          </mc:Choice>
          <mc:Fallback xmlns="">
            <p:pic>
              <p:nvPicPr>
                <p:cNvPr id="141" name="墨迹 140">
                  <a:extLst>
                    <a:ext uri="{FF2B5EF4-FFF2-40B4-BE49-F238E27FC236}">
                      <a16:creationId xmlns:a16="http://schemas.microsoft.com/office/drawing/2014/main" id="{74CBE07A-05E1-3844-A1C7-68C9E345D7A7}"/>
                    </a:ext>
                  </a:extLst>
                </p:cNvPr>
                <p:cNvPicPr/>
                <p:nvPr/>
              </p:nvPicPr>
              <p:blipFill>
                <a:blip r:embed="rId259"/>
                <a:stretch>
                  <a:fillRect/>
                </a:stretch>
              </p:blipFill>
              <p:spPr>
                <a:xfrm>
                  <a:off x="5741587" y="2178658"/>
                  <a:ext cx="12960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2" name="墨迹 141">
                  <a:extLst>
                    <a:ext uri="{FF2B5EF4-FFF2-40B4-BE49-F238E27FC236}">
                      <a16:creationId xmlns:a16="http://schemas.microsoft.com/office/drawing/2014/main" id="{25404C51-A69E-2840-8345-CEFA78AED355}"/>
                    </a:ext>
                  </a:extLst>
                </p14:cNvPr>
                <p14:cNvContentPartPr/>
                <p14:nvPr/>
              </p14:nvContentPartPr>
              <p14:xfrm>
                <a:off x="5841667" y="2483218"/>
                <a:ext cx="204840" cy="204840"/>
              </p14:xfrm>
            </p:contentPart>
          </mc:Choice>
          <mc:Fallback xmlns="">
            <p:pic>
              <p:nvPicPr>
                <p:cNvPr id="142" name="墨迹 141">
                  <a:extLst>
                    <a:ext uri="{FF2B5EF4-FFF2-40B4-BE49-F238E27FC236}">
                      <a16:creationId xmlns:a16="http://schemas.microsoft.com/office/drawing/2014/main" id="{25404C51-A69E-2840-8345-CEFA78AED355}"/>
                    </a:ext>
                  </a:extLst>
                </p:cNvPr>
                <p:cNvPicPr/>
                <p:nvPr/>
              </p:nvPicPr>
              <p:blipFill>
                <a:blip r:embed="rId261"/>
                <a:stretch>
                  <a:fillRect/>
                </a:stretch>
              </p:blipFill>
              <p:spPr>
                <a:xfrm>
                  <a:off x="5826187" y="2467738"/>
                  <a:ext cx="2354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3" name="墨迹 142">
                  <a:extLst>
                    <a:ext uri="{FF2B5EF4-FFF2-40B4-BE49-F238E27FC236}">
                      <a16:creationId xmlns:a16="http://schemas.microsoft.com/office/drawing/2014/main" id="{85EF6792-A636-3E4B-BB52-52996F3ACB0B}"/>
                    </a:ext>
                  </a:extLst>
                </p14:cNvPr>
                <p14:cNvContentPartPr/>
                <p14:nvPr/>
              </p14:nvContentPartPr>
              <p14:xfrm>
                <a:off x="6160267" y="2024938"/>
                <a:ext cx="176040" cy="109440"/>
              </p14:xfrm>
            </p:contentPart>
          </mc:Choice>
          <mc:Fallback xmlns="">
            <p:pic>
              <p:nvPicPr>
                <p:cNvPr id="143" name="墨迹 142">
                  <a:extLst>
                    <a:ext uri="{FF2B5EF4-FFF2-40B4-BE49-F238E27FC236}">
                      <a16:creationId xmlns:a16="http://schemas.microsoft.com/office/drawing/2014/main" id="{85EF6792-A636-3E4B-BB52-52996F3ACB0B}"/>
                    </a:ext>
                  </a:extLst>
                </p:cNvPr>
                <p:cNvPicPr/>
                <p:nvPr/>
              </p:nvPicPr>
              <p:blipFill>
                <a:blip r:embed="rId263"/>
                <a:stretch>
                  <a:fillRect/>
                </a:stretch>
              </p:blipFill>
              <p:spPr>
                <a:xfrm>
                  <a:off x="6144787" y="2009458"/>
                  <a:ext cx="2066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44" name="墨迹 143">
                  <a:extLst>
                    <a:ext uri="{FF2B5EF4-FFF2-40B4-BE49-F238E27FC236}">
                      <a16:creationId xmlns:a16="http://schemas.microsoft.com/office/drawing/2014/main" id="{0D5A2804-C8AE-9A48-95E7-28CA085A783C}"/>
                    </a:ext>
                  </a:extLst>
                </p14:cNvPr>
                <p14:cNvContentPartPr/>
                <p14:nvPr/>
              </p14:nvContentPartPr>
              <p14:xfrm>
                <a:off x="6201667" y="2186938"/>
                <a:ext cx="14400" cy="169560"/>
              </p14:xfrm>
            </p:contentPart>
          </mc:Choice>
          <mc:Fallback xmlns="">
            <p:pic>
              <p:nvPicPr>
                <p:cNvPr id="144" name="墨迹 143">
                  <a:extLst>
                    <a:ext uri="{FF2B5EF4-FFF2-40B4-BE49-F238E27FC236}">
                      <a16:creationId xmlns:a16="http://schemas.microsoft.com/office/drawing/2014/main" id="{0D5A2804-C8AE-9A48-95E7-28CA085A783C}"/>
                    </a:ext>
                  </a:extLst>
                </p:cNvPr>
                <p:cNvPicPr/>
                <p:nvPr/>
              </p:nvPicPr>
              <p:blipFill>
                <a:blip r:embed="rId265"/>
                <a:stretch>
                  <a:fillRect/>
                </a:stretch>
              </p:blipFill>
              <p:spPr>
                <a:xfrm>
                  <a:off x="6186565" y="2171458"/>
                  <a:ext cx="44254"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45" name="墨迹 144">
                  <a:extLst>
                    <a:ext uri="{FF2B5EF4-FFF2-40B4-BE49-F238E27FC236}">
                      <a16:creationId xmlns:a16="http://schemas.microsoft.com/office/drawing/2014/main" id="{175AA760-6076-DC40-A7BF-D11DE131FE11}"/>
                    </a:ext>
                  </a:extLst>
                </p14:cNvPr>
                <p14:cNvContentPartPr/>
                <p14:nvPr/>
              </p14:nvContentPartPr>
              <p14:xfrm>
                <a:off x="6224347" y="2130778"/>
                <a:ext cx="168120" cy="239400"/>
              </p14:xfrm>
            </p:contentPart>
          </mc:Choice>
          <mc:Fallback xmlns="">
            <p:pic>
              <p:nvPicPr>
                <p:cNvPr id="145" name="墨迹 144">
                  <a:extLst>
                    <a:ext uri="{FF2B5EF4-FFF2-40B4-BE49-F238E27FC236}">
                      <a16:creationId xmlns:a16="http://schemas.microsoft.com/office/drawing/2014/main" id="{175AA760-6076-DC40-A7BF-D11DE131FE11}"/>
                    </a:ext>
                  </a:extLst>
                </p:cNvPr>
                <p:cNvPicPr/>
                <p:nvPr/>
              </p:nvPicPr>
              <p:blipFill>
                <a:blip r:embed="rId267"/>
                <a:stretch>
                  <a:fillRect/>
                </a:stretch>
              </p:blipFill>
              <p:spPr>
                <a:xfrm>
                  <a:off x="6208867" y="2115298"/>
                  <a:ext cx="1987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46" name="墨迹 145">
                  <a:extLst>
                    <a:ext uri="{FF2B5EF4-FFF2-40B4-BE49-F238E27FC236}">
                      <a16:creationId xmlns:a16="http://schemas.microsoft.com/office/drawing/2014/main" id="{15C15572-B752-B34F-AE00-73BBD33F7CF6}"/>
                    </a:ext>
                  </a:extLst>
                </p14:cNvPr>
                <p14:cNvContentPartPr/>
                <p14:nvPr/>
              </p14:nvContentPartPr>
              <p14:xfrm>
                <a:off x="6265027" y="1993258"/>
                <a:ext cx="42840" cy="590040"/>
              </p14:xfrm>
            </p:contentPart>
          </mc:Choice>
          <mc:Fallback xmlns="">
            <p:pic>
              <p:nvPicPr>
                <p:cNvPr id="146" name="墨迹 145">
                  <a:extLst>
                    <a:ext uri="{FF2B5EF4-FFF2-40B4-BE49-F238E27FC236}">
                      <a16:creationId xmlns:a16="http://schemas.microsoft.com/office/drawing/2014/main" id="{15C15572-B752-B34F-AE00-73BBD33F7CF6}"/>
                    </a:ext>
                  </a:extLst>
                </p:cNvPr>
                <p:cNvPicPr/>
                <p:nvPr/>
              </p:nvPicPr>
              <p:blipFill>
                <a:blip r:embed="rId269"/>
                <a:stretch>
                  <a:fillRect/>
                </a:stretch>
              </p:blipFill>
              <p:spPr>
                <a:xfrm>
                  <a:off x="6249416" y="1977769"/>
                  <a:ext cx="73699" cy="620659"/>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47" name="墨迹 146">
                  <a:extLst>
                    <a:ext uri="{FF2B5EF4-FFF2-40B4-BE49-F238E27FC236}">
                      <a16:creationId xmlns:a16="http://schemas.microsoft.com/office/drawing/2014/main" id="{19981A77-62B2-EA44-905C-F022AFADB79B}"/>
                    </a:ext>
                  </a:extLst>
                </p14:cNvPr>
                <p14:cNvContentPartPr/>
                <p14:nvPr/>
              </p14:nvContentPartPr>
              <p14:xfrm>
                <a:off x="6166387" y="2370538"/>
                <a:ext cx="134280" cy="120240"/>
              </p14:xfrm>
            </p:contentPart>
          </mc:Choice>
          <mc:Fallback xmlns="">
            <p:pic>
              <p:nvPicPr>
                <p:cNvPr id="147" name="墨迹 146">
                  <a:extLst>
                    <a:ext uri="{FF2B5EF4-FFF2-40B4-BE49-F238E27FC236}">
                      <a16:creationId xmlns:a16="http://schemas.microsoft.com/office/drawing/2014/main" id="{19981A77-62B2-EA44-905C-F022AFADB79B}"/>
                    </a:ext>
                  </a:extLst>
                </p:cNvPr>
                <p:cNvPicPr/>
                <p:nvPr/>
              </p:nvPicPr>
              <p:blipFill>
                <a:blip r:embed="rId271"/>
                <a:stretch>
                  <a:fillRect/>
                </a:stretch>
              </p:blipFill>
              <p:spPr>
                <a:xfrm>
                  <a:off x="6150948" y="2355104"/>
                  <a:ext cx="164798" cy="150749"/>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48" name="墨迹 147">
                  <a:extLst>
                    <a:ext uri="{FF2B5EF4-FFF2-40B4-BE49-F238E27FC236}">
                      <a16:creationId xmlns:a16="http://schemas.microsoft.com/office/drawing/2014/main" id="{F0EF8AA8-68CA-E84F-9EB6-483321E981BA}"/>
                    </a:ext>
                  </a:extLst>
                </p14:cNvPr>
                <p14:cNvContentPartPr/>
                <p14:nvPr/>
              </p14:nvContentPartPr>
              <p14:xfrm>
                <a:off x="6229747" y="2405818"/>
                <a:ext cx="159480" cy="21600"/>
              </p14:xfrm>
            </p:contentPart>
          </mc:Choice>
          <mc:Fallback xmlns="">
            <p:pic>
              <p:nvPicPr>
                <p:cNvPr id="148" name="墨迹 147">
                  <a:extLst>
                    <a:ext uri="{FF2B5EF4-FFF2-40B4-BE49-F238E27FC236}">
                      <a16:creationId xmlns:a16="http://schemas.microsoft.com/office/drawing/2014/main" id="{F0EF8AA8-68CA-E84F-9EB6-483321E981BA}"/>
                    </a:ext>
                  </a:extLst>
                </p:cNvPr>
                <p:cNvPicPr/>
                <p:nvPr/>
              </p:nvPicPr>
              <p:blipFill>
                <a:blip r:embed="rId273"/>
                <a:stretch>
                  <a:fillRect/>
                </a:stretch>
              </p:blipFill>
              <p:spPr>
                <a:xfrm>
                  <a:off x="6214267" y="2390338"/>
                  <a:ext cx="1900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49" name="墨迹 148">
                  <a:extLst>
                    <a:ext uri="{FF2B5EF4-FFF2-40B4-BE49-F238E27FC236}">
                      <a16:creationId xmlns:a16="http://schemas.microsoft.com/office/drawing/2014/main" id="{2E7CC870-F3DF-3E4D-B0F8-F505692FEC07}"/>
                    </a:ext>
                  </a:extLst>
                </p14:cNvPr>
                <p14:cNvContentPartPr/>
                <p14:nvPr/>
              </p14:nvContentPartPr>
              <p14:xfrm>
                <a:off x="6011227" y="2208178"/>
                <a:ext cx="42840" cy="78120"/>
              </p14:xfrm>
            </p:contentPart>
          </mc:Choice>
          <mc:Fallback xmlns="">
            <p:pic>
              <p:nvPicPr>
                <p:cNvPr id="149" name="墨迹 148">
                  <a:extLst>
                    <a:ext uri="{FF2B5EF4-FFF2-40B4-BE49-F238E27FC236}">
                      <a16:creationId xmlns:a16="http://schemas.microsoft.com/office/drawing/2014/main" id="{2E7CC870-F3DF-3E4D-B0F8-F505692FEC07}"/>
                    </a:ext>
                  </a:extLst>
                </p:cNvPr>
                <p:cNvPicPr/>
                <p:nvPr/>
              </p:nvPicPr>
              <p:blipFill>
                <a:blip r:embed="rId275"/>
                <a:stretch>
                  <a:fillRect/>
                </a:stretch>
              </p:blipFill>
              <p:spPr>
                <a:xfrm>
                  <a:off x="5995747" y="2192626"/>
                  <a:ext cx="73440" cy="108862"/>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0" name="墨迹 149">
                  <a:extLst>
                    <a:ext uri="{FF2B5EF4-FFF2-40B4-BE49-F238E27FC236}">
                      <a16:creationId xmlns:a16="http://schemas.microsoft.com/office/drawing/2014/main" id="{5E16D2C4-0966-5048-BE49-6ED80DE6CFA3}"/>
                    </a:ext>
                  </a:extLst>
                </p14:cNvPr>
                <p14:cNvContentPartPr/>
                <p14:nvPr/>
              </p14:nvContentPartPr>
              <p14:xfrm>
                <a:off x="6000787" y="2342098"/>
                <a:ext cx="363240" cy="339120"/>
              </p14:xfrm>
            </p:contentPart>
          </mc:Choice>
          <mc:Fallback xmlns="">
            <p:pic>
              <p:nvPicPr>
                <p:cNvPr id="150" name="墨迹 149">
                  <a:extLst>
                    <a:ext uri="{FF2B5EF4-FFF2-40B4-BE49-F238E27FC236}">
                      <a16:creationId xmlns:a16="http://schemas.microsoft.com/office/drawing/2014/main" id="{5E16D2C4-0966-5048-BE49-6ED80DE6CFA3}"/>
                    </a:ext>
                  </a:extLst>
                </p:cNvPr>
                <p:cNvPicPr/>
                <p:nvPr/>
              </p:nvPicPr>
              <p:blipFill>
                <a:blip r:embed="rId277"/>
                <a:stretch>
                  <a:fillRect/>
                </a:stretch>
              </p:blipFill>
              <p:spPr>
                <a:xfrm>
                  <a:off x="5985307" y="2326618"/>
                  <a:ext cx="3938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1" name="墨迹 150">
                  <a:extLst>
                    <a:ext uri="{FF2B5EF4-FFF2-40B4-BE49-F238E27FC236}">
                      <a16:creationId xmlns:a16="http://schemas.microsoft.com/office/drawing/2014/main" id="{333C9C4A-FEBF-C14E-BD1D-E75C5236A5B7}"/>
                    </a:ext>
                  </a:extLst>
                </p14:cNvPr>
                <p14:cNvContentPartPr/>
                <p14:nvPr/>
              </p14:nvContentPartPr>
              <p14:xfrm>
                <a:off x="6653107" y="2158858"/>
                <a:ext cx="127440" cy="84960"/>
              </p14:xfrm>
            </p:contentPart>
          </mc:Choice>
          <mc:Fallback xmlns="">
            <p:pic>
              <p:nvPicPr>
                <p:cNvPr id="151" name="墨迹 150">
                  <a:extLst>
                    <a:ext uri="{FF2B5EF4-FFF2-40B4-BE49-F238E27FC236}">
                      <a16:creationId xmlns:a16="http://schemas.microsoft.com/office/drawing/2014/main" id="{333C9C4A-FEBF-C14E-BD1D-E75C5236A5B7}"/>
                    </a:ext>
                  </a:extLst>
                </p:cNvPr>
                <p:cNvPicPr/>
                <p:nvPr/>
              </p:nvPicPr>
              <p:blipFill>
                <a:blip r:embed="rId279"/>
                <a:stretch>
                  <a:fillRect/>
                </a:stretch>
              </p:blipFill>
              <p:spPr>
                <a:xfrm>
                  <a:off x="6637627" y="2143443"/>
                  <a:ext cx="158040" cy="115431"/>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2" name="墨迹 151">
                  <a:extLst>
                    <a:ext uri="{FF2B5EF4-FFF2-40B4-BE49-F238E27FC236}">
                      <a16:creationId xmlns:a16="http://schemas.microsoft.com/office/drawing/2014/main" id="{475ADFA2-26C5-4744-AC45-A94468E24788}"/>
                    </a:ext>
                  </a:extLst>
                </p14:cNvPr>
                <p14:cNvContentPartPr/>
                <p14:nvPr/>
              </p14:nvContentPartPr>
              <p14:xfrm>
                <a:off x="6603787" y="2088298"/>
                <a:ext cx="27720" cy="331920"/>
              </p14:xfrm>
            </p:contentPart>
          </mc:Choice>
          <mc:Fallback xmlns="">
            <p:pic>
              <p:nvPicPr>
                <p:cNvPr id="152" name="墨迹 151">
                  <a:extLst>
                    <a:ext uri="{FF2B5EF4-FFF2-40B4-BE49-F238E27FC236}">
                      <a16:creationId xmlns:a16="http://schemas.microsoft.com/office/drawing/2014/main" id="{475ADFA2-26C5-4744-AC45-A94468E24788}"/>
                    </a:ext>
                  </a:extLst>
                </p:cNvPr>
                <p:cNvPicPr/>
                <p:nvPr/>
              </p:nvPicPr>
              <p:blipFill>
                <a:blip r:embed="rId281"/>
                <a:stretch>
                  <a:fillRect/>
                </a:stretch>
              </p:blipFill>
              <p:spPr>
                <a:xfrm>
                  <a:off x="6588307" y="2072835"/>
                  <a:ext cx="58320" cy="362487"/>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53" name="墨迹 152">
                  <a:extLst>
                    <a:ext uri="{FF2B5EF4-FFF2-40B4-BE49-F238E27FC236}">
                      <a16:creationId xmlns:a16="http://schemas.microsoft.com/office/drawing/2014/main" id="{37F44E61-800B-524C-897D-0C6A2A6442B7}"/>
                    </a:ext>
                  </a:extLst>
                </p14:cNvPr>
                <p14:cNvContentPartPr/>
                <p14:nvPr/>
              </p14:nvContentPartPr>
              <p14:xfrm>
                <a:off x="6455827" y="2342098"/>
                <a:ext cx="374400" cy="176760"/>
              </p14:xfrm>
            </p:contentPart>
          </mc:Choice>
          <mc:Fallback xmlns="">
            <p:pic>
              <p:nvPicPr>
                <p:cNvPr id="153" name="墨迹 152">
                  <a:extLst>
                    <a:ext uri="{FF2B5EF4-FFF2-40B4-BE49-F238E27FC236}">
                      <a16:creationId xmlns:a16="http://schemas.microsoft.com/office/drawing/2014/main" id="{37F44E61-800B-524C-897D-0C6A2A6442B7}"/>
                    </a:ext>
                  </a:extLst>
                </p:cNvPr>
                <p:cNvPicPr/>
                <p:nvPr/>
              </p:nvPicPr>
              <p:blipFill>
                <a:blip r:embed="rId283"/>
                <a:stretch>
                  <a:fillRect/>
                </a:stretch>
              </p:blipFill>
              <p:spPr>
                <a:xfrm>
                  <a:off x="6440347" y="2326618"/>
                  <a:ext cx="4050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54" name="墨迹 153">
                  <a:extLst>
                    <a:ext uri="{FF2B5EF4-FFF2-40B4-BE49-F238E27FC236}">
                      <a16:creationId xmlns:a16="http://schemas.microsoft.com/office/drawing/2014/main" id="{6A9F446B-9998-FB41-99A1-BEDDFC20E2C9}"/>
                    </a:ext>
                  </a:extLst>
                </p14:cNvPr>
                <p14:cNvContentPartPr/>
                <p14:nvPr/>
              </p14:nvContentPartPr>
              <p14:xfrm>
                <a:off x="6893947" y="1979218"/>
                <a:ext cx="243360" cy="158760"/>
              </p14:xfrm>
            </p:contentPart>
          </mc:Choice>
          <mc:Fallback xmlns="">
            <p:pic>
              <p:nvPicPr>
                <p:cNvPr id="154" name="墨迹 153">
                  <a:extLst>
                    <a:ext uri="{FF2B5EF4-FFF2-40B4-BE49-F238E27FC236}">
                      <a16:creationId xmlns:a16="http://schemas.microsoft.com/office/drawing/2014/main" id="{6A9F446B-9998-FB41-99A1-BEDDFC20E2C9}"/>
                    </a:ext>
                  </a:extLst>
                </p:cNvPr>
                <p:cNvPicPr/>
                <p:nvPr/>
              </p:nvPicPr>
              <p:blipFill>
                <a:blip r:embed="rId285"/>
                <a:stretch>
                  <a:fillRect/>
                </a:stretch>
              </p:blipFill>
              <p:spPr>
                <a:xfrm>
                  <a:off x="6878467" y="1963738"/>
                  <a:ext cx="2739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55" name="墨迹 154">
                  <a:extLst>
                    <a:ext uri="{FF2B5EF4-FFF2-40B4-BE49-F238E27FC236}">
                      <a16:creationId xmlns:a16="http://schemas.microsoft.com/office/drawing/2014/main" id="{9928C85A-A280-5B40-AFF2-4D073F3C816A}"/>
                    </a:ext>
                  </a:extLst>
                </p14:cNvPr>
                <p14:cNvContentPartPr/>
                <p14:nvPr/>
              </p14:nvContentPartPr>
              <p14:xfrm>
                <a:off x="6893227" y="2165698"/>
                <a:ext cx="291960" cy="169560"/>
              </p14:xfrm>
            </p:contentPart>
          </mc:Choice>
          <mc:Fallback xmlns="">
            <p:pic>
              <p:nvPicPr>
                <p:cNvPr id="155" name="墨迹 154">
                  <a:extLst>
                    <a:ext uri="{FF2B5EF4-FFF2-40B4-BE49-F238E27FC236}">
                      <a16:creationId xmlns:a16="http://schemas.microsoft.com/office/drawing/2014/main" id="{9928C85A-A280-5B40-AFF2-4D073F3C816A}"/>
                    </a:ext>
                  </a:extLst>
                </p:cNvPr>
                <p:cNvPicPr/>
                <p:nvPr/>
              </p:nvPicPr>
              <p:blipFill>
                <a:blip r:embed="rId287"/>
                <a:stretch>
                  <a:fillRect/>
                </a:stretch>
              </p:blipFill>
              <p:spPr>
                <a:xfrm>
                  <a:off x="6877747" y="2150218"/>
                  <a:ext cx="3225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56" name="墨迹 155">
                  <a:extLst>
                    <a:ext uri="{FF2B5EF4-FFF2-40B4-BE49-F238E27FC236}">
                      <a16:creationId xmlns:a16="http://schemas.microsoft.com/office/drawing/2014/main" id="{F13F6111-329D-0E48-8E31-86B029D90E10}"/>
                    </a:ext>
                  </a:extLst>
                </p14:cNvPr>
                <p14:cNvContentPartPr/>
                <p14:nvPr/>
              </p14:nvContentPartPr>
              <p14:xfrm>
                <a:off x="6864787" y="2074258"/>
                <a:ext cx="212040" cy="515520"/>
              </p14:xfrm>
            </p:contentPart>
          </mc:Choice>
          <mc:Fallback xmlns="">
            <p:pic>
              <p:nvPicPr>
                <p:cNvPr id="156" name="墨迹 155">
                  <a:extLst>
                    <a:ext uri="{FF2B5EF4-FFF2-40B4-BE49-F238E27FC236}">
                      <a16:creationId xmlns:a16="http://schemas.microsoft.com/office/drawing/2014/main" id="{F13F6111-329D-0E48-8E31-86B029D90E10}"/>
                    </a:ext>
                  </a:extLst>
                </p:cNvPr>
                <p:cNvPicPr/>
                <p:nvPr/>
              </p:nvPicPr>
              <p:blipFill>
                <a:blip r:embed="rId289"/>
                <a:stretch>
                  <a:fillRect/>
                </a:stretch>
              </p:blipFill>
              <p:spPr>
                <a:xfrm>
                  <a:off x="6849307" y="2058778"/>
                  <a:ext cx="242640" cy="546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58" name="墨迹 157">
                  <a:extLst>
                    <a:ext uri="{FF2B5EF4-FFF2-40B4-BE49-F238E27FC236}">
                      <a16:creationId xmlns:a16="http://schemas.microsoft.com/office/drawing/2014/main" id="{0A7C89BC-70A5-8F49-A9E7-952E3081390C}"/>
                    </a:ext>
                  </a:extLst>
                </p14:cNvPr>
                <p14:cNvContentPartPr/>
                <p14:nvPr/>
              </p14:nvContentPartPr>
              <p14:xfrm>
                <a:off x="472627" y="3471058"/>
                <a:ext cx="198000" cy="99000"/>
              </p14:xfrm>
            </p:contentPart>
          </mc:Choice>
          <mc:Fallback xmlns="">
            <p:pic>
              <p:nvPicPr>
                <p:cNvPr id="158" name="墨迹 157">
                  <a:extLst>
                    <a:ext uri="{FF2B5EF4-FFF2-40B4-BE49-F238E27FC236}">
                      <a16:creationId xmlns:a16="http://schemas.microsoft.com/office/drawing/2014/main" id="{0A7C89BC-70A5-8F49-A9E7-952E3081390C}"/>
                    </a:ext>
                  </a:extLst>
                </p:cNvPr>
                <p:cNvPicPr/>
                <p:nvPr/>
              </p:nvPicPr>
              <p:blipFill>
                <a:blip r:embed="rId291"/>
                <a:stretch>
                  <a:fillRect/>
                </a:stretch>
              </p:blipFill>
              <p:spPr>
                <a:xfrm>
                  <a:off x="457147" y="3455578"/>
                  <a:ext cx="2286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59" name="墨迹 158">
                  <a:extLst>
                    <a:ext uri="{FF2B5EF4-FFF2-40B4-BE49-F238E27FC236}">
                      <a16:creationId xmlns:a16="http://schemas.microsoft.com/office/drawing/2014/main" id="{1FBF9A0E-D3A0-C944-BFC1-28DCCCDE629B}"/>
                    </a:ext>
                  </a:extLst>
                </p14:cNvPr>
                <p14:cNvContentPartPr/>
                <p14:nvPr/>
              </p14:nvContentPartPr>
              <p14:xfrm>
                <a:off x="888787" y="3280618"/>
                <a:ext cx="162000" cy="148680"/>
              </p14:xfrm>
            </p:contentPart>
          </mc:Choice>
          <mc:Fallback xmlns="">
            <p:pic>
              <p:nvPicPr>
                <p:cNvPr id="159" name="墨迹 158">
                  <a:extLst>
                    <a:ext uri="{FF2B5EF4-FFF2-40B4-BE49-F238E27FC236}">
                      <a16:creationId xmlns:a16="http://schemas.microsoft.com/office/drawing/2014/main" id="{1FBF9A0E-D3A0-C944-BFC1-28DCCCDE629B}"/>
                    </a:ext>
                  </a:extLst>
                </p:cNvPr>
                <p:cNvPicPr/>
                <p:nvPr/>
              </p:nvPicPr>
              <p:blipFill>
                <a:blip r:embed="rId293"/>
                <a:stretch>
                  <a:fillRect/>
                </a:stretch>
              </p:blipFill>
              <p:spPr>
                <a:xfrm>
                  <a:off x="873273" y="3265100"/>
                  <a:ext cx="192668" cy="179354"/>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0" name="墨迹 159">
                  <a:extLst>
                    <a:ext uri="{FF2B5EF4-FFF2-40B4-BE49-F238E27FC236}">
                      <a16:creationId xmlns:a16="http://schemas.microsoft.com/office/drawing/2014/main" id="{1E6503F9-0185-0A45-9DE6-4CC91EA69578}"/>
                    </a:ext>
                  </a:extLst>
                </p14:cNvPr>
                <p14:cNvContentPartPr/>
                <p14:nvPr/>
              </p14:nvContentPartPr>
              <p14:xfrm>
                <a:off x="959347" y="3214018"/>
                <a:ext cx="35640" cy="504360"/>
              </p14:xfrm>
            </p:contentPart>
          </mc:Choice>
          <mc:Fallback xmlns="">
            <p:pic>
              <p:nvPicPr>
                <p:cNvPr id="160" name="墨迹 159">
                  <a:extLst>
                    <a:ext uri="{FF2B5EF4-FFF2-40B4-BE49-F238E27FC236}">
                      <a16:creationId xmlns:a16="http://schemas.microsoft.com/office/drawing/2014/main" id="{1E6503F9-0185-0A45-9DE6-4CC91EA69578}"/>
                    </a:ext>
                  </a:extLst>
                </p:cNvPr>
                <p:cNvPicPr/>
                <p:nvPr/>
              </p:nvPicPr>
              <p:blipFill>
                <a:blip r:embed="rId295"/>
                <a:stretch>
                  <a:fillRect/>
                </a:stretch>
              </p:blipFill>
              <p:spPr>
                <a:xfrm>
                  <a:off x="943867" y="3198538"/>
                  <a:ext cx="6624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61" name="墨迹 160">
                  <a:extLst>
                    <a:ext uri="{FF2B5EF4-FFF2-40B4-BE49-F238E27FC236}">
                      <a16:creationId xmlns:a16="http://schemas.microsoft.com/office/drawing/2014/main" id="{9403E72C-3EFB-CF46-AF9D-37AB7C7858E4}"/>
                    </a:ext>
                  </a:extLst>
                </p14:cNvPr>
                <p14:cNvContentPartPr/>
                <p14:nvPr/>
              </p14:nvContentPartPr>
              <p14:xfrm>
                <a:off x="840907" y="3234538"/>
                <a:ext cx="542160" cy="501480"/>
              </p14:xfrm>
            </p:contentPart>
          </mc:Choice>
          <mc:Fallback xmlns="">
            <p:pic>
              <p:nvPicPr>
                <p:cNvPr id="161" name="墨迹 160">
                  <a:extLst>
                    <a:ext uri="{FF2B5EF4-FFF2-40B4-BE49-F238E27FC236}">
                      <a16:creationId xmlns:a16="http://schemas.microsoft.com/office/drawing/2014/main" id="{9403E72C-3EFB-CF46-AF9D-37AB7C7858E4}"/>
                    </a:ext>
                  </a:extLst>
                </p:cNvPr>
                <p:cNvPicPr/>
                <p:nvPr/>
              </p:nvPicPr>
              <p:blipFill>
                <a:blip r:embed="rId297"/>
                <a:stretch>
                  <a:fillRect/>
                </a:stretch>
              </p:blipFill>
              <p:spPr>
                <a:xfrm>
                  <a:off x="825427" y="3219058"/>
                  <a:ext cx="57276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62" name="墨迹 161">
                  <a:extLst>
                    <a:ext uri="{FF2B5EF4-FFF2-40B4-BE49-F238E27FC236}">
                      <a16:creationId xmlns:a16="http://schemas.microsoft.com/office/drawing/2014/main" id="{5C5750DF-0CFF-A947-94FC-5C934E9D0F7E}"/>
                    </a:ext>
                  </a:extLst>
                </p14:cNvPr>
                <p14:cNvContentPartPr/>
                <p14:nvPr/>
              </p14:nvContentPartPr>
              <p14:xfrm>
                <a:off x="1142947" y="3485098"/>
                <a:ext cx="127440" cy="148680"/>
              </p14:xfrm>
            </p:contentPart>
          </mc:Choice>
          <mc:Fallback xmlns="">
            <p:pic>
              <p:nvPicPr>
                <p:cNvPr id="162" name="墨迹 161">
                  <a:extLst>
                    <a:ext uri="{FF2B5EF4-FFF2-40B4-BE49-F238E27FC236}">
                      <a16:creationId xmlns:a16="http://schemas.microsoft.com/office/drawing/2014/main" id="{5C5750DF-0CFF-A947-94FC-5C934E9D0F7E}"/>
                    </a:ext>
                  </a:extLst>
                </p:cNvPr>
                <p:cNvPicPr/>
                <p:nvPr/>
              </p:nvPicPr>
              <p:blipFill>
                <a:blip r:embed="rId299"/>
                <a:stretch>
                  <a:fillRect/>
                </a:stretch>
              </p:blipFill>
              <p:spPr>
                <a:xfrm>
                  <a:off x="1127467" y="3469618"/>
                  <a:ext cx="1580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63" name="墨迹 162">
                  <a:extLst>
                    <a:ext uri="{FF2B5EF4-FFF2-40B4-BE49-F238E27FC236}">
                      <a16:creationId xmlns:a16="http://schemas.microsoft.com/office/drawing/2014/main" id="{0AD1E6F1-13CE-8B4B-B182-B97D7B20B6A9}"/>
                    </a:ext>
                  </a:extLst>
                </p14:cNvPr>
                <p14:cNvContentPartPr/>
                <p14:nvPr/>
              </p14:nvContentPartPr>
              <p14:xfrm>
                <a:off x="1474507" y="3266578"/>
                <a:ext cx="92160" cy="529560"/>
              </p14:xfrm>
            </p:contentPart>
          </mc:Choice>
          <mc:Fallback xmlns="">
            <p:pic>
              <p:nvPicPr>
                <p:cNvPr id="163" name="墨迹 162">
                  <a:extLst>
                    <a:ext uri="{FF2B5EF4-FFF2-40B4-BE49-F238E27FC236}">
                      <a16:creationId xmlns:a16="http://schemas.microsoft.com/office/drawing/2014/main" id="{0AD1E6F1-13CE-8B4B-B182-B97D7B20B6A9}"/>
                    </a:ext>
                  </a:extLst>
                </p:cNvPr>
                <p:cNvPicPr/>
                <p:nvPr/>
              </p:nvPicPr>
              <p:blipFill>
                <a:blip r:embed="rId301"/>
                <a:stretch>
                  <a:fillRect/>
                </a:stretch>
              </p:blipFill>
              <p:spPr>
                <a:xfrm>
                  <a:off x="1459027" y="3251098"/>
                  <a:ext cx="12276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64" name="墨迹 163">
                  <a:extLst>
                    <a:ext uri="{FF2B5EF4-FFF2-40B4-BE49-F238E27FC236}">
                      <a16:creationId xmlns:a16="http://schemas.microsoft.com/office/drawing/2014/main" id="{5F904F88-FAB4-6A40-BC89-F390FB88C5E5}"/>
                    </a:ext>
                  </a:extLst>
                </p14:cNvPr>
                <p14:cNvContentPartPr/>
                <p14:nvPr/>
              </p14:nvContentPartPr>
              <p14:xfrm>
                <a:off x="1396747" y="3605338"/>
                <a:ext cx="473040" cy="134640"/>
              </p14:xfrm>
            </p:contentPart>
          </mc:Choice>
          <mc:Fallback xmlns="">
            <p:pic>
              <p:nvPicPr>
                <p:cNvPr id="164" name="墨迹 163">
                  <a:extLst>
                    <a:ext uri="{FF2B5EF4-FFF2-40B4-BE49-F238E27FC236}">
                      <a16:creationId xmlns:a16="http://schemas.microsoft.com/office/drawing/2014/main" id="{5F904F88-FAB4-6A40-BC89-F390FB88C5E5}"/>
                    </a:ext>
                  </a:extLst>
                </p:cNvPr>
                <p:cNvPicPr/>
                <p:nvPr/>
              </p:nvPicPr>
              <p:blipFill>
                <a:blip r:embed="rId303"/>
                <a:stretch>
                  <a:fillRect/>
                </a:stretch>
              </p:blipFill>
              <p:spPr>
                <a:xfrm>
                  <a:off x="1381267" y="3589858"/>
                  <a:ext cx="5036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65" name="墨迹 164">
                  <a:extLst>
                    <a:ext uri="{FF2B5EF4-FFF2-40B4-BE49-F238E27FC236}">
                      <a16:creationId xmlns:a16="http://schemas.microsoft.com/office/drawing/2014/main" id="{917B5E93-8F9B-0F4A-B5B3-92EFB311B8EE}"/>
                    </a:ext>
                  </a:extLst>
                </p14:cNvPr>
                <p14:cNvContentPartPr/>
                <p14:nvPr/>
              </p14:nvContentPartPr>
              <p14:xfrm>
                <a:off x="1559107" y="3139498"/>
                <a:ext cx="176760" cy="254520"/>
              </p14:xfrm>
            </p:contentPart>
          </mc:Choice>
          <mc:Fallback xmlns="">
            <p:pic>
              <p:nvPicPr>
                <p:cNvPr id="165" name="墨迹 164">
                  <a:extLst>
                    <a:ext uri="{FF2B5EF4-FFF2-40B4-BE49-F238E27FC236}">
                      <a16:creationId xmlns:a16="http://schemas.microsoft.com/office/drawing/2014/main" id="{917B5E93-8F9B-0F4A-B5B3-92EFB311B8EE}"/>
                    </a:ext>
                  </a:extLst>
                </p:cNvPr>
                <p:cNvPicPr/>
                <p:nvPr/>
              </p:nvPicPr>
              <p:blipFill>
                <a:blip r:embed="rId305"/>
                <a:stretch>
                  <a:fillRect/>
                </a:stretch>
              </p:blipFill>
              <p:spPr>
                <a:xfrm>
                  <a:off x="1543627" y="3123996"/>
                  <a:ext cx="207360" cy="285163"/>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66" name="墨迹 165">
                  <a:extLst>
                    <a:ext uri="{FF2B5EF4-FFF2-40B4-BE49-F238E27FC236}">
                      <a16:creationId xmlns:a16="http://schemas.microsoft.com/office/drawing/2014/main" id="{D6511AB2-7F16-C14B-A665-5928A66C9AA0}"/>
                    </a:ext>
                  </a:extLst>
                </p14:cNvPr>
                <p14:cNvContentPartPr/>
                <p14:nvPr/>
              </p14:nvContentPartPr>
              <p14:xfrm>
                <a:off x="1531027" y="3252538"/>
                <a:ext cx="172800" cy="78120"/>
              </p14:xfrm>
            </p:contentPart>
          </mc:Choice>
          <mc:Fallback xmlns="">
            <p:pic>
              <p:nvPicPr>
                <p:cNvPr id="166" name="墨迹 165">
                  <a:extLst>
                    <a:ext uri="{FF2B5EF4-FFF2-40B4-BE49-F238E27FC236}">
                      <a16:creationId xmlns:a16="http://schemas.microsoft.com/office/drawing/2014/main" id="{D6511AB2-7F16-C14B-A665-5928A66C9AA0}"/>
                    </a:ext>
                  </a:extLst>
                </p:cNvPr>
                <p:cNvPicPr/>
                <p:nvPr/>
              </p:nvPicPr>
              <p:blipFill>
                <a:blip r:embed="rId307"/>
                <a:stretch>
                  <a:fillRect/>
                </a:stretch>
              </p:blipFill>
              <p:spPr>
                <a:xfrm>
                  <a:off x="1515547" y="3237058"/>
                  <a:ext cx="2034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67" name="墨迹 166">
                  <a:extLst>
                    <a:ext uri="{FF2B5EF4-FFF2-40B4-BE49-F238E27FC236}">
                      <a16:creationId xmlns:a16="http://schemas.microsoft.com/office/drawing/2014/main" id="{34F228F5-46E0-DB46-803F-987461AAAA83}"/>
                    </a:ext>
                  </a:extLst>
                </p14:cNvPr>
                <p14:cNvContentPartPr/>
                <p14:nvPr/>
              </p14:nvContentPartPr>
              <p14:xfrm>
                <a:off x="1520587" y="3343978"/>
                <a:ext cx="271440" cy="309960"/>
              </p14:xfrm>
            </p:contentPart>
          </mc:Choice>
          <mc:Fallback xmlns="">
            <p:pic>
              <p:nvPicPr>
                <p:cNvPr id="167" name="墨迹 166">
                  <a:extLst>
                    <a:ext uri="{FF2B5EF4-FFF2-40B4-BE49-F238E27FC236}">
                      <a16:creationId xmlns:a16="http://schemas.microsoft.com/office/drawing/2014/main" id="{34F228F5-46E0-DB46-803F-987461AAAA83}"/>
                    </a:ext>
                  </a:extLst>
                </p:cNvPr>
                <p:cNvPicPr/>
                <p:nvPr/>
              </p:nvPicPr>
              <p:blipFill>
                <a:blip r:embed="rId309"/>
                <a:stretch>
                  <a:fillRect/>
                </a:stretch>
              </p:blipFill>
              <p:spPr>
                <a:xfrm>
                  <a:off x="1505107" y="3328498"/>
                  <a:ext cx="3020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68" name="墨迹 167">
                  <a:extLst>
                    <a:ext uri="{FF2B5EF4-FFF2-40B4-BE49-F238E27FC236}">
                      <a16:creationId xmlns:a16="http://schemas.microsoft.com/office/drawing/2014/main" id="{E3C4A21F-0818-2A49-9CDC-AFDD415FF13A}"/>
                    </a:ext>
                  </a:extLst>
                </p14:cNvPr>
                <p14:cNvContentPartPr/>
                <p14:nvPr/>
              </p14:nvContentPartPr>
              <p14:xfrm>
                <a:off x="1573147" y="3100978"/>
                <a:ext cx="106200" cy="772560"/>
              </p14:xfrm>
            </p:contentPart>
          </mc:Choice>
          <mc:Fallback xmlns="">
            <p:pic>
              <p:nvPicPr>
                <p:cNvPr id="168" name="墨迹 167">
                  <a:extLst>
                    <a:ext uri="{FF2B5EF4-FFF2-40B4-BE49-F238E27FC236}">
                      <a16:creationId xmlns:a16="http://schemas.microsoft.com/office/drawing/2014/main" id="{E3C4A21F-0818-2A49-9CDC-AFDD415FF13A}"/>
                    </a:ext>
                  </a:extLst>
                </p:cNvPr>
                <p:cNvPicPr/>
                <p:nvPr/>
              </p:nvPicPr>
              <p:blipFill>
                <a:blip r:embed="rId311"/>
                <a:stretch>
                  <a:fillRect/>
                </a:stretch>
              </p:blipFill>
              <p:spPr>
                <a:xfrm>
                  <a:off x="1557667" y="3085498"/>
                  <a:ext cx="136800" cy="803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69" name="墨迹 168">
                  <a:extLst>
                    <a:ext uri="{FF2B5EF4-FFF2-40B4-BE49-F238E27FC236}">
                      <a16:creationId xmlns:a16="http://schemas.microsoft.com/office/drawing/2014/main" id="{F3178233-6C4B-9B4F-A08C-4F4CBD484F26}"/>
                    </a:ext>
                  </a:extLst>
                </p14:cNvPr>
                <p14:cNvContentPartPr/>
                <p14:nvPr/>
              </p14:nvContentPartPr>
              <p14:xfrm>
                <a:off x="1929187" y="3217258"/>
                <a:ext cx="321840" cy="251280"/>
              </p14:xfrm>
            </p:contentPart>
          </mc:Choice>
          <mc:Fallback xmlns="">
            <p:pic>
              <p:nvPicPr>
                <p:cNvPr id="169" name="墨迹 168">
                  <a:extLst>
                    <a:ext uri="{FF2B5EF4-FFF2-40B4-BE49-F238E27FC236}">
                      <a16:creationId xmlns:a16="http://schemas.microsoft.com/office/drawing/2014/main" id="{F3178233-6C4B-9B4F-A08C-4F4CBD484F26}"/>
                    </a:ext>
                  </a:extLst>
                </p:cNvPr>
                <p:cNvPicPr/>
                <p:nvPr/>
              </p:nvPicPr>
              <p:blipFill>
                <a:blip r:embed="rId313"/>
                <a:stretch>
                  <a:fillRect/>
                </a:stretch>
              </p:blipFill>
              <p:spPr>
                <a:xfrm>
                  <a:off x="1913707" y="3201778"/>
                  <a:ext cx="3524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70" name="墨迹 169">
                  <a:extLst>
                    <a:ext uri="{FF2B5EF4-FFF2-40B4-BE49-F238E27FC236}">
                      <a16:creationId xmlns:a16="http://schemas.microsoft.com/office/drawing/2014/main" id="{5C606874-F362-D74B-B815-D4736A27FC2F}"/>
                    </a:ext>
                  </a:extLst>
                </p14:cNvPr>
                <p14:cNvContentPartPr/>
                <p14:nvPr/>
              </p14:nvContentPartPr>
              <p14:xfrm>
                <a:off x="2095147" y="3181978"/>
                <a:ext cx="21600" cy="401760"/>
              </p14:xfrm>
            </p:contentPart>
          </mc:Choice>
          <mc:Fallback xmlns="">
            <p:pic>
              <p:nvPicPr>
                <p:cNvPr id="170" name="墨迹 169">
                  <a:extLst>
                    <a:ext uri="{FF2B5EF4-FFF2-40B4-BE49-F238E27FC236}">
                      <a16:creationId xmlns:a16="http://schemas.microsoft.com/office/drawing/2014/main" id="{5C606874-F362-D74B-B815-D4736A27FC2F}"/>
                    </a:ext>
                  </a:extLst>
                </p:cNvPr>
                <p:cNvPicPr/>
                <p:nvPr/>
              </p:nvPicPr>
              <p:blipFill>
                <a:blip r:embed="rId315"/>
                <a:stretch>
                  <a:fillRect/>
                </a:stretch>
              </p:blipFill>
              <p:spPr>
                <a:xfrm>
                  <a:off x="2079667" y="3166498"/>
                  <a:ext cx="5220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71" name="墨迹 170">
                  <a:extLst>
                    <a:ext uri="{FF2B5EF4-FFF2-40B4-BE49-F238E27FC236}">
                      <a16:creationId xmlns:a16="http://schemas.microsoft.com/office/drawing/2014/main" id="{8C0DF33B-A5E8-8843-8F9F-A795DCC67738}"/>
                    </a:ext>
                  </a:extLst>
                </p14:cNvPr>
                <p14:cNvContentPartPr/>
                <p14:nvPr/>
              </p14:nvContentPartPr>
              <p14:xfrm>
                <a:off x="2053027" y="3442978"/>
                <a:ext cx="190800" cy="281160"/>
              </p14:xfrm>
            </p:contentPart>
          </mc:Choice>
          <mc:Fallback xmlns="">
            <p:pic>
              <p:nvPicPr>
                <p:cNvPr id="171" name="墨迹 170">
                  <a:extLst>
                    <a:ext uri="{FF2B5EF4-FFF2-40B4-BE49-F238E27FC236}">
                      <a16:creationId xmlns:a16="http://schemas.microsoft.com/office/drawing/2014/main" id="{8C0DF33B-A5E8-8843-8F9F-A795DCC67738}"/>
                    </a:ext>
                  </a:extLst>
                </p:cNvPr>
                <p:cNvPicPr/>
                <p:nvPr/>
              </p:nvPicPr>
              <p:blipFill>
                <a:blip r:embed="rId317"/>
                <a:stretch>
                  <a:fillRect/>
                </a:stretch>
              </p:blipFill>
              <p:spPr>
                <a:xfrm>
                  <a:off x="2037576" y="3427498"/>
                  <a:ext cx="221342"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72" name="墨迹 171">
                  <a:extLst>
                    <a:ext uri="{FF2B5EF4-FFF2-40B4-BE49-F238E27FC236}">
                      <a16:creationId xmlns:a16="http://schemas.microsoft.com/office/drawing/2014/main" id="{AAD445D9-E867-2047-9CC0-8F882DA2E14B}"/>
                    </a:ext>
                  </a:extLst>
                </p14:cNvPr>
                <p14:cNvContentPartPr/>
                <p14:nvPr/>
              </p14:nvContentPartPr>
              <p14:xfrm>
                <a:off x="2130427" y="3210778"/>
                <a:ext cx="226080" cy="482400"/>
              </p14:xfrm>
            </p:contentPart>
          </mc:Choice>
          <mc:Fallback xmlns="">
            <p:pic>
              <p:nvPicPr>
                <p:cNvPr id="172" name="墨迹 171">
                  <a:extLst>
                    <a:ext uri="{FF2B5EF4-FFF2-40B4-BE49-F238E27FC236}">
                      <a16:creationId xmlns:a16="http://schemas.microsoft.com/office/drawing/2014/main" id="{AAD445D9-E867-2047-9CC0-8F882DA2E14B}"/>
                    </a:ext>
                  </a:extLst>
                </p:cNvPr>
                <p:cNvPicPr/>
                <p:nvPr/>
              </p:nvPicPr>
              <p:blipFill>
                <a:blip r:embed="rId319"/>
                <a:stretch>
                  <a:fillRect/>
                </a:stretch>
              </p:blipFill>
              <p:spPr>
                <a:xfrm>
                  <a:off x="2114947" y="3195298"/>
                  <a:ext cx="25668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73" name="墨迹 172">
                  <a:extLst>
                    <a:ext uri="{FF2B5EF4-FFF2-40B4-BE49-F238E27FC236}">
                      <a16:creationId xmlns:a16="http://schemas.microsoft.com/office/drawing/2014/main" id="{19670694-8A29-6241-A6E1-6AE1215473C9}"/>
                    </a:ext>
                  </a:extLst>
                </p14:cNvPr>
                <p14:cNvContentPartPr/>
                <p14:nvPr/>
              </p14:nvContentPartPr>
              <p14:xfrm>
                <a:off x="2200987" y="3499498"/>
                <a:ext cx="233280" cy="219240"/>
              </p14:xfrm>
            </p:contentPart>
          </mc:Choice>
          <mc:Fallback xmlns="">
            <p:pic>
              <p:nvPicPr>
                <p:cNvPr id="173" name="墨迹 172">
                  <a:extLst>
                    <a:ext uri="{FF2B5EF4-FFF2-40B4-BE49-F238E27FC236}">
                      <a16:creationId xmlns:a16="http://schemas.microsoft.com/office/drawing/2014/main" id="{19670694-8A29-6241-A6E1-6AE1215473C9}"/>
                    </a:ext>
                  </a:extLst>
                </p:cNvPr>
                <p:cNvPicPr/>
                <p:nvPr/>
              </p:nvPicPr>
              <p:blipFill>
                <a:blip r:embed="rId321"/>
                <a:stretch>
                  <a:fillRect/>
                </a:stretch>
              </p:blipFill>
              <p:spPr>
                <a:xfrm>
                  <a:off x="2185507" y="3484018"/>
                  <a:ext cx="2638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74" name="墨迹 173">
                  <a:extLst>
                    <a:ext uri="{FF2B5EF4-FFF2-40B4-BE49-F238E27FC236}">
                      <a16:creationId xmlns:a16="http://schemas.microsoft.com/office/drawing/2014/main" id="{3AAD553D-C733-BA40-97E7-F420DFB08DCD}"/>
                    </a:ext>
                  </a:extLst>
                </p14:cNvPr>
                <p14:cNvContentPartPr/>
                <p14:nvPr/>
              </p14:nvContentPartPr>
              <p14:xfrm>
                <a:off x="2490427" y="3217258"/>
                <a:ext cx="182880" cy="148680"/>
              </p14:xfrm>
            </p:contentPart>
          </mc:Choice>
          <mc:Fallback xmlns="">
            <p:pic>
              <p:nvPicPr>
                <p:cNvPr id="174" name="墨迹 173">
                  <a:extLst>
                    <a:ext uri="{FF2B5EF4-FFF2-40B4-BE49-F238E27FC236}">
                      <a16:creationId xmlns:a16="http://schemas.microsoft.com/office/drawing/2014/main" id="{3AAD553D-C733-BA40-97E7-F420DFB08DCD}"/>
                    </a:ext>
                  </a:extLst>
                </p:cNvPr>
                <p:cNvPicPr/>
                <p:nvPr/>
              </p:nvPicPr>
              <p:blipFill>
                <a:blip r:embed="rId323"/>
                <a:stretch>
                  <a:fillRect/>
                </a:stretch>
              </p:blipFill>
              <p:spPr>
                <a:xfrm>
                  <a:off x="2474947" y="3201778"/>
                  <a:ext cx="2134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75" name="墨迹 174">
                  <a:extLst>
                    <a:ext uri="{FF2B5EF4-FFF2-40B4-BE49-F238E27FC236}">
                      <a16:creationId xmlns:a16="http://schemas.microsoft.com/office/drawing/2014/main" id="{7F10C859-159F-B14D-8804-1A21EAF9A5C7}"/>
                    </a:ext>
                  </a:extLst>
                </p14:cNvPr>
                <p14:cNvContentPartPr/>
                <p14:nvPr/>
              </p14:nvContentPartPr>
              <p14:xfrm>
                <a:off x="2511667" y="3153538"/>
                <a:ext cx="331920" cy="550800"/>
              </p14:xfrm>
            </p:contentPart>
          </mc:Choice>
          <mc:Fallback xmlns="">
            <p:pic>
              <p:nvPicPr>
                <p:cNvPr id="175" name="墨迹 174">
                  <a:extLst>
                    <a:ext uri="{FF2B5EF4-FFF2-40B4-BE49-F238E27FC236}">
                      <a16:creationId xmlns:a16="http://schemas.microsoft.com/office/drawing/2014/main" id="{7F10C859-159F-B14D-8804-1A21EAF9A5C7}"/>
                    </a:ext>
                  </a:extLst>
                </p:cNvPr>
                <p:cNvPicPr/>
                <p:nvPr/>
              </p:nvPicPr>
              <p:blipFill>
                <a:blip r:embed="rId325"/>
                <a:stretch>
                  <a:fillRect/>
                </a:stretch>
              </p:blipFill>
              <p:spPr>
                <a:xfrm>
                  <a:off x="2496187" y="3138058"/>
                  <a:ext cx="362520" cy="581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76" name="墨迹 175">
                  <a:extLst>
                    <a:ext uri="{FF2B5EF4-FFF2-40B4-BE49-F238E27FC236}">
                      <a16:creationId xmlns:a16="http://schemas.microsoft.com/office/drawing/2014/main" id="{8A8AF7A0-DD81-9D47-BDBC-4F247379C43A}"/>
                    </a:ext>
                  </a:extLst>
                </p14:cNvPr>
                <p14:cNvContentPartPr/>
                <p14:nvPr/>
              </p14:nvContentPartPr>
              <p14:xfrm>
                <a:off x="2694907" y="3238498"/>
                <a:ext cx="28440" cy="586080"/>
              </p14:xfrm>
            </p:contentPart>
          </mc:Choice>
          <mc:Fallback xmlns="">
            <p:pic>
              <p:nvPicPr>
                <p:cNvPr id="176" name="墨迹 175">
                  <a:extLst>
                    <a:ext uri="{FF2B5EF4-FFF2-40B4-BE49-F238E27FC236}">
                      <a16:creationId xmlns:a16="http://schemas.microsoft.com/office/drawing/2014/main" id="{8A8AF7A0-DD81-9D47-BDBC-4F247379C43A}"/>
                    </a:ext>
                  </a:extLst>
                </p:cNvPr>
                <p:cNvPicPr/>
                <p:nvPr/>
              </p:nvPicPr>
              <p:blipFill>
                <a:blip r:embed="rId327"/>
                <a:stretch>
                  <a:fillRect/>
                </a:stretch>
              </p:blipFill>
              <p:spPr>
                <a:xfrm>
                  <a:off x="2679427" y="3223018"/>
                  <a:ext cx="5904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77" name="墨迹 176">
                  <a:extLst>
                    <a:ext uri="{FF2B5EF4-FFF2-40B4-BE49-F238E27FC236}">
                      <a16:creationId xmlns:a16="http://schemas.microsoft.com/office/drawing/2014/main" id="{29B2E480-D1D1-8246-8C34-0D0FB6AE0607}"/>
                    </a:ext>
                  </a:extLst>
                </p14:cNvPr>
                <p14:cNvContentPartPr/>
                <p14:nvPr/>
              </p14:nvContentPartPr>
              <p14:xfrm>
                <a:off x="2716147" y="3386458"/>
                <a:ext cx="168840" cy="183960"/>
              </p14:xfrm>
            </p:contentPart>
          </mc:Choice>
          <mc:Fallback xmlns="">
            <p:pic>
              <p:nvPicPr>
                <p:cNvPr id="177" name="墨迹 176">
                  <a:extLst>
                    <a:ext uri="{FF2B5EF4-FFF2-40B4-BE49-F238E27FC236}">
                      <a16:creationId xmlns:a16="http://schemas.microsoft.com/office/drawing/2014/main" id="{29B2E480-D1D1-8246-8C34-0D0FB6AE0607}"/>
                    </a:ext>
                  </a:extLst>
                </p:cNvPr>
                <p:cNvPicPr/>
                <p:nvPr/>
              </p:nvPicPr>
              <p:blipFill>
                <a:blip r:embed="rId329"/>
                <a:stretch>
                  <a:fillRect/>
                </a:stretch>
              </p:blipFill>
              <p:spPr>
                <a:xfrm>
                  <a:off x="2700667" y="3370948"/>
                  <a:ext cx="199440" cy="2146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78" name="墨迹 177">
                  <a:extLst>
                    <a:ext uri="{FF2B5EF4-FFF2-40B4-BE49-F238E27FC236}">
                      <a16:creationId xmlns:a16="http://schemas.microsoft.com/office/drawing/2014/main" id="{9FBA180C-79C6-A64B-A5CA-1EAC65231080}"/>
                    </a:ext>
                  </a:extLst>
                </p14:cNvPr>
                <p14:cNvContentPartPr/>
                <p14:nvPr/>
              </p14:nvContentPartPr>
              <p14:xfrm>
                <a:off x="2772667" y="3308698"/>
                <a:ext cx="35640" cy="393840"/>
              </p14:xfrm>
            </p:contentPart>
          </mc:Choice>
          <mc:Fallback xmlns="">
            <p:pic>
              <p:nvPicPr>
                <p:cNvPr id="178" name="墨迹 177">
                  <a:extLst>
                    <a:ext uri="{FF2B5EF4-FFF2-40B4-BE49-F238E27FC236}">
                      <a16:creationId xmlns:a16="http://schemas.microsoft.com/office/drawing/2014/main" id="{9FBA180C-79C6-A64B-A5CA-1EAC65231080}"/>
                    </a:ext>
                  </a:extLst>
                </p:cNvPr>
                <p:cNvPicPr/>
                <p:nvPr/>
              </p:nvPicPr>
              <p:blipFill>
                <a:blip r:embed="rId331"/>
                <a:stretch>
                  <a:fillRect/>
                </a:stretch>
              </p:blipFill>
              <p:spPr>
                <a:xfrm>
                  <a:off x="2757187" y="3293218"/>
                  <a:ext cx="6624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79" name="墨迹 178">
                  <a:extLst>
                    <a:ext uri="{FF2B5EF4-FFF2-40B4-BE49-F238E27FC236}">
                      <a16:creationId xmlns:a16="http://schemas.microsoft.com/office/drawing/2014/main" id="{5E87EB27-B545-514B-BD32-5C277C109ADC}"/>
                    </a:ext>
                  </a:extLst>
                </p14:cNvPr>
                <p14:cNvContentPartPr/>
                <p14:nvPr/>
              </p14:nvContentPartPr>
              <p14:xfrm>
                <a:off x="2786707" y="3513538"/>
                <a:ext cx="78120" cy="166680"/>
              </p14:xfrm>
            </p:contentPart>
          </mc:Choice>
          <mc:Fallback xmlns="">
            <p:pic>
              <p:nvPicPr>
                <p:cNvPr id="179" name="墨迹 178">
                  <a:extLst>
                    <a:ext uri="{FF2B5EF4-FFF2-40B4-BE49-F238E27FC236}">
                      <a16:creationId xmlns:a16="http://schemas.microsoft.com/office/drawing/2014/main" id="{5E87EB27-B545-514B-BD32-5C277C109ADC}"/>
                    </a:ext>
                  </a:extLst>
                </p:cNvPr>
                <p:cNvPicPr/>
                <p:nvPr/>
              </p:nvPicPr>
              <p:blipFill>
                <a:blip r:embed="rId333"/>
                <a:stretch>
                  <a:fillRect/>
                </a:stretch>
              </p:blipFill>
              <p:spPr>
                <a:xfrm>
                  <a:off x="2771155" y="3498058"/>
                  <a:ext cx="108862"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0" name="墨迹 179">
                  <a:extLst>
                    <a:ext uri="{FF2B5EF4-FFF2-40B4-BE49-F238E27FC236}">
                      <a16:creationId xmlns:a16="http://schemas.microsoft.com/office/drawing/2014/main" id="{6CEA21F8-8E5D-1D4A-92D9-F7E3BEE51F23}"/>
                    </a:ext>
                  </a:extLst>
                </p14:cNvPr>
                <p14:cNvContentPartPr/>
                <p14:nvPr/>
              </p14:nvContentPartPr>
              <p14:xfrm>
                <a:off x="2977147" y="3196018"/>
                <a:ext cx="113400" cy="78120"/>
              </p14:xfrm>
            </p:contentPart>
          </mc:Choice>
          <mc:Fallback xmlns="">
            <p:pic>
              <p:nvPicPr>
                <p:cNvPr id="180" name="墨迹 179">
                  <a:extLst>
                    <a:ext uri="{FF2B5EF4-FFF2-40B4-BE49-F238E27FC236}">
                      <a16:creationId xmlns:a16="http://schemas.microsoft.com/office/drawing/2014/main" id="{6CEA21F8-8E5D-1D4A-92D9-F7E3BEE51F23}"/>
                    </a:ext>
                  </a:extLst>
                </p:cNvPr>
                <p:cNvPicPr/>
                <p:nvPr/>
              </p:nvPicPr>
              <p:blipFill>
                <a:blip r:embed="rId335"/>
                <a:stretch>
                  <a:fillRect/>
                </a:stretch>
              </p:blipFill>
              <p:spPr>
                <a:xfrm>
                  <a:off x="2961618" y="3180538"/>
                  <a:ext cx="144097"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81" name="墨迹 180">
                  <a:extLst>
                    <a:ext uri="{FF2B5EF4-FFF2-40B4-BE49-F238E27FC236}">
                      <a16:creationId xmlns:a16="http://schemas.microsoft.com/office/drawing/2014/main" id="{1D4AD67D-B481-EB43-BA36-A7545A539B18}"/>
                    </a:ext>
                  </a:extLst>
                </p14:cNvPr>
                <p14:cNvContentPartPr/>
                <p14:nvPr/>
              </p14:nvContentPartPr>
              <p14:xfrm>
                <a:off x="2977147" y="3294658"/>
                <a:ext cx="169560" cy="407880"/>
              </p14:xfrm>
            </p:contentPart>
          </mc:Choice>
          <mc:Fallback xmlns="">
            <p:pic>
              <p:nvPicPr>
                <p:cNvPr id="181" name="墨迹 180">
                  <a:extLst>
                    <a:ext uri="{FF2B5EF4-FFF2-40B4-BE49-F238E27FC236}">
                      <a16:creationId xmlns:a16="http://schemas.microsoft.com/office/drawing/2014/main" id="{1D4AD67D-B481-EB43-BA36-A7545A539B18}"/>
                    </a:ext>
                  </a:extLst>
                </p:cNvPr>
                <p:cNvPicPr/>
                <p:nvPr/>
              </p:nvPicPr>
              <p:blipFill>
                <a:blip r:embed="rId337"/>
                <a:stretch>
                  <a:fillRect/>
                </a:stretch>
              </p:blipFill>
              <p:spPr>
                <a:xfrm>
                  <a:off x="2961667" y="3279178"/>
                  <a:ext cx="20016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82" name="墨迹 181">
                  <a:extLst>
                    <a:ext uri="{FF2B5EF4-FFF2-40B4-BE49-F238E27FC236}">
                      <a16:creationId xmlns:a16="http://schemas.microsoft.com/office/drawing/2014/main" id="{EC366206-99D3-A443-BF44-D9447D5C5EB8}"/>
                    </a:ext>
                  </a:extLst>
                </p14:cNvPr>
                <p14:cNvContentPartPr/>
                <p14:nvPr/>
              </p14:nvContentPartPr>
              <p14:xfrm>
                <a:off x="3181987" y="3196018"/>
                <a:ext cx="162000" cy="35640"/>
              </p14:xfrm>
            </p:contentPart>
          </mc:Choice>
          <mc:Fallback xmlns="">
            <p:pic>
              <p:nvPicPr>
                <p:cNvPr id="182" name="墨迹 181">
                  <a:extLst>
                    <a:ext uri="{FF2B5EF4-FFF2-40B4-BE49-F238E27FC236}">
                      <a16:creationId xmlns:a16="http://schemas.microsoft.com/office/drawing/2014/main" id="{EC366206-99D3-A443-BF44-D9447D5C5EB8}"/>
                    </a:ext>
                  </a:extLst>
                </p:cNvPr>
                <p:cNvPicPr/>
                <p:nvPr/>
              </p:nvPicPr>
              <p:blipFill>
                <a:blip r:embed="rId339"/>
                <a:stretch>
                  <a:fillRect/>
                </a:stretch>
              </p:blipFill>
              <p:spPr>
                <a:xfrm>
                  <a:off x="3166507" y="3180538"/>
                  <a:ext cx="1926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3" name="墨迹 182">
                  <a:extLst>
                    <a:ext uri="{FF2B5EF4-FFF2-40B4-BE49-F238E27FC236}">
                      <a16:creationId xmlns:a16="http://schemas.microsoft.com/office/drawing/2014/main" id="{15BC4DC2-99E0-F144-9F52-5CB55DC6C26B}"/>
                    </a:ext>
                  </a:extLst>
                </p14:cNvPr>
                <p14:cNvContentPartPr/>
                <p14:nvPr/>
              </p14:nvContentPartPr>
              <p14:xfrm>
                <a:off x="3188827" y="3259378"/>
                <a:ext cx="169920" cy="402480"/>
              </p14:xfrm>
            </p:contentPart>
          </mc:Choice>
          <mc:Fallback xmlns="">
            <p:pic>
              <p:nvPicPr>
                <p:cNvPr id="183" name="墨迹 182">
                  <a:extLst>
                    <a:ext uri="{FF2B5EF4-FFF2-40B4-BE49-F238E27FC236}">
                      <a16:creationId xmlns:a16="http://schemas.microsoft.com/office/drawing/2014/main" id="{15BC4DC2-99E0-F144-9F52-5CB55DC6C26B}"/>
                    </a:ext>
                  </a:extLst>
                </p:cNvPr>
                <p:cNvPicPr/>
                <p:nvPr/>
              </p:nvPicPr>
              <p:blipFill>
                <a:blip r:embed="rId341"/>
                <a:stretch>
                  <a:fillRect/>
                </a:stretch>
              </p:blipFill>
              <p:spPr>
                <a:xfrm>
                  <a:off x="3173314" y="3243898"/>
                  <a:ext cx="200585"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84" name="墨迹 183">
                  <a:extLst>
                    <a:ext uri="{FF2B5EF4-FFF2-40B4-BE49-F238E27FC236}">
                      <a16:creationId xmlns:a16="http://schemas.microsoft.com/office/drawing/2014/main" id="{4D2A98FC-601E-C44D-8A09-963E6F8ACC21}"/>
                    </a:ext>
                  </a:extLst>
                </p14:cNvPr>
                <p14:cNvContentPartPr/>
                <p14:nvPr/>
              </p14:nvContentPartPr>
              <p14:xfrm>
                <a:off x="3301867" y="3358378"/>
                <a:ext cx="99000" cy="176040"/>
              </p14:xfrm>
            </p:contentPart>
          </mc:Choice>
          <mc:Fallback xmlns="">
            <p:pic>
              <p:nvPicPr>
                <p:cNvPr id="184" name="墨迹 183">
                  <a:extLst>
                    <a:ext uri="{FF2B5EF4-FFF2-40B4-BE49-F238E27FC236}">
                      <a16:creationId xmlns:a16="http://schemas.microsoft.com/office/drawing/2014/main" id="{4D2A98FC-601E-C44D-8A09-963E6F8ACC21}"/>
                    </a:ext>
                  </a:extLst>
                </p:cNvPr>
                <p:cNvPicPr/>
                <p:nvPr/>
              </p:nvPicPr>
              <p:blipFill>
                <a:blip r:embed="rId343"/>
                <a:stretch>
                  <a:fillRect/>
                </a:stretch>
              </p:blipFill>
              <p:spPr>
                <a:xfrm>
                  <a:off x="3286443" y="3342898"/>
                  <a:ext cx="129489"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85" name="墨迹 184">
                  <a:extLst>
                    <a:ext uri="{FF2B5EF4-FFF2-40B4-BE49-F238E27FC236}">
                      <a16:creationId xmlns:a16="http://schemas.microsoft.com/office/drawing/2014/main" id="{BAD2AF8E-2C47-1548-996F-18BE3FD78A5A}"/>
                    </a:ext>
                  </a:extLst>
                </p14:cNvPr>
                <p14:cNvContentPartPr/>
                <p14:nvPr/>
              </p14:nvContentPartPr>
              <p14:xfrm>
                <a:off x="3238147" y="3393658"/>
                <a:ext cx="155520" cy="169560"/>
              </p14:xfrm>
            </p:contentPart>
          </mc:Choice>
          <mc:Fallback xmlns="">
            <p:pic>
              <p:nvPicPr>
                <p:cNvPr id="185" name="墨迹 184">
                  <a:extLst>
                    <a:ext uri="{FF2B5EF4-FFF2-40B4-BE49-F238E27FC236}">
                      <a16:creationId xmlns:a16="http://schemas.microsoft.com/office/drawing/2014/main" id="{BAD2AF8E-2C47-1548-996F-18BE3FD78A5A}"/>
                    </a:ext>
                  </a:extLst>
                </p:cNvPr>
                <p:cNvPicPr/>
                <p:nvPr/>
              </p:nvPicPr>
              <p:blipFill>
                <a:blip r:embed="rId345"/>
                <a:stretch>
                  <a:fillRect/>
                </a:stretch>
              </p:blipFill>
              <p:spPr>
                <a:xfrm>
                  <a:off x="3222667" y="3378211"/>
                  <a:ext cx="186120" cy="200095"/>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87" name="墨迹 186">
                  <a:extLst>
                    <a:ext uri="{FF2B5EF4-FFF2-40B4-BE49-F238E27FC236}">
                      <a16:creationId xmlns:a16="http://schemas.microsoft.com/office/drawing/2014/main" id="{E5E64075-DE46-3043-B108-55BACCA0EC6B}"/>
                    </a:ext>
                  </a:extLst>
                </p14:cNvPr>
                <p14:cNvContentPartPr/>
                <p14:nvPr/>
              </p14:nvContentPartPr>
              <p14:xfrm>
                <a:off x="3492307" y="3224098"/>
                <a:ext cx="155520" cy="28440"/>
              </p14:xfrm>
            </p:contentPart>
          </mc:Choice>
          <mc:Fallback xmlns="">
            <p:pic>
              <p:nvPicPr>
                <p:cNvPr id="187" name="墨迹 186">
                  <a:extLst>
                    <a:ext uri="{FF2B5EF4-FFF2-40B4-BE49-F238E27FC236}">
                      <a16:creationId xmlns:a16="http://schemas.microsoft.com/office/drawing/2014/main" id="{E5E64075-DE46-3043-B108-55BACCA0EC6B}"/>
                    </a:ext>
                  </a:extLst>
                </p:cNvPr>
                <p:cNvPicPr/>
                <p:nvPr/>
              </p:nvPicPr>
              <p:blipFill>
                <a:blip r:embed="rId347"/>
                <a:stretch>
                  <a:fillRect/>
                </a:stretch>
              </p:blipFill>
              <p:spPr>
                <a:xfrm>
                  <a:off x="3476827" y="3208618"/>
                  <a:ext cx="1861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88" name="墨迹 187">
                  <a:extLst>
                    <a:ext uri="{FF2B5EF4-FFF2-40B4-BE49-F238E27FC236}">
                      <a16:creationId xmlns:a16="http://schemas.microsoft.com/office/drawing/2014/main" id="{A9B6CBE5-9E4F-6C48-ABAA-A58C1277A490}"/>
                    </a:ext>
                  </a:extLst>
                </p14:cNvPr>
                <p14:cNvContentPartPr/>
                <p14:nvPr/>
              </p14:nvContentPartPr>
              <p14:xfrm>
                <a:off x="3520387" y="3221218"/>
                <a:ext cx="444960" cy="331200"/>
              </p14:xfrm>
            </p:contentPart>
          </mc:Choice>
          <mc:Fallback xmlns="">
            <p:pic>
              <p:nvPicPr>
                <p:cNvPr id="188" name="墨迹 187">
                  <a:extLst>
                    <a:ext uri="{FF2B5EF4-FFF2-40B4-BE49-F238E27FC236}">
                      <a16:creationId xmlns:a16="http://schemas.microsoft.com/office/drawing/2014/main" id="{A9B6CBE5-9E4F-6C48-ABAA-A58C1277A490}"/>
                    </a:ext>
                  </a:extLst>
                </p:cNvPr>
                <p:cNvPicPr/>
                <p:nvPr/>
              </p:nvPicPr>
              <p:blipFill>
                <a:blip r:embed="rId349"/>
                <a:stretch>
                  <a:fillRect/>
                </a:stretch>
              </p:blipFill>
              <p:spPr>
                <a:xfrm>
                  <a:off x="3504907" y="3205738"/>
                  <a:ext cx="47556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89" name="墨迹 188">
                  <a:extLst>
                    <a:ext uri="{FF2B5EF4-FFF2-40B4-BE49-F238E27FC236}">
                      <a16:creationId xmlns:a16="http://schemas.microsoft.com/office/drawing/2014/main" id="{22C89014-9304-8C43-B895-0E326F322B7E}"/>
                    </a:ext>
                  </a:extLst>
                </p14:cNvPr>
                <p14:cNvContentPartPr/>
                <p14:nvPr/>
              </p14:nvContentPartPr>
              <p14:xfrm>
                <a:off x="3718027" y="3175498"/>
                <a:ext cx="113400" cy="394560"/>
              </p14:xfrm>
            </p:contentPart>
          </mc:Choice>
          <mc:Fallback xmlns="">
            <p:pic>
              <p:nvPicPr>
                <p:cNvPr id="189" name="墨迹 188">
                  <a:extLst>
                    <a:ext uri="{FF2B5EF4-FFF2-40B4-BE49-F238E27FC236}">
                      <a16:creationId xmlns:a16="http://schemas.microsoft.com/office/drawing/2014/main" id="{22C89014-9304-8C43-B895-0E326F322B7E}"/>
                    </a:ext>
                  </a:extLst>
                </p:cNvPr>
                <p:cNvPicPr/>
                <p:nvPr/>
              </p:nvPicPr>
              <p:blipFill>
                <a:blip r:embed="rId351"/>
                <a:stretch>
                  <a:fillRect/>
                </a:stretch>
              </p:blipFill>
              <p:spPr>
                <a:xfrm>
                  <a:off x="3702498" y="3160018"/>
                  <a:ext cx="144097"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90" name="墨迹 189">
                  <a:extLst>
                    <a:ext uri="{FF2B5EF4-FFF2-40B4-BE49-F238E27FC236}">
                      <a16:creationId xmlns:a16="http://schemas.microsoft.com/office/drawing/2014/main" id="{B564925E-C128-8E45-A0B7-A7E6A978C380}"/>
                    </a:ext>
                  </a:extLst>
                </p14:cNvPr>
                <p14:cNvContentPartPr/>
                <p14:nvPr/>
              </p14:nvContentPartPr>
              <p14:xfrm>
                <a:off x="4141387" y="3054898"/>
                <a:ext cx="63720" cy="120240"/>
              </p14:xfrm>
            </p:contentPart>
          </mc:Choice>
          <mc:Fallback xmlns="">
            <p:pic>
              <p:nvPicPr>
                <p:cNvPr id="190" name="墨迹 189">
                  <a:extLst>
                    <a:ext uri="{FF2B5EF4-FFF2-40B4-BE49-F238E27FC236}">
                      <a16:creationId xmlns:a16="http://schemas.microsoft.com/office/drawing/2014/main" id="{B564925E-C128-8E45-A0B7-A7E6A978C380}"/>
                    </a:ext>
                  </a:extLst>
                </p:cNvPr>
                <p:cNvPicPr/>
                <p:nvPr/>
              </p:nvPicPr>
              <p:blipFill>
                <a:blip r:embed="rId353"/>
                <a:stretch>
                  <a:fillRect/>
                </a:stretch>
              </p:blipFill>
              <p:spPr>
                <a:xfrm>
                  <a:off x="4125907" y="3039464"/>
                  <a:ext cx="94320" cy="150749"/>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91" name="墨迹 190">
                  <a:extLst>
                    <a:ext uri="{FF2B5EF4-FFF2-40B4-BE49-F238E27FC236}">
                      <a16:creationId xmlns:a16="http://schemas.microsoft.com/office/drawing/2014/main" id="{FCA63C81-2443-8E47-B867-C2F8311E27B9}"/>
                    </a:ext>
                  </a:extLst>
                </p14:cNvPr>
                <p14:cNvContentPartPr/>
                <p14:nvPr/>
              </p14:nvContentPartPr>
              <p14:xfrm>
                <a:off x="4063987" y="3167938"/>
                <a:ext cx="176760" cy="113400"/>
              </p14:xfrm>
            </p:contentPart>
          </mc:Choice>
          <mc:Fallback xmlns="">
            <p:pic>
              <p:nvPicPr>
                <p:cNvPr id="191" name="墨迹 190">
                  <a:extLst>
                    <a:ext uri="{FF2B5EF4-FFF2-40B4-BE49-F238E27FC236}">
                      <a16:creationId xmlns:a16="http://schemas.microsoft.com/office/drawing/2014/main" id="{FCA63C81-2443-8E47-B867-C2F8311E27B9}"/>
                    </a:ext>
                  </a:extLst>
                </p:cNvPr>
                <p:cNvPicPr/>
                <p:nvPr/>
              </p:nvPicPr>
              <p:blipFill>
                <a:blip r:embed="rId355"/>
                <a:stretch>
                  <a:fillRect/>
                </a:stretch>
              </p:blipFill>
              <p:spPr>
                <a:xfrm>
                  <a:off x="4048507" y="3152458"/>
                  <a:ext cx="207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92" name="墨迹 191">
                  <a:extLst>
                    <a:ext uri="{FF2B5EF4-FFF2-40B4-BE49-F238E27FC236}">
                      <a16:creationId xmlns:a16="http://schemas.microsoft.com/office/drawing/2014/main" id="{66EC4C1C-2777-874C-A9BE-01BBA3ED1D33}"/>
                    </a:ext>
                  </a:extLst>
                </p14:cNvPr>
                <p14:cNvContentPartPr/>
                <p14:nvPr/>
              </p14:nvContentPartPr>
              <p14:xfrm>
                <a:off x="4000267" y="3224098"/>
                <a:ext cx="198000" cy="296640"/>
              </p14:xfrm>
            </p:contentPart>
          </mc:Choice>
          <mc:Fallback xmlns="">
            <p:pic>
              <p:nvPicPr>
                <p:cNvPr id="192" name="墨迹 191">
                  <a:extLst>
                    <a:ext uri="{FF2B5EF4-FFF2-40B4-BE49-F238E27FC236}">
                      <a16:creationId xmlns:a16="http://schemas.microsoft.com/office/drawing/2014/main" id="{66EC4C1C-2777-874C-A9BE-01BBA3ED1D33}"/>
                    </a:ext>
                  </a:extLst>
                </p:cNvPr>
                <p:cNvPicPr/>
                <p:nvPr/>
              </p:nvPicPr>
              <p:blipFill>
                <a:blip r:embed="rId357"/>
                <a:stretch>
                  <a:fillRect/>
                </a:stretch>
              </p:blipFill>
              <p:spPr>
                <a:xfrm>
                  <a:off x="3984759" y="3208618"/>
                  <a:ext cx="228656"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93" name="墨迹 192">
                  <a:extLst>
                    <a:ext uri="{FF2B5EF4-FFF2-40B4-BE49-F238E27FC236}">
                      <a16:creationId xmlns:a16="http://schemas.microsoft.com/office/drawing/2014/main" id="{E116B803-026F-514C-82D5-340DEEA99000}"/>
                    </a:ext>
                  </a:extLst>
                </p14:cNvPr>
                <p14:cNvContentPartPr/>
                <p14:nvPr/>
              </p14:nvContentPartPr>
              <p14:xfrm>
                <a:off x="4007467" y="3400498"/>
                <a:ext cx="261360" cy="155520"/>
              </p14:xfrm>
            </p:contentPart>
          </mc:Choice>
          <mc:Fallback xmlns="">
            <p:pic>
              <p:nvPicPr>
                <p:cNvPr id="193" name="墨迹 192">
                  <a:extLst>
                    <a:ext uri="{FF2B5EF4-FFF2-40B4-BE49-F238E27FC236}">
                      <a16:creationId xmlns:a16="http://schemas.microsoft.com/office/drawing/2014/main" id="{E116B803-026F-514C-82D5-340DEEA99000}"/>
                    </a:ext>
                  </a:extLst>
                </p:cNvPr>
                <p:cNvPicPr/>
                <p:nvPr/>
              </p:nvPicPr>
              <p:blipFill>
                <a:blip r:embed="rId359"/>
                <a:stretch>
                  <a:fillRect/>
                </a:stretch>
              </p:blipFill>
              <p:spPr>
                <a:xfrm>
                  <a:off x="3991987" y="3385018"/>
                  <a:ext cx="2919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94" name="墨迹 193">
                  <a:extLst>
                    <a:ext uri="{FF2B5EF4-FFF2-40B4-BE49-F238E27FC236}">
                      <a16:creationId xmlns:a16="http://schemas.microsoft.com/office/drawing/2014/main" id="{81D86E13-9234-7E45-B006-AADEEAB8011A}"/>
                    </a:ext>
                  </a:extLst>
                </p14:cNvPr>
                <p14:cNvContentPartPr/>
                <p14:nvPr/>
              </p14:nvContentPartPr>
              <p14:xfrm>
                <a:off x="4310587" y="3129418"/>
                <a:ext cx="134280" cy="355320"/>
              </p14:xfrm>
            </p:contentPart>
          </mc:Choice>
          <mc:Fallback xmlns="">
            <p:pic>
              <p:nvPicPr>
                <p:cNvPr id="194" name="墨迹 193">
                  <a:extLst>
                    <a:ext uri="{FF2B5EF4-FFF2-40B4-BE49-F238E27FC236}">
                      <a16:creationId xmlns:a16="http://schemas.microsoft.com/office/drawing/2014/main" id="{81D86E13-9234-7E45-B006-AADEEAB8011A}"/>
                    </a:ext>
                  </a:extLst>
                </p:cNvPr>
                <p:cNvPicPr/>
                <p:nvPr/>
              </p:nvPicPr>
              <p:blipFill>
                <a:blip r:embed="rId361"/>
                <a:stretch>
                  <a:fillRect/>
                </a:stretch>
              </p:blipFill>
              <p:spPr>
                <a:xfrm>
                  <a:off x="4295107" y="3113954"/>
                  <a:ext cx="164880" cy="385889"/>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95" name="墨迹 194">
                  <a:extLst>
                    <a:ext uri="{FF2B5EF4-FFF2-40B4-BE49-F238E27FC236}">
                      <a16:creationId xmlns:a16="http://schemas.microsoft.com/office/drawing/2014/main" id="{3FFA0679-A60A-9844-B962-C8277D3777FA}"/>
                    </a:ext>
                  </a:extLst>
                </p14:cNvPr>
                <p14:cNvContentPartPr/>
                <p14:nvPr/>
              </p14:nvContentPartPr>
              <p14:xfrm>
                <a:off x="4374307" y="3217258"/>
                <a:ext cx="253440" cy="180000"/>
              </p14:xfrm>
            </p:contentPart>
          </mc:Choice>
          <mc:Fallback xmlns="">
            <p:pic>
              <p:nvPicPr>
                <p:cNvPr id="195" name="墨迹 194">
                  <a:extLst>
                    <a:ext uri="{FF2B5EF4-FFF2-40B4-BE49-F238E27FC236}">
                      <a16:creationId xmlns:a16="http://schemas.microsoft.com/office/drawing/2014/main" id="{3FFA0679-A60A-9844-B962-C8277D3777FA}"/>
                    </a:ext>
                  </a:extLst>
                </p:cNvPr>
                <p:cNvPicPr/>
                <p:nvPr/>
              </p:nvPicPr>
              <p:blipFill>
                <a:blip r:embed="rId363"/>
                <a:stretch>
                  <a:fillRect/>
                </a:stretch>
              </p:blipFill>
              <p:spPr>
                <a:xfrm>
                  <a:off x="4358849" y="3201778"/>
                  <a:ext cx="283997"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196" name="墨迹 195">
                  <a:extLst>
                    <a:ext uri="{FF2B5EF4-FFF2-40B4-BE49-F238E27FC236}">
                      <a16:creationId xmlns:a16="http://schemas.microsoft.com/office/drawing/2014/main" id="{8A0BDEC2-1D3D-094B-924E-ED0B90D6C2FE}"/>
                    </a:ext>
                  </a:extLst>
                </p14:cNvPr>
                <p14:cNvContentPartPr/>
                <p14:nvPr/>
              </p14:nvContentPartPr>
              <p14:xfrm>
                <a:off x="4451707" y="3252538"/>
                <a:ext cx="233280" cy="240120"/>
              </p14:xfrm>
            </p:contentPart>
          </mc:Choice>
          <mc:Fallback xmlns="">
            <p:pic>
              <p:nvPicPr>
                <p:cNvPr id="196" name="墨迹 195">
                  <a:extLst>
                    <a:ext uri="{FF2B5EF4-FFF2-40B4-BE49-F238E27FC236}">
                      <a16:creationId xmlns:a16="http://schemas.microsoft.com/office/drawing/2014/main" id="{8A0BDEC2-1D3D-094B-924E-ED0B90D6C2FE}"/>
                    </a:ext>
                  </a:extLst>
                </p:cNvPr>
                <p:cNvPicPr/>
                <p:nvPr/>
              </p:nvPicPr>
              <p:blipFill>
                <a:blip r:embed="rId365"/>
                <a:stretch>
                  <a:fillRect/>
                </a:stretch>
              </p:blipFill>
              <p:spPr>
                <a:xfrm>
                  <a:off x="4436227" y="3237081"/>
                  <a:ext cx="263880" cy="270674"/>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98" name="墨迹 197">
                  <a:extLst>
                    <a:ext uri="{FF2B5EF4-FFF2-40B4-BE49-F238E27FC236}">
                      <a16:creationId xmlns:a16="http://schemas.microsoft.com/office/drawing/2014/main" id="{861DDE6A-8E55-EE41-B436-B382CA9ADDBC}"/>
                    </a:ext>
                  </a:extLst>
                </p14:cNvPr>
                <p14:cNvContentPartPr/>
                <p14:nvPr/>
              </p14:nvContentPartPr>
              <p14:xfrm>
                <a:off x="4960027" y="3520378"/>
                <a:ext cx="360" cy="28440"/>
              </p14:xfrm>
            </p:contentPart>
          </mc:Choice>
          <mc:Fallback xmlns="">
            <p:pic>
              <p:nvPicPr>
                <p:cNvPr id="198" name="墨迹 197">
                  <a:extLst>
                    <a:ext uri="{FF2B5EF4-FFF2-40B4-BE49-F238E27FC236}">
                      <a16:creationId xmlns:a16="http://schemas.microsoft.com/office/drawing/2014/main" id="{861DDE6A-8E55-EE41-B436-B382CA9ADDBC}"/>
                    </a:ext>
                  </a:extLst>
                </p:cNvPr>
                <p:cNvPicPr/>
                <p:nvPr/>
              </p:nvPicPr>
              <p:blipFill>
                <a:blip r:embed="rId367"/>
                <a:stretch>
                  <a:fillRect/>
                </a:stretch>
              </p:blipFill>
              <p:spPr>
                <a:xfrm>
                  <a:off x="4944547" y="3504898"/>
                  <a:ext cx="309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199" name="墨迹 198">
                  <a:extLst>
                    <a:ext uri="{FF2B5EF4-FFF2-40B4-BE49-F238E27FC236}">
                      <a16:creationId xmlns:a16="http://schemas.microsoft.com/office/drawing/2014/main" id="{702B0E22-64CB-7545-99C0-0905FC33EDAD}"/>
                    </a:ext>
                  </a:extLst>
                </p14:cNvPr>
                <p14:cNvContentPartPr/>
                <p14:nvPr/>
              </p14:nvContentPartPr>
              <p14:xfrm>
                <a:off x="5143267" y="3217258"/>
                <a:ext cx="113400" cy="49680"/>
              </p14:xfrm>
            </p:contentPart>
          </mc:Choice>
          <mc:Fallback xmlns="">
            <p:pic>
              <p:nvPicPr>
                <p:cNvPr id="199" name="墨迹 198">
                  <a:extLst>
                    <a:ext uri="{FF2B5EF4-FFF2-40B4-BE49-F238E27FC236}">
                      <a16:creationId xmlns:a16="http://schemas.microsoft.com/office/drawing/2014/main" id="{702B0E22-64CB-7545-99C0-0905FC33EDAD}"/>
                    </a:ext>
                  </a:extLst>
                </p:cNvPr>
                <p:cNvPicPr/>
                <p:nvPr/>
              </p:nvPicPr>
              <p:blipFill>
                <a:blip r:embed="rId369"/>
                <a:stretch>
                  <a:fillRect/>
                </a:stretch>
              </p:blipFill>
              <p:spPr>
                <a:xfrm>
                  <a:off x="5127738" y="3201778"/>
                  <a:ext cx="144097"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00" name="墨迹 199">
                  <a:extLst>
                    <a:ext uri="{FF2B5EF4-FFF2-40B4-BE49-F238E27FC236}">
                      <a16:creationId xmlns:a16="http://schemas.microsoft.com/office/drawing/2014/main" id="{52B673A5-2038-814D-B3A9-6E06F829829D}"/>
                    </a:ext>
                  </a:extLst>
                </p14:cNvPr>
                <p14:cNvContentPartPr/>
                <p14:nvPr/>
              </p14:nvContentPartPr>
              <p14:xfrm>
                <a:off x="5199787" y="3153538"/>
                <a:ext cx="21600" cy="275400"/>
              </p14:xfrm>
            </p:contentPart>
          </mc:Choice>
          <mc:Fallback xmlns="">
            <p:pic>
              <p:nvPicPr>
                <p:cNvPr id="200" name="墨迹 199">
                  <a:extLst>
                    <a:ext uri="{FF2B5EF4-FFF2-40B4-BE49-F238E27FC236}">
                      <a16:creationId xmlns:a16="http://schemas.microsoft.com/office/drawing/2014/main" id="{52B673A5-2038-814D-B3A9-6E06F829829D}"/>
                    </a:ext>
                  </a:extLst>
                </p:cNvPr>
                <p:cNvPicPr/>
                <p:nvPr/>
              </p:nvPicPr>
              <p:blipFill>
                <a:blip r:embed="rId371"/>
                <a:stretch>
                  <a:fillRect/>
                </a:stretch>
              </p:blipFill>
              <p:spPr>
                <a:xfrm>
                  <a:off x="5184307" y="3138058"/>
                  <a:ext cx="522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01" name="墨迹 200">
                  <a:extLst>
                    <a:ext uri="{FF2B5EF4-FFF2-40B4-BE49-F238E27FC236}">
                      <a16:creationId xmlns:a16="http://schemas.microsoft.com/office/drawing/2014/main" id="{0E61AD1A-7B01-7540-89BF-E50967469D50}"/>
                    </a:ext>
                  </a:extLst>
                </p14:cNvPr>
                <p14:cNvContentPartPr/>
                <p14:nvPr/>
              </p14:nvContentPartPr>
              <p14:xfrm>
                <a:off x="5199787" y="3273778"/>
                <a:ext cx="120240" cy="169560"/>
              </p14:xfrm>
            </p:contentPart>
          </mc:Choice>
          <mc:Fallback xmlns="">
            <p:pic>
              <p:nvPicPr>
                <p:cNvPr id="201" name="墨迹 200">
                  <a:extLst>
                    <a:ext uri="{FF2B5EF4-FFF2-40B4-BE49-F238E27FC236}">
                      <a16:creationId xmlns:a16="http://schemas.microsoft.com/office/drawing/2014/main" id="{0E61AD1A-7B01-7540-89BF-E50967469D50}"/>
                    </a:ext>
                  </a:extLst>
                </p:cNvPr>
                <p:cNvPicPr/>
                <p:nvPr/>
              </p:nvPicPr>
              <p:blipFill>
                <a:blip r:embed="rId373"/>
                <a:stretch>
                  <a:fillRect/>
                </a:stretch>
              </p:blipFill>
              <p:spPr>
                <a:xfrm>
                  <a:off x="5184353" y="3258298"/>
                  <a:ext cx="150749"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02" name="墨迹 201">
                  <a:extLst>
                    <a:ext uri="{FF2B5EF4-FFF2-40B4-BE49-F238E27FC236}">
                      <a16:creationId xmlns:a16="http://schemas.microsoft.com/office/drawing/2014/main" id="{95D37990-BAF7-F945-BBF4-31519C2E8BF8}"/>
                    </a:ext>
                  </a:extLst>
                </p14:cNvPr>
                <p14:cNvContentPartPr/>
                <p14:nvPr/>
              </p14:nvContentPartPr>
              <p14:xfrm>
                <a:off x="5368987" y="2966338"/>
                <a:ext cx="194040" cy="110160"/>
              </p14:xfrm>
            </p:contentPart>
          </mc:Choice>
          <mc:Fallback xmlns="">
            <p:pic>
              <p:nvPicPr>
                <p:cNvPr id="202" name="墨迹 201">
                  <a:extLst>
                    <a:ext uri="{FF2B5EF4-FFF2-40B4-BE49-F238E27FC236}">
                      <a16:creationId xmlns:a16="http://schemas.microsoft.com/office/drawing/2014/main" id="{95D37990-BAF7-F945-BBF4-31519C2E8BF8}"/>
                    </a:ext>
                  </a:extLst>
                </p:cNvPr>
                <p:cNvPicPr/>
                <p:nvPr/>
              </p:nvPicPr>
              <p:blipFill>
                <a:blip r:embed="rId375"/>
                <a:stretch>
                  <a:fillRect/>
                </a:stretch>
              </p:blipFill>
              <p:spPr>
                <a:xfrm>
                  <a:off x="5353507" y="2950858"/>
                  <a:ext cx="2246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03" name="墨迹 202">
                  <a:extLst>
                    <a:ext uri="{FF2B5EF4-FFF2-40B4-BE49-F238E27FC236}">
                      <a16:creationId xmlns:a16="http://schemas.microsoft.com/office/drawing/2014/main" id="{3E39A3EB-947A-4740-90C8-A76C3968DD71}"/>
                    </a:ext>
                  </a:extLst>
                </p14:cNvPr>
                <p14:cNvContentPartPr/>
                <p14:nvPr/>
              </p14:nvContentPartPr>
              <p14:xfrm>
                <a:off x="5418667" y="3082978"/>
                <a:ext cx="99000" cy="63720"/>
              </p14:xfrm>
            </p:contentPart>
          </mc:Choice>
          <mc:Fallback xmlns="">
            <p:pic>
              <p:nvPicPr>
                <p:cNvPr id="203" name="墨迹 202">
                  <a:extLst>
                    <a:ext uri="{FF2B5EF4-FFF2-40B4-BE49-F238E27FC236}">
                      <a16:creationId xmlns:a16="http://schemas.microsoft.com/office/drawing/2014/main" id="{3E39A3EB-947A-4740-90C8-A76C3968DD71}"/>
                    </a:ext>
                  </a:extLst>
                </p:cNvPr>
                <p:cNvPicPr/>
                <p:nvPr/>
              </p:nvPicPr>
              <p:blipFill>
                <a:blip r:embed="rId377"/>
                <a:stretch>
                  <a:fillRect/>
                </a:stretch>
              </p:blipFill>
              <p:spPr>
                <a:xfrm>
                  <a:off x="5403187" y="3067498"/>
                  <a:ext cx="1296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04" name="墨迹 203">
                  <a:extLst>
                    <a:ext uri="{FF2B5EF4-FFF2-40B4-BE49-F238E27FC236}">
                      <a16:creationId xmlns:a16="http://schemas.microsoft.com/office/drawing/2014/main" id="{6CB3DD0A-21CE-CB43-A46E-16159C2361FB}"/>
                    </a:ext>
                  </a:extLst>
                </p14:cNvPr>
                <p14:cNvContentPartPr/>
                <p14:nvPr/>
              </p14:nvContentPartPr>
              <p14:xfrm>
                <a:off x="5538547" y="3043738"/>
                <a:ext cx="49680" cy="81720"/>
              </p14:xfrm>
            </p:contentPart>
          </mc:Choice>
          <mc:Fallback xmlns="">
            <p:pic>
              <p:nvPicPr>
                <p:cNvPr id="204" name="墨迹 203">
                  <a:extLst>
                    <a:ext uri="{FF2B5EF4-FFF2-40B4-BE49-F238E27FC236}">
                      <a16:creationId xmlns:a16="http://schemas.microsoft.com/office/drawing/2014/main" id="{6CB3DD0A-21CE-CB43-A46E-16159C2361FB}"/>
                    </a:ext>
                  </a:extLst>
                </p:cNvPr>
                <p:cNvPicPr/>
                <p:nvPr/>
              </p:nvPicPr>
              <p:blipFill>
                <a:blip r:embed="rId379"/>
                <a:stretch>
                  <a:fillRect/>
                </a:stretch>
              </p:blipFill>
              <p:spPr>
                <a:xfrm>
                  <a:off x="5523067" y="3028258"/>
                  <a:ext cx="802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05" name="墨迹 204">
                  <a:extLst>
                    <a:ext uri="{FF2B5EF4-FFF2-40B4-BE49-F238E27FC236}">
                      <a16:creationId xmlns:a16="http://schemas.microsoft.com/office/drawing/2014/main" id="{236A5E36-C9E0-104E-9F7C-B5FB14AA785A}"/>
                    </a:ext>
                  </a:extLst>
                </p14:cNvPr>
                <p14:cNvContentPartPr/>
                <p14:nvPr/>
              </p14:nvContentPartPr>
              <p14:xfrm>
                <a:off x="5340907" y="3125458"/>
                <a:ext cx="275400" cy="120240"/>
              </p14:xfrm>
            </p:contentPart>
          </mc:Choice>
          <mc:Fallback xmlns="">
            <p:pic>
              <p:nvPicPr>
                <p:cNvPr id="205" name="墨迹 204">
                  <a:extLst>
                    <a:ext uri="{FF2B5EF4-FFF2-40B4-BE49-F238E27FC236}">
                      <a16:creationId xmlns:a16="http://schemas.microsoft.com/office/drawing/2014/main" id="{236A5E36-C9E0-104E-9F7C-B5FB14AA785A}"/>
                    </a:ext>
                  </a:extLst>
                </p:cNvPr>
                <p:cNvPicPr/>
                <p:nvPr/>
              </p:nvPicPr>
              <p:blipFill>
                <a:blip r:embed="rId381"/>
                <a:stretch>
                  <a:fillRect/>
                </a:stretch>
              </p:blipFill>
              <p:spPr>
                <a:xfrm>
                  <a:off x="5325447" y="3110024"/>
                  <a:ext cx="305960" cy="150749"/>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06" name="墨迹 205">
                  <a:extLst>
                    <a:ext uri="{FF2B5EF4-FFF2-40B4-BE49-F238E27FC236}">
                      <a16:creationId xmlns:a16="http://schemas.microsoft.com/office/drawing/2014/main" id="{46B4651B-9A5E-8D49-8365-9A810163B050}"/>
                    </a:ext>
                  </a:extLst>
                </p14:cNvPr>
                <p14:cNvContentPartPr/>
                <p14:nvPr/>
              </p14:nvContentPartPr>
              <p14:xfrm>
                <a:off x="5467987" y="3245338"/>
                <a:ext cx="113400" cy="260640"/>
              </p14:xfrm>
            </p:contentPart>
          </mc:Choice>
          <mc:Fallback xmlns="">
            <p:pic>
              <p:nvPicPr>
                <p:cNvPr id="206" name="墨迹 205">
                  <a:extLst>
                    <a:ext uri="{FF2B5EF4-FFF2-40B4-BE49-F238E27FC236}">
                      <a16:creationId xmlns:a16="http://schemas.microsoft.com/office/drawing/2014/main" id="{46B4651B-9A5E-8D49-8365-9A810163B050}"/>
                    </a:ext>
                  </a:extLst>
                </p:cNvPr>
                <p:cNvPicPr/>
                <p:nvPr/>
              </p:nvPicPr>
              <p:blipFill>
                <a:blip r:embed="rId383"/>
                <a:stretch>
                  <a:fillRect/>
                </a:stretch>
              </p:blipFill>
              <p:spPr>
                <a:xfrm>
                  <a:off x="5452507" y="3229858"/>
                  <a:ext cx="1440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07" name="墨迹 206">
                  <a:extLst>
                    <a:ext uri="{FF2B5EF4-FFF2-40B4-BE49-F238E27FC236}">
                      <a16:creationId xmlns:a16="http://schemas.microsoft.com/office/drawing/2014/main" id="{1C560226-B5EA-1441-9B29-9BB9301DD04D}"/>
                    </a:ext>
                  </a:extLst>
                </p14:cNvPr>
                <p14:cNvContentPartPr/>
                <p14:nvPr/>
              </p14:nvContentPartPr>
              <p14:xfrm>
                <a:off x="5778307" y="2927818"/>
                <a:ext cx="7560" cy="49680"/>
              </p14:xfrm>
            </p:contentPart>
          </mc:Choice>
          <mc:Fallback xmlns="">
            <p:pic>
              <p:nvPicPr>
                <p:cNvPr id="207" name="墨迹 206">
                  <a:extLst>
                    <a:ext uri="{FF2B5EF4-FFF2-40B4-BE49-F238E27FC236}">
                      <a16:creationId xmlns:a16="http://schemas.microsoft.com/office/drawing/2014/main" id="{1C560226-B5EA-1441-9B29-9BB9301DD04D}"/>
                    </a:ext>
                  </a:extLst>
                </p:cNvPr>
                <p:cNvPicPr/>
                <p:nvPr/>
              </p:nvPicPr>
              <p:blipFill>
                <a:blip r:embed="rId385"/>
                <a:stretch>
                  <a:fillRect/>
                </a:stretch>
              </p:blipFill>
              <p:spPr>
                <a:xfrm>
                  <a:off x="5762053" y="2912338"/>
                  <a:ext cx="3969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08" name="墨迹 207">
                  <a:extLst>
                    <a:ext uri="{FF2B5EF4-FFF2-40B4-BE49-F238E27FC236}">
                      <a16:creationId xmlns:a16="http://schemas.microsoft.com/office/drawing/2014/main" id="{BEC1FFFC-FB19-E84A-A88D-23DF0F4687ED}"/>
                    </a:ext>
                  </a:extLst>
                </p14:cNvPr>
                <p14:cNvContentPartPr/>
                <p14:nvPr/>
              </p14:nvContentPartPr>
              <p14:xfrm>
                <a:off x="5746987" y="2906578"/>
                <a:ext cx="208080" cy="162720"/>
              </p14:xfrm>
            </p:contentPart>
          </mc:Choice>
          <mc:Fallback xmlns="">
            <p:pic>
              <p:nvPicPr>
                <p:cNvPr id="208" name="墨迹 207">
                  <a:extLst>
                    <a:ext uri="{FF2B5EF4-FFF2-40B4-BE49-F238E27FC236}">
                      <a16:creationId xmlns:a16="http://schemas.microsoft.com/office/drawing/2014/main" id="{BEC1FFFC-FB19-E84A-A88D-23DF0F4687ED}"/>
                    </a:ext>
                  </a:extLst>
                </p:cNvPr>
                <p:cNvPicPr/>
                <p:nvPr/>
              </p:nvPicPr>
              <p:blipFill>
                <a:blip r:embed="rId387"/>
                <a:stretch>
                  <a:fillRect/>
                </a:stretch>
              </p:blipFill>
              <p:spPr>
                <a:xfrm>
                  <a:off x="5731534" y="2891098"/>
                  <a:ext cx="238627"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09" name="墨迹 208">
                  <a:extLst>
                    <a:ext uri="{FF2B5EF4-FFF2-40B4-BE49-F238E27FC236}">
                      <a16:creationId xmlns:a16="http://schemas.microsoft.com/office/drawing/2014/main" id="{514F5C94-A952-1144-BBBE-13E49D2B762B}"/>
                    </a:ext>
                  </a:extLst>
                </p14:cNvPr>
                <p14:cNvContentPartPr/>
                <p14:nvPr/>
              </p14:nvContentPartPr>
              <p14:xfrm>
                <a:off x="5778307" y="3076138"/>
                <a:ext cx="169560" cy="92160"/>
              </p14:xfrm>
            </p:contentPart>
          </mc:Choice>
          <mc:Fallback xmlns="">
            <p:pic>
              <p:nvPicPr>
                <p:cNvPr id="209" name="墨迹 208">
                  <a:extLst>
                    <a:ext uri="{FF2B5EF4-FFF2-40B4-BE49-F238E27FC236}">
                      <a16:creationId xmlns:a16="http://schemas.microsoft.com/office/drawing/2014/main" id="{514F5C94-A952-1144-BBBE-13E49D2B762B}"/>
                    </a:ext>
                  </a:extLst>
                </p:cNvPr>
                <p:cNvPicPr/>
                <p:nvPr/>
              </p:nvPicPr>
              <p:blipFill>
                <a:blip r:embed="rId389"/>
                <a:stretch>
                  <a:fillRect/>
                </a:stretch>
              </p:blipFill>
              <p:spPr>
                <a:xfrm>
                  <a:off x="5762827" y="3060658"/>
                  <a:ext cx="200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10" name="墨迹 209">
                  <a:extLst>
                    <a:ext uri="{FF2B5EF4-FFF2-40B4-BE49-F238E27FC236}">
                      <a16:creationId xmlns:a16="http://schemas.microsoft.com/office/drawing/2014/main" id="{5CE54187-C5EF-8244-A9A6-74488BFA4FA0}"/>
                    </a:ext>
                  </a:extLst>
                </p14:cNvPr>
                <p14:cNvContentPartPr/>
                <p14:nvPr/>
              </p14:nvContentPartPr>
              <p14:xfrm>
                <a:off x="5728987" y="3118258"/>
                <a:ext cx="254520" cy="176760"/>
              </p14:xfrm>
            </p:contentPart>
          </mc:Choice>
          <mc:Fallback xmlns="">
            <p:pic>
              <p:nvPicPr>
                <p:cNvPr id="210" name="墨迹 209">
                  <a:extLst>
                    <a:ext uri="{FF2B5EF4-FFF2-40B4-BE49-F238E27FC236}">
                      <a16:creationId xmlns:a16="http://schemas.microsoft.com/office/drawing/2014/main" id="{5CE54187-C5EF-8244-A9A6-74488BFA4FA0}"/>
                    </a:ext>
                  </a:extLst>
                </p:cNvPr>
                <p:cNvPicPr/>
                <p:nvPr/>
              </p:nvPicPr>
              <p:blipFill>
                <a:blip r:embed="rId391"/>
                <a:stretch>
                  <a:fillRect/>
                </a:stretch>
              </p:blipFill>
              <p:spPr>
                <a:xfrm>
                  <a:off x="5713507" y="3102778"/>
                  <a:ext cx="2851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11" name="墨迹 210">
                  <a:extLst>
                    <a:ext uri="{FF2B5EF4-FFF2-40B4-BE49-F238E27FC236}">
                      <a16:creationId xmlns:a16="http://schemas.microsoft.com/office/drawing/2014/main" id="{CADA067E-74BC-5748-952C-BD6F6EC84247}"/>
                    </a:ext>
                  </a:extLst>
                </p14:cNvPr>
                <p14:cNvContentPartPr/>
                <p14:nvPr/>
              </p14:nvContentPartPr>
              <p14:xfrm>
                <a:off x="5644387" y="3027538"/>
                <a:ext cx="268560" cy="486360"/>
              </p14:xfrm>
            </p:contentPart>
          </mc:Choice>
          <mc:Fallback xmlns="">
            <p:pic>
              <p:nvPicPr>
                <p:cNvPr id="211" name="墨迹 210">
                  <a:extLst>
                    <a:ext uri="{FF2B5EF4-FFF2-40B4-BE49-F238E27FC236}">
                      <a16:creationId xmlns:a16="http://schemas.microsoft.com/office/drawing/2014/main" id="{CADA067E-74BC-5748-952C-BD6F6EC84247}"/>
                    </a:ext>
                  </a:extLst>
                </p:cNvPr>
                <p:cNvPicPr/>
                <p:nvPr/>
              </p:nvPicPr>
              <p:blipFill>
                <a:blip r:embed="rId393"/>
                <a:stretch>
                  <a:fillRect/>
                </a:stretch>
              </p:blipFill>
              <p:spPr>
                <a:xfrm>
                  <a:off x="5628907" y="3012058"/>
                  <a:ext cx="29916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12" name="墨迹 211">
                  <a:extLst>
                    <a:ext uri="{FF2B5EF4-FFF2-40B4-BE49-F238E27FC236}">
                      <a16:creationId xmlns:a16="http://schemas.microsoft.com/office/drawing/2014/main" id="{1C1D773D-D910-604D-B160-BAB15EC14CF7}"/>
                    </a:ext>
                  </a:extLst>
                </p14:cNvPr>
                <p14:cNvContentPartPr/>
                <p14:nvPr/>
              </p14:nvContentPartPr>
              <p14:xfrm>
                <a:off x="5884147" y="3231298"/>
                <a:ext cx="126720" cy="63720"/>
              </p14:xfrm>
            </p:contentPart>
          </mc:Choice>
          <mc:Fallback xmlns="">
            <p:pic>
              <p:nvPicPr>
                <p:cNvPr id="212" name="墨迹 211">
                  <a:extLst>
                    <a:ext uri="{FF2B5EF4-FFF2-40B4-BE49-F238E27FC236}">
                      <a16:creationId xmlns:a16="http://schemas.microsoft.com/office/drawing/2014/main" id="{1C1D773D-D910-604D-B160-BAB15EC14CF7}"/>
                    </a:ext>
                  </a:extLst>
                </p:cNvPr>
                <p:cNvPicPr/>
                <p:nvPr/>
              </p:nvPicPr>
              <p:blipFill>
                <a:blip r:embed="rId395"/>
                <a:stretch>
                  <a:fillRect/>
                </a:stretch>
              </p:blipFill>
              <p:spPr>
                <a:xfrm>
                  <a:off x="5868623" y="3215905"/>
                  <a:ext cx="157407" cy="94148"/>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13" name="墨迹 212">
                  <a:extLst>
                    <a:ext uri="{FF2B5EF4-FFF2-40B4-BE49-F238E27FC236}">
                      <a16:creationId xmlns:a16="http://schemas.microsoft.com/office/drawing/2014/main" id="{79B9A955-0179-4A4A-9426-4DC7B5A41BC6}"/>
                    </a:ext>
                  </a:extLst>
                </p14:cNvPr>
                <p14:cNvContentPartPr/>
                <p14:nvPr/>
              </p14:nvContentPartPr>
              <p14:xfrm>
                <a:off x="5820787" y="3337138"/>
                <a:ext cx="21600" cy="200880"/>
              </p14:xfrm>
            </p:contentPart>
          </mc:Choice>
          <mc:Fallback xmlns="">
            <p:pic>
              <p:nvPicPr>
                <p:cNvPr id="213" name="墨迹 212">
                  <a:extLst>
                    <a:ext uri="{FF2B5EF4-FFF2-40B4-BE49-F238E27FC236}">
                      <a16:creationId xmlns:a16="http://schemas.microsoft.com/office/drawing/2014/main" id="{79B9A955-0179-4A4A-9426-4DC7B5A41BC6}"/>
                    </a:ext>
                  </a:extLst>
                </p:cNvPr>
                <p:cNvPicPr/>
                <p:nvPr/>
              </p:nvPicPr>
              <p:blipFill>
                <a:blip r:embed="rId397"/>
                <a:stretch>
                  <a:fillRect/>
                </a:stretch>
              </p:blipFill>
              <p:spPr>
                <a:xfrm>
                  <a:off x="5805307" y="3321686"/>
                  <a:ext cx="52200" cy="231425"/>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14" name="墨迹 213">
                  <a:extLst>
                    <a:ext uri="{FF2B5EF4-FFF2-40B4-BE49-F238E27FC236}">
                      <a16:creationId xmlns:a16="http://schemas.microsoft.com/office/drawing/2014/main" id="{C2233CB9-A033-F44F-846D-5CA1B4276D98}"/>
                    </a:ext>
                  </a:extLst>
                </p14:cNvPr>
                <p14:cNvContentPartPr/>
                <p14:nvPr/>
              </p14:nvContentPartPr>
              <p14:xfrm>
                <a:off x="5940667" y="3343978"/>
                <a:ext cx="35640" cy="282600"/>
              </p14:xfrm>
            </p:contentPart>
          </mc:Choice>
          <mc:Fallback xmlns="">
            <p:pic>
              <p:nvPicPr>
                <p:cNvPr id="214" name="墨迹 213">
                  <a:extLst>
                    <a:ext uri="{FF2B5EF4-FFF2-40B4-BE49-F238E27FC236}">
                      <a16:creationId xmlns:a16="http://schemas.microsoft.com/office/drawing/2014/main" id="{C2233CB9-A033-F44F-846D-5CA1B4276D98}"/>
                    </a:ext>
                  </a:extLst>
                </p:cNvPr>
                <p:cNvPicPr/>
                <p:nvPr/>
              </p:nvPicPr>
              <p:blipFill>
                <a:blip r:embed="rId399"/>
                <a:stretch>
                  <a:fillRect/>
                </a:stretch>
              </p:blipFill>
              <p:spPr>
                <a:xfrm>
                  <a:off x="5925187" y="3328498"/>
                  <a:ext cx="6624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16" name="墨迹 215">
                  <a:extLst>
                    <a:ext uri="{FF2B5EF4-FFF2-40B4-BE49-F238E27FC236}">
                      <a16:creationId xmlns:a16="http://schemas.microsoft.com/office/drawing/2014/main" id="{0995F999-1CCA-8440-8BE9-8AD0DB5C2044}"/>
                    </a:ext>
                  </a:extLst>
                </p14:cNvPr>
                <p14:cNvContentPartPr/>
                <p14:nvPr/>
              </p14:nvContentPartPr>
              <p14:xfrm>
                <a:off x="6152347" y="2935018"/>
                <a:ext cx="198000" cy="586080"/>
              </p14:xfrm>
            </p:contentPart>
          </mc:Choice>
          <mc:Fallback xmlns="">
            <p:pic>
              <p:nvPicPr>
                <p:cNvPr id="216" name="墨迹 215">
                  <a:extLst>
                    <a:ext uri="{FF2B5EF4-FFF2-40B4-BE49-F238E27FC236}">
                      <a16:creationId xmlns:a16="http://schemas.microsoft.com/office/drawing/2014/main" id="{0995F999-1CCA-8440-8BE9-8AD0DB5C2044}"/>
                    </a:ext>
                  </a:extLst>
                </p:cNvPr>
                <p:cNvPicPr/>
                <p:nvPr/>
              </p:nvPicPr>
              <p:blipFill>
                <a:blip r:embed="rId401"/>
                <a:stretch>
                  <a:fillRect/>
                </a:stretch>
              </p:blipFill>
              <p:spPr>
                <a:xfrm>
                  <a:off x="6136867" y="2919538"/>
                  <a:ext cx="22860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17" name="墨迹 216">
                  <a:extLst>
                    <a:ext uri="{FF2B5EF4-FFF2-40B4-BE49-F238E27FC236}">
                      <a16:creationId xmlns:a16="http://schemas.microsoft.com/office/drawing/2014/main" id="{561EE748-2BD2-FA44-974F-F00D8AFB2ECE}"/>
                    </a:ext>
                  </a:extLst>
                </p14:cNvPr>
                <p14:cNvContentPartPr/>
                <p14:nvPr/>
              </p14:nvContentPartPr>
              <p14:xfrm>
                <a:off x="6328747" y="3400498"/>
                <a:ext cx="78120" cy="42840"/>
              </p14:xfrm>
            </p:contentPart>
          </mc:Choice>
          <mc:Fallback xmlns="">
            <p:pic>
              <p:nvPicPr>
                <p:cNvPr id="217" name="墨迹 216">
                  <a:extLst>
                    <a:ext uri="{FF2B5EF4-FFF2-40B4-BE49-F238E27FC236}">
                      <a16:creationId xmlns:a16="http://schemas.microsoft.com/office/drawing/2014/main" id="{561EE748-2BD2-FA44-974F-F00D8AFB2ECE}"/>
                    </a:ext>
                  </a:extLst>
                </p:cNvPr>
                <p:cNvPicPr/>
                <p:nvPr/>
              </p:nvPicPr>
              <p:blipFill>
                <a:blip r:embed="rId403"/>
                <a:stretch>
                  <a:fillRect/>
                </a:stretch>
              </p:blipFill>
              <p:spPr>
                <a:xfrm>
                  <a:off x="6313267" y="3384887"/>
                  <a:ext cx="108720" cy="73699"/>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18" name="墨迹 217">
                  <a:extLst>
                    <a:ext uri="{FF2B5EF4-FFF2-40B4-BE49-F238E27FC236}">
                      <a16:creationId xmlns:a16="http://schemas.microsoft.com/office/drawing/2014/main" id="{4C5DE044-D7A9-CB43-97A7-895C3B6178DB}"/>
                    </a:ext>
                  </a:extLst>
                </p14:cNvPr>
                <p14:cNvContentPartPr/>
                <p14:nvPr/>
              </p14:nvContentPartPr>
              <p14:xfrm>
                <a:off x="6589747" y="3111418"/>
                <a:ext cx="127440" cy="14400"/>
              </p14:xfrm>
            </p:contentPart>
          </mc:Choice>
          <mc:Fallback xmlns="">
            <p:pic>
              <p:nvPicPr>
                <p:cNvPr id="218" name="墨迹 217">
                  <a:extLst>
                    <a:ext uri="{FF2B5EF4-FFF2-40B4-BE49-F238E27FC236}">
                      <a16:creationId xmlns:a16="http://schemas.microsoft.com/office/drawing/2014/main" id="{4C5DE044-D7A9-CB43-97A7-895C3B6178DB}"/>
                    </a:ext>
                  </a:extLst>
                </p:cNvPr>
                <p:cNvPicPr/>
                <p:nvPr/>
              </p:nvPicPr>
              <p:blipFill>
                <a:blip r:embed="rId405"/>
                <a:stretch>
                  <a:fillRect/>
                </a:stretch>
              </p:blipFill>
              <p:spPr>
                <a:xfrm>
                  <a:off x="6574267" y="3095938"/>
                  <a:ext cx="1580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19" name="墨迹 218">
                  <a:extLst>
                    <a:ext uri="{FF2B5EF4-FFF2-40B4-BE49-F238E27FC236}">
                      <a16:creationId xmlns:a16="http://schemas.microsoft.com/office/drawing/2014/main" id="{CB2C68DA-BAB3-D64F-8ED1-9F3B90A0EFF3}"/>
                    </a:ext>
                  </a:extLst>
                </p14:cNvPr>
                <p14:cNvContentPartPr/>
                <p14:nvPr/>
              </p14:nvContentPartPr>
              <p14:xfrm>
                <a:off x="6660307" y="3125458"/>
                <a:ext cx="21600" cy="212040"/>
              </p14:xfrm>
            </p:contentPart>
          </mc:Choice>
          <mc:Fallback xmlns="">
            <p:pic>
              <p:nvPicPr>
                <p:cNvPr id="219" name="墨迹 218">
                  <a:extLst>
                    <a:ext uri="{FF2B5EF4-FFF2-40B4-BE49-F238E27FC236}">
                      <a16:creationId xmlns:a16="http://schemas.microsoft.com/office/drawing/2014/main" id="{CB2C68DA-BAB3-D64F-8ED1-9F3B90A0EFF3}"/>
                    </a:ext>
                  </a:extLst>
                </p:cNvPr>
                <p:cNvPicPr/>
                <p:nvPr/>
              </p:nvPicPr>
              <p:blipFill>
                <a:blip r:embed="rId407"/>
                <a:stretch>
                  <a:fillRect/>
                </a:stretch>
              </p:blipFill>
              <p:spPr>
                <a:xfrm>
                  <a:off x="6644827" y="3109978"/>
                  <a:ext cx="522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20" name="墨迹 219">
                  <a:extLst>
                    <a:ext uri="{FF2B5EF4-FFF2-40B4-BE49-F238E27FC236}">
                      <a16:creationId xmlns:a16="http://schemas.microsoft.com/office/drawing/2014/main" id="{DAEBD9A3-25BD-4F43-A9DF-186037B7729C}"/>
                    </a:ext>
                  </a:extLst>
                </p14:cNvPr>
                <p14:cNvContentPartPr/>
                <p14:nvPr/>
              </p14:nvContentPartPr>
              <p14:xfrm>
                <a:off x="6526387" y="3379258"/>
                <a:ext cx="226080" cy="56880"/>
              </p14:xfrm>
            </p:contentPart>
          </mc:Choice>
          <mc:Fallback xmlns="">
            <p:pic>
              <p:nvPicPr>
                <p:cNvPr id="220" name="墨迹 219">
                  <a:extLst>
                    <a:ext uri="{FF2B5EF4-FFF2-40B4-BE49-F238E27FC236}">
                      <a16:creationId xmlns:a16="http://schemas.microsoft.com/office/drawing/2014/main" id="{DAEBD9A3-25BD-4F43-A9DF-186037B7729C}"/>
                    </a:ext>
                  </a:extLst>
                </p:cNvPr>
                <p:cNvPicPr/>
                <p:nvPr/>
              </p:nvPicPr>
              <p:blipFill>
                <a:blip r:embed="rId409"/>
                <a:stretch>
                  <a:fillRect/>
                </a:stretch>
              </p:blipFill>
              <p:spPr>
                <a:xfrm>
                  <a:off x="6510907" y="3363778"/>
                  <a:ext cx="2566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21" name="墨迹 220">
                  <a:extLst>
                    <a:ext uri="{FF2B5EF4-FFF2-40B4-BE49-F238E27FC236}">
                      <a16:creationId xmlns:a16="http://schemas.microsoft.com/office/drawing/2014/main" id="{AE48F8D1-6B9D-E44F-AF15-FDBCBA6D4D75}"/>
                    </a:ext>
                  </a:extLst>
                </p14:cNvPr>
                <p14:cNvContentPartPr/>
                <p14:nvPr/>
              </p14:nvContentPartPr>
              <p14:xfrm>
                <a:off x="6904027" y="2899738"/>
                <a:ext cx="320040" cy="204840"/>
              </p14:xfrm>
            </p:contentPart>
          </mc:Choice>
          <mc:Fallback xmlns="">
            <p:pic>
              <p:nvPicPr>
                <p:cNvPr id="221" name="墨迹 220">
                  <a:extLst>
                    <a:ext uri="{FF2B5EF4-FFF2-40B4-BE49-F238E27FC236}">
                      <a16:creationId xmlns:a16="http://schemas.microsoft.com/office/drawing/2014/main" id="{AE48F8D1-6B9D-E44F-AF15-FDBCBA6D4D75}"/>
                    </a:ext>
                  </a:extLst>
                </p:cNvPr>
                <p:cNvPicPr/>
                <p:nvPr/>
              </p:nvPicPr>
              <p:blipFill>
                <a:blip r:embed="rId411"/>
                <a:stretch>
                  <a:fillRect/>
                </a:stretch>
              </p:blipFill>
              <p:spPr>
                <a:xfrm>
                  <a:off x="6888547" y="2884285"/>
                  <a:ext cx="350640" cy="235386"/>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22" name="墨迹 221">
                  <a:extLst>
                    <a:ext uri="{FF2B5EF4-FFF2-40B4-BE49-F238E27FC236}">
                      <a16:creationId xmlns:a16="http://schemas.microsoft.com/office/drawing/2014/main" id="{15344E6F-A135-8744-9F08-82AFC617E485}"/>
                    </a:ext>
                  </a:extLst>
                </p14:cNvPr>
                <p14:cNvContentPartPr/>
                <p14:nvPr/>
              </p14:nvContentPartPr>
              <p14:xfrm>
                <a:off x="7034347" y="2878498"/>
                <a:ext cx="63720" cy="343080"/>
              </p14:xfrm>
            </p:contentPart>
          </mc:Choice>
          <mc:Fallback xmlns="">
            <p:pic>
              <p:nvPicPr>
                <p:cNvPr id="222" name="墨迹 221">
                  <a:extLst>
                    <a:ext uri="{FF2B5EF4-FFF2-40B4-BE49-F238E27FC236}">
                      <a16:creationId xmlns:a16="http://schemas.microsoft.com/office/drawing/2014/main" id="{15344E6F-A135-8744-9F08-82AFC617E485}"/>
                    </a:ext>
                  </a:extLst>
                </p:cNvPr>
                <p:cNvPicPr/>
                <p:nvPr/>
              </p:nvPicPr>
              <p:blipFill>
                <a:blip r:embed="rId413"/>
                <a:stretch>
                  <a:fillRect/>
                </a:stretch>
              </p:blipFill>
              <p:spPr>
                <a:xfrm>
                  <a:off x="7018954" y="2863018"/>
                  <a:ext cx="94148"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23" name="墨迹 222">
                  <a:extLst>
                    <a:ext uri="{FF2B5EF4-FFF2-40B4-BE49-F238E27FC236}">
                      <a16:creationId xmlns:a16="http://schemas.microsoft.com/office/drawing/2014/main" id="{FA6F8E6B-934B-C843-ACEC-61BF2003395C}"/>
                    </a:ext>
                  </a:extLst>
                </p14:cNvPr>
                <p14:cNvContentPartPr/>
                <p14:nvPr/>
              </p14:nvContentPartPr>
              <p14:xfrm>
                <a:off x="7035067" y="3160738"/>
                <a:ext cx="63000" cy="204840"/>
              </p14:xfrm>
            </p:contentPart>
          </mc:Choice>
          <mc:Fallback xmlns="">
            <p:pic>
              <p:nvPicPr>
                <p:cNvPr id="223" name="墨迹 222">
                  <a:extLst>
                    <a:ext uri="{FF2B5EF4-FFF2-40B4-BE49-F238E27FC236}">
                      <a16:creationId xmlns:a16="http://schemas.microsoft.com/office/drawing/2014/main" id="{FA6F8E6B-934B-C843-ACEC-61BF2003395C}"/>
                    </a:ext>
                  </a:extLst>
                </p:cNvPr>
                <p:cNvPicPr/>
                <p:nvPr/>
              </p:nvPicPr>
              <p:blipFill>
                <a:blip r:embed="rId415"/>
                <a:stretch>
                  <a:fillRect/>
                </a:stretch>
              </p:blipFill>
              <p:spPr>
                <a:xfrm>
                  <a:off x="7019675" y="3145285"/>
                  <a:ext cx="93426" cy="235386"/>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24" name="墨迹 223">
                  <a:extLst>
                    <a:ext uri="{FF2B5EF4-FFF2-40B4-BE49-F238E27FC236}">
                      <a16:creationId xmlns:a16="http://schemas.microsoft.com/office/drawing/2014/main" id="{948F30F5-2CBA-FD4C-87F7-BD4D28406A1E}"/>
                    </a:ext>
                  </a:extLst>
                </p14:cNvPr>
                <p14:cNvContentPartPr/>
                <p14:nvPr/>
              </p14:nvContentPartPr>
              <p14:xfrm>
                <a:off x="7035067" y="2896498"/>
                <a:ext cx="246600" cy="419760"/>
              </p14:xfrm>
            </p:contentPart>
          </mc:Choice>
          <mc:Fallback xmlns="">
            <p:pic>
              <p:nvPicPr>
                <p:cNvPr id="224" name="墨迹 223">
                  <a:extLst>
                    <a:ext uri="{FF2B5EF4-FFF2-40B4-BE49-F238E27FC236}">
                      <a16:creationId xmlns:a16="http://schemas.microsoft.com/office/drawing/2014/main" id="{948F30F5-2CBA-FD4C-87F7-BD4D28406A1E}"/>
                    </a:ext>
                  </a:extLst>
                </p:cNvPr>
                <p:cNvPicPr/>
                <p:nvPr/>
              </p:nvPicPr>
              <p:blipFill>
                <a:blip r:embed="rId417"/>
                <a:stretch>
                  <a:fillRect/>
                </a:stretch>
              </p:blipFill>
              <p:spPr>
                <a:xfrm>
                  <a:off x="7019587" y="2881018"/>
                  <a:ext cx="27720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25" name="墨迹 224">
                  <a:extLst>
                    <a:ext uri="{FF2B5EF4-FFF2-40B4-BE49-F238E27FC236}">
                      <a16:creationId xmlns:a16="http://schemas.microsoft.com/office/drawing/2014/main" id="{FED89A3F-4171-474D-8AA6-DBAD261DFBEC}"/>
                    </a:ext>
                  </a:extLst>
                </p14:cNvPr>
                <p14:cNvContentPartPr/>
                <p14:nvPr/>
              </p14:nvContentPartPr>
              <p14:xfrm>
                <a:off x="7097707" y="3174778"/>
                <a:ext cx="268560" cy="169560"/>
              </p14:xfrm>
            </p:contentPart>
          </mc:Choice>
          <mc:Fallback xmlns="">
            <p:pic>
              <p:nvPicPr>
                <p:cNvPr id="225" name="墨迹 224">
                  <a:extLst>
                    <a:ext uri="{FF2B5EF4-FFF2-40B4-BE49-F238E27FC236}">
                      <a16:creationId xmlns:a16="http://schemas.microsoft.com/office/drawing/2014/main" id="{FED89A3F-4171-474D-8AA6-DBAD261DFBEC}"/>
                    </a:ext>
                  </a:extLst>
                </p:cNvPr>
                <p:cNvPicPr/>
                <p:nvPr/>
              </p:nvPicPr>
              <p:blipFill>
                <a:blip r:embed="rId419"/>
                <a:stretch>
                  <a:fillRect/>
                </a:stretch>
              </p:blipFill>
              <p:spPr>
                <a:xfrm>
                  <a:off x="7082206" y="3159298"/>
                  <a:ext cx="299201"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26" name="墨迹 225">
                  <a:extLst>
                    <a:ext uri="{FF2B5EF4-FFF2-40B4-BE49-F238E27FC236}">
                      <a16:creationId xmlns:a16="http://schemas.microsoft.com/office/drawing/2014/main" id="{19872E63-ACFD-C54A-9BC9-8C234CA3DBFC}"/>
                    </a:ext>
                  </a:extLst>
                </p14:cNvPr>
                <p14:cNvContentPartPr/>
                <p14:nvPr/>
              </p14:nvContentPartPr>
              <p14:xfrm>
                <a:off x="7443307" y="2949058"/>
                <a:ext cx="148680" cy="78120"/>
              </p14:xfrm>
            </p:contentPart>
          </mc:Choice>
          <mc:Fallback xmlns="">
            <p:pic>
              <p:nvPicPr>
                <p:cNvPr id="226" name="墨迹 225">
                  <a:extLst>
                    <a:ext uri="{FF2B5EF4-FFF2-40B4-BE49-F238E27FC236}">
                      <a16:creationId xmlns:a16="http://schemas.microsoft.com/office/drawing/2014/main" id="{19872E63-ACFD-C54A-9BC9-8C234CA3DBFC}"/>
                    </a:ext>
                  </a:extLst>
                </p:cNvPr>
                <p:cNvPicPr/>
                <p:nvPr/>
              </p:nvPicPr>
              <p:blipFill>
                <a:blip r:embed="rId421"/>
                <a:stretch>
                  <a:fillRect/>
                </a:stretch>
              </p:blipFill>
              <p:spPr>
                <a:xfrm>
                  <a:off x="7427789" y="2933578"/>
                  <a:ext cx="179354"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27" name="墨迹 226">
                  <a:extLst>
                    <a:ext uri="{FF2B5EF4-FFF2-40B4-BE49-F238E27FC236}">
                      <a16:creationId xmlns:a16="http://schemas.microsoft.com/office/drawing/2014/main" id="{8D9B1995-6DFF-EB45-B9F8-D7F0313504A6}"/>
                    </a:ext>
                  </a:extLst>
                </p14:cNvPr>
                <p14:cNvContentPartPr/>
                <p14:nvPr/>
              </p14:nvContentPartPr>
              <p14:xfrm>
                <a:off x="7471747" y="2920978"/>
                <a:ext cx="92160" cy="395640"/>
              </p14:xfrm>
            </p:contentPart>
          </mc:Choice>
          <mc:Fallback xmlns="">
            <p:pic>
              <p:nvPicPr>
                <p:cNvPr id="227" name="墨迹 226">
                  <a:extLst>
                    <a:ext uri="{FF2B5EF4-FFF2-40B4-BE49-F238E27FC236}">
                      <a16:creationId xmlns:a16="http://schemas.microsoft.com/office/drawing/2014/main" id="{8D9B1995-6DFF-EB45-B9F8-D7F0313504A6}"/>
                    </a:ext>
                  </a:extLst>
                </p:cNvPr>
                <p:cNvPicPr/>
                <p:nvPr/>
              </p:nvPicPr>
              <p:blipFill>
                <a:blip r:embed="rId423"/>
                <a:stretch>
                  <a:fillRect/>
                </a:stretch>
              </p:blipFill>
              <p:spPr>
                <a:xfrm>
                  <a:off x="7456267" y="2905498"/>
                  <a:ext cx="12276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28" name="墨迹 227">
                  <a:extLst>
                    <a:ext uri="{FF2B5EF4-FFF2-40B4-BE49-F238E27FC236}">
                      <a16:creationId xmlns:a16="http://schemas.microsoft.com/office/drawing/2014/main" id="{FDEAE92D-BF57-E74F-8FB2-F7016EC4B277}"/>
                    </a:ext>
                  </a:extLst>
                </p14:cNvPr>
                <p14:cNvContentPartPr/>
                <p14:nvPr/>
              </p14:nvContentPartPr>
              <p14:xfrm>
                <a:off x="7619707" y="2821978"/>
                <a:ext cx="246600" cy="162720"/>
              </p14:xfrm>
            </p:contentPart>
          </mc:Choice>
          <mc:Fallback xmlns="">
            <p:pic>
              <p:nvPicPr>
                <p:cNvPr id="228" name="墨迹 227">
                  <a:extLst>
                    <a:ext uri="{FF2B5EF4-FFF2-40B4-BE49-F238E27FC236}">
                      <a16:creationId xmlns:a16="http://schemas.microsoft.com/office/drawing/2014/main" id="{FDEAE92D-BF57-E74F-8FB2-F7016EC4B277}"/>
                    </a:ext>
                  </a:extLst>
                </p:cNvPr>
                <p:cNvPicPr/>
                <p:nvPr/>
              </p:nvPicPr>
              <p:blipFill>
                <a:blip r:embed="rId425"/>
                <a:stretch>
                  <a:fillRect/>
                </a:stretch>
              </p:blipFill>
              <p:spPr>
                <a:xfrm>
                  <a:off x="7604227" y="2806464"/>
                  <a:ext cx="277200" cy="193388"/>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29" name="墨迹 228">
                  <a:extLst>
                    <a:ext uri="{FF2B5EF4-FFF2-40B4-BE49-F238E27FC236}">
                      <a16:creationId xmlns:a16="http://schemas.microsoft.com/office/drawing/2014/main" id="{331DE178-4EEA-7C45-96E0-D48AF27A5F04}"/>
                    </a:ext>
                  </a:extLst>
                </p14:cNvPr>
                <p14:cNvContentPartPr/>
                <p14:nvPr/>
              </p14:nvContentPartPr>
              <p14:xfrm>
                <a:off x="7654987" y="2857258"/>
                <a:ext cx="56880" cy="586080"/>
              </p14:xfrm>
            </p:contentPart>
          </mc:Choice>
          <mc:Fallback xmlns="">
            <p:pic>
              <p:nvPicPr>
                <p:cNvPr id="229" name="墨迹 228">
                  <a:extLst>
                    <a:ext uri="{FF2B5EF4-FFF2-40B4-BE49-F238E27FC236}">
                      <a16:creationId xmlns:a16="http://schemas.microsoft.com/office/drawing/2014/main" id="{331DE178-4EEA-7C45-96E0-D48AF27A5F04}"/>
                    </a:ext>
                  </a:extLst>
                </p:cNvPr>
                <p:cNvPicPr/>
                <p:nvPr/>
              </p:nvPicPr>
              <p:blipFill>
                <a:blip r:embed="rId427"/>
                <a:stretch>
                  <a:fillRect/>
                </a:stretch>
              </p:blipFill>
              <p:spPr>
                <a:xfrm>
                  <a:off x="7639507" y="2841768"/>
                  <a:ext cx="87480" cy="616699"/>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30" name="墨迹 229">
                  <a:extLst>
                    <a:ext uri="{FF2B5EF4-FFF2-40B4-BE49-F238E27FC236}">
                      <a16:creationId xmlns:a16="http://schemas.microsoft.com/office/drawing/2014/main" id="{5CFBB22C-08EF-EC4A-B756-5D9411E4BFDA}"/>
                    </a:ext>
                  </a:extLst>
                </p14:cNvPr>
                <p14:cNvContentPartPr/>
                <p14:nvPr/>
              </p14:nvContentPartPr>
              <p14:xfrm>
                <a:off x="7732747" y="3054898"/>
                <a:ext cx="211320" cy="155520"/>
              </p14:xfrm>
            </p:contentPart>
          </mc:Choice>
          <mc:Fallback xmlns="">
            <p:pic>
              <p:nvPicPr>
                <p:cNvPr id="230" name="墨迹 229">
                  <a:extLst>
                    <a:ext uri="{FF2B5EF4-FFF2-40B4-BE49-F238E27FC236}">
                      <a16:creationId xmlns:a16="http://schemas.microsoft.com/office/drawing/2014/main" id="{5CFBB22C-08EF-EC4A-B756-5D9411E4BFDA}"/>
                    </a:ext>
                  </a:extLst>
                </p:cNvPr>
                <p:cNvPicPr/>
                <p:nvPr/>
              </p:nvPicPr>
              <p:blipFill>
                <a:blip r:embed="rId429"/>
                <a:stretch>
                  <a:fillRect/>
                </a:stretch>
              </p:blipFill>
              <p:spPr>
                <a:xfrm>
                  <a:off x="7717267" y="3039454"/>
                  <a:ext cx="241920" cy="186049"/>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31" name="墨迹 230">
                  <a:extLst>
                    <a:ext uri="{FF2B5EF4-FFF2-40B4-BE49-F238E27FC236}">
                      <a16:creationId xmlns:a16="http://schemas.microsoft.com/office/drawing/2014/main" id="{2B5A5B01-3F50-8346-86BC-AD46AC7881FA}"/>
                    </a:ext>
                  </a:extLst>
                </p14:cNvPr>
                <p14:cNvContentPartPr/>
                <p14:nvPr/>
              </p14:nvContentPartPr>
              <p14:xfrm>
                <a:off x="7810147" y="2977138"/>
                <a:ext cx="113400" cy="345240"/>
              </p14:xfrm>
            </p:contentPart>
          </mc:Choice>
          <mc:Fallback xmlns="">
            <p:pic>
              <p:nvPicPr>
                <p:cNvPr id="231" name="墨迹 230">
                  <a:extLst>
                    <a:ext uri="{FF2B5EF4-FFF2-40B4-BE49-F238E27FC236}">
                      <a16:creationId xmlns:a16="http://schemas.microsoft.com/office/drawing/2014/main" id="{2B5A5B01-3F50-8346-86BC-AD46AC7881FA}"/>
                    </a:ext>
                  </a:extLst>
                </p:cNvPr>
                <p:cNvPicPr/>
                <p:nvPr/>
              </p:nvPicPr>
              <p:blipFill>
                <a:blip r:embed="rId431"/>
                <a:stretch>
                  <a:fillRect/>
                </a:stretch>
              </p:blipFill>
              <p:spPr>
                <a:xfrm>
                  <a:off x="7794667" y="2961658"/>
                  <a:ext cx="14400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32" name="墨迹 231">
                  <a:extLst>
                    <a:ext uri="{FF2B5EF4-FFF2-40B4-BE49-F238E27FC236}">
                      <a16:creationId xmlns:a16="http://schemas.microsoft.com/office/drawing/2014/main" id="{B1282565-F5A6-7C4B-8299-462562FF0AD3}"/>
                    </a:ext>
                  </a:extLst>
                </p14:cNvPr>
                <p14:cNvContentPartPr/>
                <p14:nvPr/>
              </p14:nvContentPartPr>
              <p14:xfrm>
                <a:off x="8050267" y="2787418"/>
                <a:ext cx="186840" cy="41760"/>
              </p14:xfrm>
            </p:contentPart>
          </mc:Choice>
          <mc:Fallback xmlns="">
            <p:pic>
              <p:nvPicPr>
                <p:cNvPr id="232" name="墨迹 231">
                  <a:extLst>
                    <a:ext uri="{FF2B5EF4-FFF2-40B4-BE49-F238E27FC236}">
                      <a16:creationId xmlns:a16="http://schemas.microsoft.com/office/drawing/2014/main" id="{B1282565-F5A6-7C4B-8299-462562FF0AD3}"/>
                    </a:ext>
                  </a:extLst>
                </p:cNvPr>
                <p:cNvPicPr/>
                <p:nvPr/>
              </p:nvPicPr>
              <p:blipFill>
                <a:blip r:embed="rId433"/>
                <a:stretch>
                  <a:fillRect/>
                </a:stretch>
              </p:blipFill>
              <p:spPr>
                <a:xfrm>
                  <a:off x="8034817" y="2771938"/>
                  <a:ext cx="217381"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33" name="墨迹 232">
                  <a:extLst>
                    <a:ext uri="{FF2B5EF4-FFF2-40B4-BE49-F238E27FC236}">
                      <a16:creationId xmlns:a16="http://schemas.microsoft.com/office/drawing/2014/main" id="{EADAFC60-339A-5744-89A6-09FD0A017645}"/>
                    </a:ext>
                  </a:extLst>
                </p14:cNvPr>
                <p14:cNvContentPartPr/>
                <p14:nvPr/>
              </p14:nvContentPartPr>
              <p14:xfrm>
                <a:off x="8078347" y="2949058"/>
                <a:ext cx="106200" cy="28440"/>
              </p14:xfrm>
            </p:contentPart>
          </mc:Choice>
          <mc:Fallback xmlns="">
            <p:pic>
              <p:nvPicPr>
                <p:cNvPr id="233" name="墨迹 232">
                  <a:extLst>
                    <a:ext uri="{FF2B5EF4-FFF2-40B4-BE49-F238E27FC236}">
                      <a16:creationId xmlns:a16="http://schemas.microsoft.com/office/drawing/2014/main" id="{EADAFC60-339A-5744-89A6-09FD0A017645}"/>
                    </a:ext>
                  </a:extLst>
                </p:cNvPr>
                <p:cNvPicPr/>
                <p:nvPr/>
              </p:nvPicPr>
              <p:blipFill>
                <a:blip r:embed="rId435"/>
                <a:stretch>
                  <a:fillRect/>
                </a:stretch>
              </p:blipFill>
              <p:spPr>
                <a:xfrm>
                  <a:off x="8062867" y="2933771"/>
                  <a:ext cx="136800" cy="58658"/>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34" name="墨迹 233">
                  <a:extLst>
                    <a:ext uri="{FF2B5EF4-FFF2-40B4-BE49-F238E27FC236}">
                      <a16:creationId xmlns:a16="http://schemas.microsoft.com/office/drawing/2014/main" id="{3098A8EB-8726-A447-94A1-A662C68941C2}"/>
                    </a:ext>
                  </a:extLst>
                </p14:cNvPr>
                <p14:cNvContentPartPr/>
                <p14:nvPr/>
              </p14:nvContentPartPr>
              <p14:xfrm>
                <a:off x="8113627" y="2836018"/>
                <a:ext cx="35640" cy="198000"/>
              </p14:xfrm>
            </p:contentPart>
          </mc:Choice>
          <mc:Fallback xmlns="">
            <p:pic>
              <p:nvPicPr>
                <p:cNvPr id="234" name="墨迹 233">
                  <a:extLst>
                    <a:ext uri="{FF2B5EF4-FFF2-40B4-BE49-F238E27FC236}">
                      <a16:creationId xmlns:a16="http://schemas.microsoft.com/office/drawing/2014/main" id="{3098A8EB-8726-A447-94A1-A662C68941C2}"/>
                    </a:ext>
                  </a:extLst>
                </p:cNvPr>
                <p:cNvPicPr/>
                <p:nvPr/>
              </p:nvPicPr>
              <p:blipFill>
                <a:blip r:embed="rId437"/>
                <a:stretch>
                  <a:fillRect/>
                </a:stretch>
              </p:blipFill>
              <p:spPr>
                <a:xfrm>
                  <a:off x="8098147" y="2820538"/>
                  <a:ext cx="662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35" name="墨迹 234">
                  <a:extLst>
                    <a:ext uri="{FF2B5EF4-FFF2-40B4-BE49-F238E27FC236}">
                      <a16:creationId xmlns:a16="http://schemas.microsoft.com/office/drawing/2014/main" id="{91BC937D-36D7-404B-BFAB-B313538D2E8C}"/>
                    </a:ext>
                  </a:extLst>
                </p14:cNvPr>
                <p14:cNvContentPartPr/>
                <p14:nvPr/>
              </p14:nvContentPartPr>
              <p14:xfrm>
                <a:off x="7951267" y="3047698"/>
                <a:ext cx="328680" cy="113400"/>
              </p14:xfrm>
            </p:contentPart>
          </mc:Choice>
          <mc:Fallback xmlns="">
            <p:pic>
              <p:nvPicPr>
                <p:cNvPr id="235" name="墨迹 234">
                  <a:extLst>
                    <a:ext uri="{FF2B5EF4-FFF2-40B4-BE49-F238E27FC236}">
                      <a16:creationId xmlns:a16="http://schemas.microsoft.com/office/drawing/2014/main" id="{91BC937D-36D7-404B-BFAB-B313538D2E8C}"/>
                    </a:ext>
                  </a:extLst>
                </p:cNvPr>
                <p:cNvPicPr/>
                <p:nvPr/>
              </p:nvPicPr>
              <p:blipFill>
                <a:blip r:embed="rId439"/>
                <a:stretch>
                  <a:fillRect/>
                </a:stretch>
              </p:blipFill>
              <p:spPr>
                <a:xfrm>
                  <a:off x="7935787" y="3032169"/>
                  <a:ext cx="359280" cy="144097"/>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36" name="墨迹 235">
                  <a:extLst>
                    <a:ext uri="{FF2B5EF4-FFF2-40B4-BE49-F238E27FC236}">
                      <a16:creationId xmlns:a16="http://schemas.microsoft.com/office/drawing/2014/main" id="{4121F885-A4A2-5747-A304-5F7CF7B762A4}"/>
                    </a:ext>
                  </a:extLst>
                </p14:cNvPr>
                <p14:cNvContentPartPr/>
                <p14:nvPr/>
              </p14:nvContentPartPr>
              <p14:xfrm>
                <a:off x="8061067" y="3068938"/>
                <a:ext cx="243360" cy="219240"/>
              </p14:xfrm>
            </p:contentPart>
          </mc:Choice>
          <mc:Fallback xmlns="">
            <p:pic>
              <p:nvPicPr>
                <p:cNvPr id="236" name="墨迹 235">
                  <a:extLst>
                    <a:ext uri="{FF2B5EF4-FFF2-40B4-BE49-F238E27FC236}">
                      <a16:creationId xmlns:a16="http://schemas.microsoft.com/office/drawing/2014/main" id="{4121F885-A4A2-5747-A304-5F7CF7B762A4}"/>
                    </a:ext>
                  </a:extLst>
                </p:cNvPr>
                <p:cNvPicPr/>
                <p:nvPr/>
              </p:nvPicPr>
              <p:blipFill>
                <a:blip r:embed="rId441"/>
                <a:stretch>
                  <a:fillRect/>
                </a:stretch>
              </p:blipFill>
              <p:spPr>
                <a:xfrm>
                  <a:off x="8045587" y="3053433"/>
                  <a:ext cx="273960" cy="24989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37" name="墨迹 236">
                  <a:extLst>
                    <a:ext uri="{FF2B5EF4-FFF2-40B4-BE49-F238E27FC236}">
                      <a16:creationId xmlns:a16="http://schemas.microsoft.com/office/drawing/2014/main" id="{C8667166-05D9-1246-800D-B9BADFC07D72}"/>
                    </a:ext>
                  </a:extLst>
                </p14:cNvPr>
                <p14:cNvContentPartPr/>
                <p14:nvPr/>
              </p14:nvContentPartPr>
              <p14:xfrm>
                <a:off x="8071507" y="3210058"/>
                <a:ext cx="169560" cy="222120"/>
              </p14:xfrm>
            </p:contentPart>
          </mc:Choice>
          <mc:Fallback xmlns="">
            <p:pic>
              <p:nvPicPr>
                <p:cNvPr id="237" name="墨迹 236">
                  <a:extLst>
                    <a:ext uri="{FF2B5EF4-FFF2-40B4-BE49-F238E27FC236}">
                      <a16:creationId xmlns:a16="http://schemas.microsoft.com/office/drawing/2014/main" id="{C8667166-05D9-1246-800D-B9BADFC07D72}"/>
                    </a:ext>
                  </a:extLst>
                </p:cNvPr>
                <p:cNvPicPr/>
                <p:nvPr/>
              </p:nvPicPr>
              <p:blipFill>
                <a:blip r:embed="rId443"/>
                <a:stretch>
                  <a:fillRect/>
                </a:stretch>
              </p:blipFill>
              <p:spPr>
                <a:xfrm>
                  <a:off x="8056060" y="3194578"/>
                  <a:ext cx="200095"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38" name="墨迹 237">
                  <a:extLst>
                    <a:ext uri="{FF2B5EF4-FFF2-40B4-BE49-F238E27FC236}">
                      <a16:creationId xmlns:a16="http://schemas.microsoft.com/office/drawing/2014/main" id="{D3D3976A-2A50-7646-AA4F-C8C48F31965F}"/>
                    </a:ext>
                  </a:extLst>
                </p14:cNvPr>
                <p14:cNvContentPartPr/>
                <p14:nvPr/>
              </p14:nvContentPartPr>
              <p14:xfrm>
                <a:off x="8304067" y="3238498"/>
                <a:ext cx="113400" cy="63720"/>
              </p14:xfrm>
            </p:contentPart>
          </mc:Choice>
          <mc:Fallback xmlns="">
            <p:pic>
              <p:nvPicPr>
                <p:cNvPr id="238" name="墨迹 237">
                  <a:extLst>
                    <a:ext uri="{FF2B5EF4-FFF2-40B4-BE49-F238E27FC236}">
                      <a16:creationId xmlns:a16="http://schemas.microsoft.com/office/drawing/2014/main" id="{D3D3976A-2A50-7646-AA4F-C8C48F31965F}"/>
                    </a:ext>
                  </a:extLst>
                </p:cNvPr>
                <p:cNvPicPr/>
                <p:nvPr/>
              </p:nvPicPr>
              <p:blipFill>
                <a:blip r:embed="rId445"/>
                <a:stretch>
                  <a:fillRect/>
                </a:stretch>
              </p:blipFill>
              <p:spPr>
                <a:xfrm>
                  <a:off x="8288538" y="3223018"/>
                  <a:ext cx="144097"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39" name="墨迹 238">
                  <a:extLst>
                    <a:ext uri="{FF2B5EF4-FFF2-40B4-BE49-F238E27FC236}">
                      <a16:creationId xmlns:a16="http://schemas.microsoft.com/office/drawing/2014/main" id="{D2213EBF-1957-1A46-8C3D-85E972A338C3}"/>
                    </a:ext>
                  </a:extLst>
                </p14:cNvPr>
                <p14:cNvContentPartPr/>
                <p14:nvPr/>
              </p14:nvContentPartPr>
              <p14:xfrm>
                <a:off x="8497747" y="2754658"/>
                <a:ext cx="216000" cy="122040"/>
              </p14:xfrm>
            </p:contentPart>
          </mc:Choice>
          <mc:Fallback xmlns="">
            <p:pic>
              <p:nvPicPr>
                <p:cNvPr id="239" name="墨迹 238">
                  <a:extLst>
                    <a:ext uri="{FF2B5EF4-FFF2-40B4-BE49-F238E27FC236}">
                      <a16:creationId xmlns:a16="http://schemas.microsoft.com/office/drawing/2014/main" id="{D2213EBF-1957-1A46-8C3D-85E972A338C3}"/>
                    </a:ext>
                  </a:extLst>
                </p:cNvPr>
                <p:cNvPicPr/>
                <p:nvPr/>
              </p:nvPicPr>
              <p:blipFill>
                <a:blip r:embed="rId447"/>
                <a:stretch>
                  <a:fillRect/>
                </a:stretch>
              </p:blipFill>
              <p:spPr>
                <a:xfrm>
                  <a:off x="8482267" y="2739178"/>
                  <a:ext cx="2466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40" name="墨迹 239">
                  <a:extLst>
                    <a:ext uri="{FF2B5EF4-FFF2-40B4-BE49-F238E27FC236}">
                      <a16:creationId xmlns:a16="http://schemas.microsoft.com/office/drawing/2014/main" id="{FEB2B984-A0E7-6C47-8DA3-50B9D4A958BE}"/>
                    </a:ext>
                  </a:extLst>
                </p14:cNvPr>
                <p14:cNvContentPartPr/>
                <p14:nvPr/>
              </p14:nvContentPartPr>
              <p14:xfrm>
                <a:off x="8522947" y="2927818"/>
                <a:ext cx="172800" cy="106200"/>
              </p14:xfrm>
            </p:contentPart>
          </mc:Choice>
          <mc:Fallback xmlns="">
            <p:pic>
              <p:nvPicPr>
                <p:cNvPr id="240" name="墨迹 239">
                  <a:extLst>
                    <a:ext uri="{FF2B5EF4-FFF2-40B4-BE49-F238E27FC236}">
                      <a16:creationId xmlns:a16="http://schemas.microsoft.com/office/drawing/2014/main" id="{FEB2B984-A0E7-6C47-8DA3-50B9D4A958BE}"/>
                    </a:ext>
                  </a:extLst>
                </p:cNvPr>
                <p:cNvPicPr/>
                <p:nvPr/>
              </p:nvPicPr>
              <p:blipFill>
                <a:blip r:embed="rId449"/>
                <a:stretch>
                  <a:fillRect/>
                </a:stretch>
              </p:blipFill>
              <p:spPr>
                <a:xfrm>
                  <a:off x="8507499" y="2912338"/>
                  <a:ext cx="203336"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41" name="墨迹 240">
                  <a:extLst>
                    <a:ext uri="{FF2B5EF4-FFF2-40B4-BE49-F238E27FC236}">
                      <a16:creationId xmlns:a16="http://schemas.microsoft.com/office/drawing/2014/main" id="{C1D7D692-B421-F44F-97A6-52532313C06F}"/>
                    </a:ext>
                  </a:extLst>
                </p14:cNvPr>
                <p14:cNvContentPartPr/>
                <p14:nvPr/>
              </p14:nvContentPartPr>
              <p14:xfrm>
                <a:off x="8445187" y="2949058"/>
                <a:ext cx="303840" cy="219240"/>
              </p14:xfrm>
            </p:contentPart>
          </mc:Choice>
          <mc:Fallback xmlns="">
            <p:pic>
              <p:nvPicPr>
                <p:cNvPr id="241" name="墨迹 240">
                  <a:extLst>
                    <a:ext uri="{FF2B5EF4-FFF2-40B4-BE49-F238E27FC236}">
                      <a16:creationId xmlns:a16="http://schemas.microsoft.com/office/drawing/2014/main" id="{C1D7D692-B421-F44F-97A6-52532313C06F}"/>
                    </a:ext>
                  </a:extLst>
                </p:cNvPr>
                <p:cNvPicPr/>
                <p:nvPr/>
              </p:nvPicPr>
              <p:blipFill>
                <a:blip r:embed="rId451"/>
                <a:stretch>
                  <a:fillRect/>
                </a:stretch>
              </p:blipFill>
              <p:spPr>
                <a:xfrm>
                  <a:off x="8429707" y="2933578"/>
                  <a:ext cx="3344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42" name="墨迹 241">
                  <a:extLst>
                    <a:ext uri="{FF2B5EF4-FFF2-40B4-BE49-F238E27FC236}">
                      <a16:creationId xmlns:a16="http://schemas.microsoft.com/office/drawing/2014/main" id="{DF33FA3B-148C-EB46-B78B-E85408F8C68A}"/>
                    </a:ext>
                  </a:extLst>
                </p14:cNvPr>
                <p14:cNvContentPartPr/>
                <p14:nvPr/>
              </p14:nvContentPartPr>
              <p14:xfrm>
                <a:off x="8431147" y="2864458"/>
                <a:ext cx="240120" cy="430920"/>
              </p14:xfrm>
            </p:contentPart>
          </mc:Choice>
          <mc:Fallback xmlns="">
            <p:pic>
              <p:nvPicPr>
                <p:cNvPr id="242" name="墨迹 241">
                  <a:extLst>
                    <a:ext uri="{FF2B5EF4-FFF2-40B4-BE49-F238E27FC236}">
                      <a16:creationId xmlns:a16="http://schemas.microsoft.com/office/drawing/2014/main" id="{DF33FA3B-148C-EB46-B78B-E85408F8C68A}"/>
                    </a:ext>
                  </a:extLst>
                </p:cNvPr>
                <p:cNvPicPr/>
                <p:nvPr/>
              </p:nvPicPr>
              <p:blipFill>
                <a:blip r:embed="rId453"/>
                <a:stretch>
                  <a:fillRect/>
                </a:stretch>
              </p:blipFill>
              <p:spPr>
                <a:xfrm>
                  <a:off x="8415667" y="2848978"/>
                  <a:ext cx="27072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43" name="墨迹 242">
                  <a:extLst>
                    <a:ext uri="{FF2B5EF4-FFF2-40B4-BE49-F238E27FC236}">
                      <a16:creationId xmlns:a16="http://schemas.microsoft.com/office/drawing/2014/main" id="{15AD9BEE-DB22-6C43-BFA5-95F52607217D}"/>
                    </a:ext>
                  </a:extLst>
                </p14:cNvPr>
                <p14:cNvContentPartPr/>
                <p14:nvPr/>
              </p14:nvContentPartPr>
              <p14:xfrm>
                <a:off x="8586307" y="3069658"/>
                <a:ext cx="222120" cy="105480"/>
              </p14:xfrm>
            </p:contentPart>
          </mc:Choice>
          <mc:Fallback xmlns="">
            <p:pic>
              <p:nvPicPr>
                <p:cNvPr id="243" name="墨迹 242">
                  <a:extLst>
                    <a:ext uri="{FF2B5EF4-FFF2-40B4-BE49-F238E27FC236}">
                      <a16:creationId xmlns:a16="http://schemas.microsoft.com/office/drawing/2014/main" id="{15AD9BEE-DB22-6C43-BFA5-95F52607217D}"/>
                    </a:ext>
                  </a:extLst>
                </p:cNvPr>
                <p:cNvPicPr/>
                <p:nvPr/>
              </p:nvPicPr>
              <p:blipFill>
                <a:blip r:embed="rId455"/>
                <a:stretch>
                  <a:fillRect/>
                </a:stretch>
              </p:blipFill>
              <p:spPr>
                <a:xfrm>
                  <a:off x="8570827" y="3054178"/>
                  <a:ext cx="2527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44" name="墨迹 243">
                  <a:extLst>
                    <a:ext uri="{FF2B5EF4-FFF2-40B4-BE49-F238E27FC236}">
                      <a16:creationId xmlns:a16="http://schemas.microsoft.com/office/drawing/2014/main" id="{E2786B5D-5AB4-B04F-AEBB-54F48D354BE4}"/>
                    </a:ext>
                  </a:extLst>
                </p14:cNvPr>
                <p14:cNvContentPartPr/>
                <p14:nvPr/>
              </p14:nvContentPartPr>
              <p14:xfrm>
                <a:off x="8565427" y="3181978"/>
                <a:ext cx="63720" cy="208800"/>
              </p14:xfrm>
            </p:contentPart>
          </mc:Choice>
          <mc:Fallback xmlns="">
            <p:pic>
              <p:nvPicPr>
                <p:cNvPr id="244" name="墨迹 243">
                  <a:extLst>
                    <a:ext uri="{FF2B5EF4-FFF2-40B4-BE49-F238E27FC236}">
                      <a16:creationId xmlns:a16="http://schemas.microsoft.com/office/drawing/2014/main" id="{E2786B5D-5AB4-B04F-AEBB-54F48D354BE4}"/>
                    </a:ext>
                  </a:extLst>
                </p:cNvPr>
                <p:cNvPicPr/>
                <p:nvPr/>
              </p:nvPicPr>
              <p:blipFill>
                <a:blip r:embed="rId457"/>
                <a:stretch>
                  <a:fillRect/>
                </a:stretch>
              </p:blipFill>
              <p:spPr>
                <a:xfrm>
                  <a:off x="8549947" y="3166498"/>
                  <a:ext cx="943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45" name="墨迹 244">
                  <a:extLst>
                    <a:ext uri="{FF2B5EF4-FFF2-40B4-BE49-F238E27FC236}">
                      <a16:creationId xmlns:a16="http://schemas.microsoft.com/office/drawing/2014/main" id="{13FC533B-A50A-9E4A-8088-6957AF1EA825}"/>
                    </a:ext>
                  </a:extLst>
                </p14:cNvPr>
                <p14:cNvContentPartPr/>
                <p14:nvPr/>
              </p14:nvContentPartPr>
              <p14:xfrm>
                <a:off x="8706547" y="3188818"/>
                <a:ext cx="70920" cy="388440"/>
              </p14:xfrm>
            </p:contentPart>
          </mc:Choice>
          <mc:Fallback xmlns="">
            <p:pic>
              <p:nvPicPr>
                <p:cNvPr id="245" name="墨迹 244">
                  <a:extLst>
                    <a:ext uri="{FF2B5EF4-FFF2-40B4-BE49-F238E27FC236}">
                      <a16:creationId xmlns:a16="http://schemas.microsoft.com/office/drawing/2014/main" id="{13FC533B-A50A-9E4A-8088-6957AF1EA825}"/>
                    </a:ext>
                  </a:extLst>
                </p:cNvPr>
                <p:cNvPicPr/>
                <p:nvPr/>
              </p:nvPicPr>
              <p:blipFill>
                <a:blip r:embed="rId459"/>
                <a:stretch>
                  <a:fillRect/>
                </a:stretch>
              </p:blipFill>
              <p:spPr>
                <a:xfrm>
                  <a:off x="8691067" y="3173338"/>
                  <a:ext cx="10152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47" name="墨迹 246">
                  <a:extLst>
                    <a:ext uri="{FF2B5EF4-FFF2-40B4-BE49-F238E27FC236}">
                      <a16:creationId xmlns:a16="http://schemas.microsoft.com/office/drawing/2014/main" id="{29624F1C-191E-AD46-B189-B0673E08DBC5}"/>
                    </a:ext>
                  </a:extLst>
                </p14:cNvPr>
                <p14:cNvContentPartPr/>
                <p14:nvPr/>
              </p14:nvContentPartPr>
              <p14:xfrm>
                <a:off x="465427" y="4451698"/>
                <a:ext cx="176760" cy="92160"/>
              </p14:xfrm>
            </p:contentPart>
          </mc:Choice>
          <mc:Fallback xmlns="">
            <p:pic>
              <p:nvPicPr>
                <p:cNvPr id="247" name="墨迹 246">
                  <a:extLst>
                    <a:ext uri="{FF2B5EF4-FFF2-40B4-BE49-F238E27FC236}">
                      <a16:creationId xmlns:a16="http://schemas.microsoft.com/office/drawing/2014/main" id="{29624F1C-191E-AD46-B189-B0673E08DBC5}"/>
                    </a:ext>
                  </a:extLst>
                </p:cNvPr>
                <p:cNvPicPr/>
                <p:nvPr/>
              </p:nvPicPr>
              <p:blipFill>
                <a:blip r:embed="rId461"/>
                <a:stretch>
                  <a:fillRect/>
                </a:stretch>
              </p:blipFill>
              <p:spPr>
                <a:xfrm>
                  <a:off x="449947" y="4436218"/>
                  <a:ext cx="2073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48" name="墨迹 247">
                  <a:extLst>
                    <a:ext uri="{FF2B5EF4-FFF2-40B4-BE49-F238E27FC236}">
                      <a16:creationId xmlns:a16="http://schemas.microsoft.com/office/drawing/2014/main" id="{2B312B61-9356-9740-9EE9-029F9C7F0CDF}"/>
                    </a:ext>
                  </a:extLst>
                </p14:cNvPr>
                <p14:cNvContentPartPr/>
                <p14:nvPr/>
              </p14:nvContentPartPr>
              <p14:xfrm>
                <a:off x="916867" y="4121218"/>
                <a:ext cx="92160" cy="154800"/>
              </p14:xfrm>
            </p:contentPart>
          </mc:Choice>
          <mc:Fallback xmlns="">
            <p:pic>
              <p:nvPicPr>
                <p:cNvPr id="248" name="墨迹 247">
                  <a:extLst>
                    <a:ext uri="{FF2B5EF4-FFF2-40B4-BE49-F238E27FC236}">
                      <a16:creationId xmlns:a16="http://schemas.microsoft.com/office/drawing/2014/main" id="{2B312B61-9356-9740-9EE9-029F9C7F0CDF}"/>
                    </a:ext>
                  </a:extLst>
                </p:cNvPr>
                <p:cNvPicPr/>
                <p:nvPr/>
              </p:nvPicPr>
              <p:blipFill>
                <a:blip r:embed="rId463"/>
                <a:stretch>
                  <a:fillRect/>
                </a:stretch>
              </p:blipFill>
              <p:spPr>
                <a:xfrm>
                  <a:off x="901387" y="4105738"/>
                  <a:ext cx="1227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49" name="墨迹 248">
                  <a:extLst>
                    <a:ext uri="{FF2B5EF4-FFF2-40B4-BE49-F238E27FC236}">
                      <a16:creationId xmlns:a16="http://schemas.microsoft.com/office/drawing/2014/main" id="{3181AE22-C9A7-DD42-9F07-FD28DC234AE2}"/>
                    </a:ext>
                  </a:extLst>
                </p14:cNvPr>
                <p14:cNvContentPartPr/>
                <p14:nvPr/>
              </p14:nvContentPartPr>
              <p14:xfrm>
                <a:off x="878707" y="4155418"/>
                <a:ext cx="278640" cy="212040"/>
              </p14:xfrm>
            </p:contentPart>
          </mc:Choice>
          <mc:Fallback xmlns="">
            <p:pic>
              <p:nvPicPr>
                <p:cNvPr id="249" name="墨迹 248">
                  <a:extLst>
                    <a:ext uri="{FF2B5EF4-FFF2-40B4-BE49-F238E27FC236}">
                      <a16:creationId xmlns:a16="http://schemas.microsoft.com/office/drawing/2014/main" id="{3181AE22-C9A7-DD42-9F07-FD28DC234AE2}"/>
                    </a:ext>
                  </a:extLst>
                </p:cNvPr>
                <p:cNvPicPr/>
                <p:nvPr/>
              </p:nvPicPr>
              <p:blipFill>
                <a:blip r:embed="rId465"/>
                <a:stretch>
                  <a:fillRect/>
                </a:stretch>
              </p:blipFill>
              <p:spPr>
                <a:xfrm>
                  <a:off x="863227" y="4139938"/>
                  <a:ext cx="3092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50" name="墨迹 249">
                  <a:extLst>
                    <a:ext uri="{FF2B5EF4-FFF2-40B4-BE49-F238E27FC236}">
                      <a16:creationId xmlns:a16="http://schemas.microsoft.com/office/drawing/2014/main" id="{CF99F280-5A31-5C4B-8F72-AC2496528DC7}"/>
                    </a:ext>
                  </a:extLst>
                </p14:cNvPr>
                <p14:cNvContentPartPr/>
                <p14:nvPr/>
              </p14:nvContentPartPr>
              <p14:xfrm>
                <a:off x="885547" y="4127338"/>
                <a:ext cx="370440" cy="634680"/>
              </p14:xfrm>
            </p:contentPart>
          </mc:Choice>
          <mc:Fallback xmlns="">
            <p:pic>
              <p:nvPicPr>
                <p:cNvPr id="250" name="墨迹 249">
                  <a:extLst>
                    <a:ext uri="{FF2B5EF4-FFF2-40B4-BE49-F238E27FC236}">
                      <a16:creationId xmlns:a16="http://schemas.microsoft.com/office/drawing/2014/main" id="{CF99F280-5A31-5C4B-8F72-AC2496528DC7}"/>
                    </a:ext>
                  </a:extLst>
                </p:cNvPr>
                <p:cNvPicPr/>
                <p:nvPr/>
              </p:nvPicPr>
              <p:blipFill>
                <a:blip r:embed="rId467"/>
                <a:stretch>
                  <a:fillRect/>
                </a:stretch>
              </p:blipFill>
              <p:spPr>
                <a:xfrm>
                  <a:off x="870067" y="4111858"/>
                  <a:ext cx="40104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51" name="墨迹 250">
                  <a:extLst>
                    <a:ext uri="{FF2B5EF4-FFF2-40B4-BE49-F238E27FC236}">
                      <a16:creationId xmlns:a16="http://schemas.microsoft.com/office/drawing/2014/main" id="{CC93720D-18BD-524F-AC91-BFBA957EDA08}"/>
                    </a:ext>
                  </a:extLst>
                </p14:cNvPr>
                <p14:cNvContentPartPr/>
                <p14:nvPr/>
              </p14:nvContentPartPr>
              <p14:xfrm>
                <a:off x="1057987" y="4458898"/>
                <a:ext cx="240120" cy="247320"/>
              </p14:xfrm>
            </p:contentPart>
          </mc:Choice>
          <mc:Fallback xmlns="">
            <p:pic>
              <p:nvPicPr>
                <p:cNvPr id="251" name="墨迹 250">
                  <a:extLst>
                    <a:ext uri="{FF2B5EF4-FFF2-40B4-BE49-F238E27FC236}">
                      <a16:creationId xmlns:a16="http://schemas.microsoft.com/office/drawing/2014/main" id="{CC93720D-18BD-524F-AC91-BFBA957EDA08}"/>
                    </a:ext>
                  </a:extLst>
                </p:cNvPr>
                <p:cNvPicPr/>
                <p:nvPr/>
              </p:nvPicPr>
              <p:blipFill>
                <a:blip r:embed="rId469"/>
                <a:stretch>
                  <a:fillRect/>
                </a:stretch>
              </p:blipFill>
              <p:spPr>
                <a:xfrm>
                  <a:off x="1042507" y="4443418"/>
                  <a:ext cx="2707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52" name="墨迹 251">
                  <a:extLst>
                    <a:ext uri="{FF2B5EF4-FFF2-40B4-BE49-F238E27FC236}">
                      <a16:creationId xmlns:a16="http://schemas.microsoft.com/office/drawing/2014/main" id="{532C77AA-85F5-144C-BFC2-9572E3AE926A}"/>
                    </a:ext>
                  </a:extLst>
                </p14:cNvPr>
                <p14:cNvContentPartPr/>
                <p14:nvPr/>
              </p14:nvContentPartPr>
              <p14:xfrm>
                <a:off x="1425187" y="4190698"/>
                <a:ext cx="134280" cy="141480"/>
              </p14:xfrm>
            </p:contentPart>
          </mc:Choice>
          <mc:Fallback xmlns="">
            <p:pic>
              <p:nvPicPr>
                <p:cNvPr id="252" name="墨迹 251">
                  <a:extLst>
                    <a:ext uri="{FF2B5EF4-FFF2-40B4-BE49-F238E27FC236}">
                      <a16:creationId xmlns:a16="http://schemas.microsoft.com/office/drawing/2014/main" id="{532C77AA-85F5-144C-BFC2-9572E3AE926A}"/>
                    </a:ext>
                  </a:extLst>
                </p:cNvPr>
                <p:cNvPicPr/>
                <p:nvPr/>
              </p:nvPicPr>
              <p:blipFill>
                <a:blip r:embed="rId471"/>
                <a:stretch>
                  <a:fillRect/>
                </a:stretch>
              </p:blipFill>
              <p:spPr>
                <a:xfrm>
                  <a:off x="1409707" y="4175218"/>
                  <a:ext cx="1648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53" name="墨迹 252">
                  <a:extLst>
                    <a:ext uri="{FF2B5EF4-FFF2-40B4-BE49-F238E27FC236}">
                      <a16:creationId xmlns:a16="http://schemas.microsoft.com/office/drawing/2014/main" id="{1391035E-244B-024C-8F14-4F082AF2B852}"/>
                    </a:ext>
                  </a:extLst>
                </p14:cNvPr>
                <p14:cNvContentPartPr/>
                <p14:nvPr/>
              </p14:nvContentPartPr>
              <p14:xfrm>
                <a:off x="1453267" y="4078018"/>
                <a:ext cx="325080" cy="549000"/>
              </p14:xfrm>
            </p:contentPart>
          </mc:Choice>
          <mc:Fallback xmlns="">
            <p:pic>
              <p:nvPicPr>
                <p:cNvPr id="253" name="墨迹 252">
                  <a:extLst>
                    <a:ext uri="{FF2B5EF4-FFF2-40B4-BE49-F238E27FC236}">
                      <a16:creationId xmlns:a16="http://schemas.microsoft.com/office/drawing/2014/main" id="{1391035E-244B-024C-8F14-4F082AF2B852}"/>
                    </a:ext>
                  </a:extLst>
                </p:cNvPr>
                <p:cNvPicPr/>
                <p:nvPr/>
              </p:nvPicPr>
              <p:blipFill>
                <a:blip r:embed="rId473"/>
                <a:stretch>
                  <a:fillRect/>
                </a:stretch>
              </p:blipFill>
              <p:spPr>
                <a:xfrm>
                  <a:off x="1437787" y="4062548"/>
                  <a:ext cx="355680" cy="5795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54" name="墨迹 253">
                  <a:extLst>
                    <a:ext uri="{FF2B5EF4-FFF2-40B4-BE49-F238E27FC236}">
                      <a16:creationId xmlns:a16="http://schemas.microsoft.com/office/drawing/2014/main" id="{E531DF4D-D862-2F49-A074-6F0B902C5087}"/>
                    </a:ext>
                  </a:extLst>
                </p14:cNvPr>
                <p14:cNvContentPartPr/>
                <p14:nvPr/>
              </p14:nvContentPartPr>
              <p14:xfrm>
                <a:off x="1587187" y="4176658"/>
                <a:ext cx="42840" cy="521640"/>
              </p14:xfrm>
            </p:contentPart>
          </mc:Choice>
          <mc:Fallback xmlns="">
            <p:pic>
              <p:nvPicPr>
                <p:cNvPr id="254" name="墨迹 253">
                  <a:extLst>
                    <a:ext uri="{FF2B5EF4-FFF2-40B4-BE49-F238E27FC236}">
                      <a16:creationId xmlns:a16="http://schemas.microsoft.com/office/drawing/2014/main" id="{E531DF4D-D862-2F49-A074-6F0B902C5087}"/>
                    </a:ext>
                  </a:extLst>
                </p:cNvPr>
                <p:cNvPicPr/>
                <p:nvPr/>
              </p:nvPicPr>
              <p:blipFill>
                <a:blip r:embed="rId475"/>
                <a:stretch>
                  <a:fillRect/>
                </a:stretch>
              </p:blipFill>
              <p:spPr>
                <a:xfrm>
                  <a:off x="1571576" y="4161178"/>
                  <a:ext cx="73699"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55" name="墨迹 254">
                  <a:extLst>
                    <a:ext uri="{FF2B5EF4-FFF2-40B4-BE49-F238E27FC236}">
                      <a16:creationId xmlns:a16="http://schemas.microsoft.com/office/drawing/2014/main" id="{93FF40EC-CE03-DD45-AB3F-FD359DB65A2E}"/>
                    </a:ext>
                  </a:extLst>
                </p14:cNvPr>
                <p14:cNvContentPartPr/>
                <p14:nvPr/>
              </p14:nvContentPartPr>
              <p14:xfrm>
                <a:off x="1587187" y="4303738"/>
                <a:ext cx="243360" cy="275400"/>
              </p14:xfrm>
            </p:contentPart>
          </mc:Choice>
          <mc:Fallback xmlns="">
            <p:pic>
              <p:nvPicPr>
                <p:cNvPr id="255" name="墨迹 254">
                  <a:extLst>
                    <a:ext uri="{FF2B5EF4-FFF2-40B4-BE49-F238E27FC236}">
                      <a16:creationId xmlns:a16="http://schemas.microsoft.com/office/drawing/2014/main" id="{93FF40EC-CE03-DD45-AB3F-FD359DB65A2E}"/>
                    </a:ext>
                  </a:extLst>
                </p:cNvPr>
                <p:cNvPicPr/>
                <p:nvPr/>
              </p:nvPicPr>
              <p:blipFill>
                <a:blip r:embed="rId477"/>
                <a:stretch>
                  <a:fillRect/>
                </a:stretch>
              </p:blipFill>
              <p:spPr>
                <a:xfrm>
                  <a:off x="1571707" y="4288278"/>
                  <a:ext cx="273960" cy="30596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56" name="墨迹 255">
                  <a:extLst>
                    <a:ext uri="{FF2B5EF4-FFF2-40B4-BE49-F238E27FC236}">
                      <a16:creationId xmlns:a16="http://schemas.microsoft.com/office/drawing/2014/main" id="{9E31C8D9-A549-FF4C-A8D7-1A33D8FA02D4}"/>
                    </a:ext>
                  </a:extLst>
                </p14:cNvPr>
                <p14:cNvContentPartPr/>
                <p14:nvPr/>
              </p14:nvContentPartPr>
              <p14:xfrm>
                <a:off x="1721467" y="4261258"/>
                <a:ext cx="134280" cy="367200"/>
              </p14:xfrm>
            </p:contentPart>
          </mc:Choice>
          <mc:Fallback xmlns="">
            <p:pic>
              <p:nvPicPr>
                <p:cNvPr id="256" name="墨迹 255">
                  <a:extLst>
                    <a:ext uri="{FF2B5EF4-FFF2-40B4-BE49-F238E27FC236}">
                      <a16:creationId xmlns:a16="http://schemas.microsoft.com/office/drawing/2014/main" id="{9E31C8D9-A549-FF4C-A8D7-1A33D8FA02D4}"/>
                    </a:ext>
                  </a:extLst>
                </p:cNvPr>
                <p:cNvPicPr/>
                <p:nvPr/>
              </p:nvPicPr>
              <p:blipFill>
                <a:blip r:embed="rId479"/>
                <a:stretch>
                  <a:fillRect/>
                </a:stretch>
              </p:blipFill>
              <p:spPr>
                <a:xfrm>
                  <a:off x="1706028" y="4245778"/>
                  <a:ext cx="164798"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57" name="墨迹 256">
                  <a:extLst>
                    <a:ext uri="{FF2B5EF4-FFF2-40B4-BE49-F238E27FC236}">
                      <a16:creationId xmlns:a16="http://schemas.microsoft.com/office/drawing/2014/main" id="{926CBC28-3D12-FB46-9107-72C8953533DF}"/>
                    </a:ext>
                  </a:extLst>
                </p14:cNvPr>
                <p14:cNvContentPartPr/>
                <p14:nvPr/>
              </p14:nvContentPartPr>
              <p14:xfrm>
                <a:off x="1900747" y="4084858"/>
                <a:ext cx="222840" cy="106200"/>
              </p14:xfrm>
            </p:contentPart>
          </mc:Choice>
          <mc:Fallback xmlns="">
            <p:pic>
              <p:nvPicPr>
                <p:cNvPr id="257" name="墨迹 256">
                  <a:extLst>
                    <a:ext uri="{FF2B5EF4-FFF2-40B4-BE49-F238E27FC236}">
                      <a16:creationId xmlns:a16="http://schemas.microsoft.com/office/drawing/2014/main" id="{926CBC28-3D12-FB46-9107-72C8953533DF}"/>
                    </a:ext>
                  </a:extLst>
                </p:cNvPr>
                <p:cNvPicPr/>
                <p:nvPr/>
              </p:nvPicPr>
              <p:blipFill>
                <a:blip r:embed="rId481"/>
                <a:stretch>
                  <a:fillRect/>
                </a:stretch>
              </p:blipFill>
              <p:spPr>
                <a:xfrm>
                  <a:off x="1885267" y="4069378"/>
                  <a:ext cx="2534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58" name="墨迹 257">
                  <a:extLst>
                    <a:ext uri="{FF2B5EF4-FFF2-40B4-BE49-F238E27FC236}">
                      <a16:creationId xmlns:a16="http://schemas.microsoft.com/office/drawing/2014/main" id="{9F202ED6-1957-324C-9A8D-8D2075DAA746}"/>
                    </a:ext>
                  </a:extLst>
                </p14:cNvPr>
                <p14:cNvContentPartPr/>
                <p14:nvPr/>
              </p14:nvContentPartPr>
              <p14:xfrm>
                <a:off x="2024587" y="4056778"/>
                <a:ext cx="84960" cy="233280"/>
              </p14:xfrm>
            </p:contentPart>
          </mc:Choice>
          <mc:Fallback xmlns="">
            <p:pic>
              <p:nvPicPr>
                <p:cNvPr id="258" name="墨迹 257">
                  <a:extLst>
                    <a:ext uri="{FF2B5EF4-FFF2-40B4-BE49-F238E27FC236}">
                      <a16:creationId xmlns:a16="http://schemas.microsoft.com/office/drawing/2014/main" id="{9F202ED6-1957-324C-9A8D-8D2075DAA746}"/>
                    </a:ext>
                  </a:extLst>
                </p:cNvPr>
                <p:cNvPicPr/>
                <p:nvPr/>
              </p:nvPicPr>
              <p:blipFill>
                <a:blip r:embed="rId483"/>
                <a:stretch>
                  <a:fillRect/>
                </a:stretch>
              </p:blipFill>
              <p:spPr>
                <a:xfrm>
                  <a:off x="2009107" y="4041298"/>
                  <a:ext cx="1155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59" name="墨迹 258">
                  <a:extLst>
                    <a:ext uri="{FF2B5EF4-FFF2-40B4-BE49-F238E27FC236}">
                      <a16:creationId xmlns:a16="http://schemas.microsoft.com/office/drawing/2014/main" id="{4CE2EA83-D6DB-7841-BA2F-B43880C9E079}"/>
                    </a:ext>
                  </a:extLst>
                </p14:cNvPr>
                <p14:cNvContentPartPr/>
                <p14:nvPr/>
              </p14:nvContentPartPr>
              <p14:xfrm>
                <a:off x="2003707" y="4169818"/>
                <a:ext cx="183960" cy="373680"/>
              </p14:xfrm>
            </p:contentPart>
          </mc:Choice>
          <mc:Fallback xmlns="">
            <p:pic>
              <p:nvPicPr>
                <p:cNvPr id="259" name="墨迹 258">
                  <a:extLst>
                    <a:ext uri="{FF2B5EF4-FFF2-40B4-BE49-F238E27FC236}">
                      <a16:creationId xmlns:a16="http://schemas.microsoft.com/office/drawing/2014/main" id="{4CE2EA83-D6DB-7841-BA2F-B43880C9E079}"/>
                    </a:ext>
                  </a:extLst>
                </p:cNvPr>
                <p:cNvPicPr/>
                <p:nvPr/>
              </p:nvPicPr>
              <p:blipFill>
                <a:blip r:embed="rId485"/>
                <a:stretch>
                  <a:fillRect/>
                </a:stretch>
              </p:blipFill>
              <p:spPr>
                <a:xfrm>
                  <a:off x="1988227" y="4154338"/>
                  <a:ext cx="21456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60" name="墨迹 259">
                  <a:extLst>
                    <a:ext uri="{FF2B5EF4-FFF2-40B4-BE49-F238E27FC236}">
                      <a16:creationId xmlns:a16="http://schemas.microsoft.com/office/drawing/2014/main" id="{52D75E04-F2FD-DD46-9D9F-3474D906188A}"/>
                    </a:ext>
                  </a:extLst>
                </p14:cNvPr>
                <p14:cNvContentPartPr/>
                <p14:nvPr/>
              </p14:nvContentPartPr>
              <p14:xfrm>
                <a:off x="2017747" y="4324978"/>
                <a:ext cx="127440" cy="56880"/>
              </p14:xfrm>
            </p:contentPart>
          </mc:Choice>
          <mc:Fallback xmlns="">
            <p:pic>
              <p:nvPicPr>
                <p:cNvPr id="260" name="墨迹 259">
                  <a:extLst>
                    <a:ext uri="{FF2B5EF4-FFF2-40B4-BE49-F238E27FC236}">
                      <a16:creationId xmlns:a16="http://schemas.microsoft.com/office/drawing/2014/main" id="{52D75E04-F2FD-DD46-9D9F-3474D906188A}"/>
                    </a:ext>
                  </a:extLst>
                </p:cNvPr>
                <p:cNvPicPr/>
                <p:nvPr/>
              </p:nvPicPr>
              <p:blipFill>
                <a:blip r:embed="rId487"/>
                <a:stretch>
                  <a:fillRect/>
                </a:stretch>
              </p:blipFill>
              <p:spPr>
                <a:xfrm>
                  <a:off x="2002267" y="4309498"/>
                  <a:ext cx="1580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61" name="墨迹 260">
                  <a:extLst>
                    <a:ext uri="{FF2B5EF4-FFF2-40B4-BE49-F238E27FC236}">
                      <a16:creationId xmlns:a16="http://schemas.microsoft.com/office/drawing/2014/main" id="{F2A51DD7-8852-1941-82F8-714A4DBB3DB4}"/>
                    </a:ext>
                  </a:extLst>
                </p14:cNvPr>
                <p14:cNvContentPartPr/>
                <p14:nvPr/>
              </p14:nvContentPartPr>
              <p14:xfrm>
                <a:off x="2060947" y="4381498"/>
                <a:ext cx="56160" cy="49680"/>
              </p14:xfrm>
            </p:contentPart>
          </mc:Choice>
          <mc:Fallback xmlns="">
            <p:pic>
              <p:nvPicPr>
                <p:cNvPr id="261" name="墨迹 260">
                  <a:extLst>
                    <a:ext uri="{FF2B5EF4-FFF2-40B4-BE49-F238E27FC236}">
                      <a16:creationId xmlns:a16="http://schemas.microsoft.com/office/drawing/2014/main" id="{F2A51DD7-8852-1941-82F8-714A4DBB3DB4}"/>
                    </a:ext>
                  </a:extLst>
                </p:cNvPr>
                <p:cNvPicPr/>
                <p:nvPr/>
              </p:nvPicPr>
              <p:blipFill>
                <a:blip r:embed="rId489"/>
                <a:stretch>
                  <a:fillRect/>
                </a:stretch>
              </p:blipFill>
              <p:spPr>
                <a:xfrm>
                  <a:off x="2045467" y="4366018"/>
                  <a:ext cx="867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62" name="墨迹 261">
                  <a:extLst>
                    <a:ext uri="{FF2B5EF4-FFF2-40B4-BE49-F238E27FC236}">
                      <a16:creationId xmlns:a16="http://schemas.microsoft.com/office/drawing/2014/main" id="{E37E5451-BB23-BA45-8294-0A40080A46DE}"/>
                    </a:ext>
                  </a:extLst>
                </p14:cNvPr>
                <p14:cNvContentPartPr/>
                <p14:nvPr/>
              </p14:nvContentPartPr>
              <p14:xfrm>
                <a:off x="2074267" y="4430818"/>
                <a:ext cx="49680" cy="14400"/>
              </p14:xfrm>
            </p:contentPart>
          </mc:Choice>
          <mc:Fallback xmlns="">
            <p:pic>
              <p:nvPicPr>
                <p:cNvPr id="262" name="墨迹 261">
                  <a:extLst>
                    <a:ext uri="{FF2B5EF4-FFF2-40B4-BE49-F238E27FC236}">
                      <a16:creationId xmlns:a16="http://schemas.microsoft.com/office/drawing/2014/main" id="{E37E5451-BB23-BA45-8294-0A40080A46DE}"/>
                    </a:ext>
                  </a:extLst>
                </p:cNvPr>
                <p:cNvPicPr/>
                <p:nvPr/>
              </p:nvPicPr>
              <p:blipFill>
                <a:blip r:embed="rId491"/>
                <a:stretch>
                  <a:fillRect/>
                </a:stretch>
              </p:blipFill>
              <p:spPr>
                <a:xfrm>
                  <a:off x="2058787" y="4415338"/>
                  <a:ext cx="802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63" name="墨迹 262">
                  <a:extLst>
                    <a:ext uri="{FF2B5EF4-FFF2-40B4-BE49-F238E27FC236}">
                      <a16:creationId xmlns:a16="http://schemas.microsoft.com/office/drawing/2014/main" id="{956FA5D8-77FF-1148-910C-53C7E6C1B782}"/>
                    </a:ext>
                  </a:extLst>
                </p14:cNvPr>
                <p14:cNvContentPartPr/>
                <p14:nvPr/>
              </p14:nvContentPartPr>
              <p14:xfrm>
                <a:off x="1939987" y="4430818"/>
                <a:ext cx="296640" cy="190800"/>
              </p14:xfrm>
            </p:contentPart>
          </mc:Choice>
          <mc:Fallback xmlns="">
            <p:pic>
              <p:nvPicPr>
                <p:cNvPr id="263" name="墨迹 262">
                  <a:extLst>
                    <a:ext uri="{FF2B5EF4-FFF2-40B4-BE49-F238E27FC236}">
                      <a16:creationId xmlns:a16="http://schemas.microsoft.com/office/drawing/2014/main" id="{956FA5D8-77FF-1148-910C-53C7E6C1B782}"/>
                    </a:ext>
                  </a:extLst>
                </p:cNvPr>
                <p:cNvPicPr/>
                <p:nvPr/>
              </p:nvPicPr>
              <p:blipFill>
                <a:blip r:embed="rId493"/>
                <a:stretch>
                  <a:fillRect/>
                </a:stretch>
              </p:blipFill>
              <p:spPr>
                <a:xfrm>
                  <a:off x="1924507" y="4415338"/>
                  <a:ext cx="3272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64" name="墨迹 263">
                  <a:extLst>
                    <a:ext uri="{FF2B5EF4-FFF2-40B4-BE49-F238E27FC236}">
                      <a16:creationId xmlns:a16="http://schemas.microsoft.com/office/drawing/2014/main" id="{7234C112-1553-1A45-84DC-098ADD54D84B}"/>
                    </a:ext>
                  </a:extLst>
                </p14:cNvPr>
                <p14:cNvContentPartPr/>
                <p14:nvPr/>
              </p14:nvContentPartPr>
              <p14:xfrm>
                <a:off x="2059867" y="4600018"/>
                <a:ext cx="28440" cy="56880"/>
              </p14:xfrm>
            </p:contentPart>
          </mc:Choice>
          <mc:Fallback xmlns="">
            <p:pic>
              <p:nvPicPr>
                <p:cNvPr id="264" name="墨迹 263">
                  <a:extLst>
                    <a:ext uri="{FF2B5EF4-FFF2-40B4-BE49-F238E27FC236}">
                      <a16:creationId xmlns:a16="http://schemas.microsoft.com/office/drawing/2014/main" id="{7234C112-1553-1A45-84DC-098ADD54D84B}"/>
                    </a:ext>
                  </a:extLst>
                </p:cNvPr>
                <p:cNvPicPr/>
                <p:nvPr/>
              </p:nvPicPr>
              <p:blipFill>
                <a:blip r:embed="rId495"/>
                <a:stretch>
                  <a:fillRect/>
                </a:stretch>
              </p:blipFill>
              <p:spPr>
                <a:xfrm>
                  <a:off x="2044387" y="4584439"/>
                  <a:ext cx="59040" cy="87675"/>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265" name="墨迹 264">
                  <a:extLst>
                    <a:ext uri="{FF2B5EF4-FFF2-40B4-BE49-F238E27FC236}">
                      <a16:creationId xmlns:a16="http://schemas.microsoft.com/office/drawing/2014/main" id="{ADB4A931-1E41-F24E-B712-6805FF4B1520}"/>
                    </a:ext>
                  </a:extLst>
                </p14:cNvPr>
                <p14:cNvContentPartPr/>
                <p14:nvPr/>
              </p14:nvContentPartPr>
              <p14:xfrm>
                <a:off x="2292787" y="4557538"/>
                <a:ext cx="28440" cy="35640"/>
              </p14:xfrm>
            </p:contentPart>
          </mc:Choice>
          <mc:Fallback xmlns="">
            <p:pic>
              <p:nvPicPr>
                <p:cNvPr id="265" name="墨迹 264">
                  <a:extLst>
                    <a:ext uri="{FF2B5EF4-FFF2-40B4-BE49-F238E27FC236}">
                      <a16:creationId xmlns:a16="http://schemas.microsoft.com/office/drawing/2014/main" id="{ADB4A931-1E41-F24E-B712-6805FF4B1520}"/>
                    </a:ext>
                  </a:extLst>
                </p:cNvPr>
                <p:cNvPicPr/>
                <p:nvPr/>
              </p:nvPicPr>
              <p:blipFill>
                <a:blip r:embed="rId497"/>
                <a:stretch>
                  <a:fillRect/>
                </a:stretch>
              </p:blipFill>
              <p:spPr>
                <a:xfrm>
                  <a:off x="2277307" y="4542058"/>
                  <a:ext cx="590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66" name="墨迹 265">
                  <a:extLst>
                    <a:ext uri="{FF2B5EF4-FFF2-40B4-BE49-F238E27FC236}">
                      <a16:creationId xmlns:a16="http://schemas.microsoft.com/office/drawing/2014/main" id="{7EBCE164-23FF-824E-A56E-374EEA9193B4}"/>
                    </a:ext>
                  </a:extLst>
                </p14:cNvPr>
                <p14:cNvContentPartPr/>
                <p14:nvPr/>
              </p14:nvContentPartPr>
              <p14:xfrm>
                <a:off x="2377387" y="4197898"/>
                <a:ext cx="155520" cy="35640"/>
              </p14:xfrm>
            </p:contentPart>
          </mc:Choice>
          <mc:Fallback xmlns="">
            <p:pic>
              <p:nvPicPr>
                <p:cNvPr id="266" name="墨迹 265">
                  <a:extLst>
                    <a:ext uri="{FF2B5EF4-FFF2-40B4-BE49-F238E27FC236}">
                      <a16:creationId xmlns:a16="http://schemas.microsoft.com/office/drawing/2014/main" id="{7EBCE164-23FF-824E-A56E-374EEA9193B4}"/>
                    </a:ext>
                  </a:extLst>
                </p:cNvPr>
                <p:cNvPicPr/>
                <p:nvPr/>
              </p:nvPicPr>
              <p:blipFill>
                <a:blip r:embed="rId499"/>
                <a:stretch>
                  <a:fillRect/>
                </a:stretch>
              </p:blipFill>
              <p:spPr>
                <a:xfrm>
                  <a:off x="2361907" y="4182418"/>
                  <a:ext cx="1861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67" name="墨迹 266">
                  <a:extLst>
                    <a:ext uri="{FF2B5EF4-FFF2-40B4-BE49-F238E27FC236}">
                      <a16:creationId xmlns:a16="http://schemas.microsoft.com/office/drawing/2014/main" id="{1F6F890A-9B68-4241-8F11-9AF885CADA86}"/>
                    </a:ext>
                  </a:extLst>
                </p14:cNvPr>
                <p14:cNvContentPartPr/>
                <p14:nvPr/>
              </p14:nvContentPartPr>
              <p14:xfrm>
                <a:off x="2497627" y="4240378"/>
                <a:ext cx="49680" cy="303840"/>
              </p14:xfrm>
            </p:contentPart>
          </mc:Choice>
          <mc:Fallback xmlns="">
            <p:pic>
              <p:nvPicPr>
                <p:cNvPr id="267" name="墨迹 266">
                  <a:extLst>
                    <a:ext uri="{FF2B5EF4-FFF2-40B4-BE49-F238E27FC236}">
                      <a16:creationId xmlns:a16="http://schemas.microsoft.com/office/drawing/2014/main" id="{1F6F890A-9B68-4241-8F11-9AF885CADA86}"/>
                    </a:ext>
                  </a:extLst>
                </p:cNvPr>
                <p:cNvPicPr/>
                <p:nvPr/>
              </p:nvPicPr>
              <p:blipFill>
                <a:blip r:embed="rId501"/>
                <a:stretch>
                  <a:fillRect/>
                </a:stretch>
              </p:blipFill>
              <p:spPr>
                <a:xfrm>
                  <a:off x="2482147" y="4224898"/>
                  <a:ext cx="802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68" name="墨迹 267">
                  <a:extLst>
                    <a:ext uri="{FF2B5EF4-FFF2-40B4-BE49-F238E27FC236}">
                      <a16:creationId xmlns:a16="http://schemas.microsoft.com/office/drawing/2014/main" id="{C4DD4D43-96D2-BD49-BA5B-DA6C72D3AED3}"/>
                    </a:ext>
                  </a:extLst>
                </p14:cNvPr>
                <p14:cNvContentPartPr/>
                <p14:nvPr/>
              </p14:nvContentPartPr>
              <p14:xfrm>
                <a:off x="2575027" y="4375018"/>
                <a:ext cx="56880" cy="27720"/>
              </p14:xfrm>
            </p:contentPart>
          </mc:Choice>
          <mc:Fallback xmlns="">
            <p:pic>
              <p:nvPicPr>
                <p:cNvPr id="268" name="墨迹 267">
                  <a:extLst>
                    <a:ext uri="{FF2B5EF4-FFF2-40B4-BE49-F238E27FC236}">
                      <a16:creationId xmlns:a16="http://schemas.microsoft.com/office/drawing/2014/main" id="{C4DD4D43-96D2-BD49-BA5B-DA6C72D3AED3}"/>
                    </a:ext>
                  </a:extLst>
                </p:cNvPr>
                <p:cNvPicPr/>
                <p:nvPr/>
              </p:nvPicPr>
              <p:blipFill>
                <a:blip r:embed="rId503"/>
                <a:stretch>
                  <a:fillRect/>
                </a:stretch>
              </p:blipFill>
              <p:spPr>
                <a:xfrm>
                  <a:off x="2559448" y="4359538"/>
                  <a:ext cx="87675"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69" name="墨迹 268">
                  <a:extLst>
                    <a:ext uri="{FF2B5EF4-FFF2-40B4-BE49-F238E27FC236}">
                      <a16:creationId xmlns:a16="http://schemas.microsoft.com/office/drawing/2014/main" id="{832EB0CA-D7A6-8C43-B406-90BD57589A13}"/>
                    </a:ext>
                  </a:extLst>
                </p14:cNvPr>
                <p14:cNvContentPartPr/>
                <p14:nvPr/>
              </p14:nvContentPartPr>
              <p14:xfrm>
                <a:off x="2356507" y="4430818"/>
                <a:ext cx="21600" cy="183960"/>
              </p14:xfrm>
            </p:contentPart>
          </mc:Choice>
          <mc:Fallback xmlns="">
            <p:pic>
              <p:nvPicPr>
                <p:cNvPr id="269" name="墨迹 268">
                  <a:extLst>
                    <a:ext uri="{FF2B5EF4-FFF2-40B4-BE49-F238E27FC236}">
                      <a16:creationId xmlns:a16="http://schemas.microsoft.com/office/drawing/2014/main" id="{832EB0CA-D7A6-8C43-B406-90BD57589A13}"/>
                    </a:ext>
                  </a:extLst>
                </p:cNvPr>
                <p:cNvPicPr/>
                <p:nvPr/>
              </p:nvPicPr>
              <p:blipFill>
                <a:blip r:embed="rId505"/>
                <a:stretch>
                  <a:fillRect/>
                </a:stretch>
              </p:blipFill>
              <p:spPr>
                <a:xfrm>
                  <a:off x="2341027" y="4415338"/>
                  <a:ext cx="522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70" name="墨迹 269">
                  <a:extLst>
                    <a:ext uri="{FF2B5EF4-FFF2-40B4-BE49-F238E27FC236}">
                      <a16:creationId xmlns:a16="http://schemas.microsoft.com/office/drawing/2014/main" id="{26F1EE61-7728-4F47-8373-4828378DF91B}"/>
                    </a:ext>
                  </a:extLst>
                </p14:cNvPr>
                <p14:cNvContentPartPr/>
                <p14:nvPr/>
              </p14:nvContentPartPr>
              <p14:xfrm>
                <a:off x="2306827" y="4557538"/>
                <a:ext cx="303840" cy="120240"/>
              </p14:xfrm>
            </p:contentPart>
          </mc:Choice>
          <mc:Fallback xmlns="">
            <p:pic>
              <p:nvPicPr>
                <p:cNvPr id="270" name="墨迹 269">
                  <a:extLst>
                    <a:ext uri="{FF2B5EF4-FFF2-40B4-BE49-F238E27FC236}">
                      <a16:creationId xmlns:a16="http://schemas.microsoft.com/office/drawing/2014/main" id="{26F1EE61-7728-4F47-8373-4828378DF91B}"/>
                    </a:ext>
                  </a:extLst>
                </p:cNvPr>
                <p:cNvPicPr/>
                <p:nvPr/>
              </p:nvPicPr>
              <p:blipFill>
                <a:blip r:embed="rId507"/>
                <a:stretch>
                  <a:fillRect/>
                </a:stretch>
              </p:blipFill>
              <p:spPr>
                <a:xfrm>
                  <a:off x="2291347" y="4542058"/>
                  <a:ext cx="3344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271" name="墨迹 270">
                  <a:extLst>
                    <a:ext uri="{FF2B5EF4-FFF2-40B4-BE49-F238E27FC236}">
                      <a16:creationId xmlns:a16="http://schemas.microsoft.com/office/drawing/2014/main" id="{C4D0E7F5-EC3B-5046-93C8-1B4AAE3513B6}"/>
                    </a:ext>
                  </a:extLst>
                </p14:cNvPr>
                <p14:cNvContentPartPr/>
                <p14:nvPr/>
              </p14:nvContentPartPr>
              <p14:xfrm>
                <a:off x="2807947" y="4186738"/>
                <a:ext cx="35640" cy="60840"/>
              </p14:xfrm>
            </p:contentPart>
          </mc:Choice>
          <mc:Fallback xmlns="">
            <p:pic>
              <p:nvPicPr>
                <p:cNvPr id="271" name="墨迹 270">
                  <a:extLst>
                    <a:ext uri="{FF2B5EF4-FFF2-40B4-BE49-F238E27FC236}">
                      <a16:creationId xmlns:a16="http://schemas.microsoft.com/office/drawing/2014/main" id="{C4D0E7F5-EC3B-5046-93C8-1B4AAE3513B6}"/>
                    </a:ext>
                  </a:extLst>
                </p:cNvPr>
                <p:cNvPicPr/>
                <p:nvPr/>
              </p:nvPicPr>
              <p:blipFill>
                <a:blip r:embed="rId509"/>
                <a:stretch>
                  <a:fillRect/>
                </a:stretch>
              </p:blipFill>
              <p:spPr>
                <a:xfrm>
                  <a:off x="2792467" y="4171258"/>
                  <a:ext cx="662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272" name="墨迹 271">
                  <a:extLst>
                    <a:ext uri="{FF2B5EF4-FFF2-40B4-BE49-F238E27FC236}">
                      <a16:creationId xmlns:a16="http://schemas.microsoft.com/office/drawing/2014/main" id="{ACCB2593-1543-3D4D-95D8-40C41D1355DF}"/>
                    </a:ext>
                  </a:extLst>
                </p14:cNvPr>
                <p14:cNvContentPartPr/>
                <p14:nvPr/>
              </p14:nvContentPartPr>
              <p14:xfrm>
                <a:off x="2737387" y="4409578"/>
                <a:ext cx="21600" cy="49680"/>
              </p14:xfrm>
            </p:contentPart>
          </mc:Choice>
          <mc:Fallback xmlns="">
            <p:pic>
              <p:nvPicPr>
                <p:cNvPr id="272" name="墨迹 271">
                  <a:extLst>
                    <a:ext uri="{FF2B5EF4-FFF2-40B4-BE49-F238E27FC236}">
                      <a16:creationId xmlns:a16="http://schemas.microsoft.com/office/drawing/2014/main" id="{ACCB2593-1543-3D4D-95D8-40C41D1355DF}"/>
                    </a:ext>
                  </a:extLst>
                </p:cNvPr>
                <p:cNvPicPr/>
                <p:nvPr/>
              </p:nvPicPr>
              <p:blipFill>
                <a:blip r:embed="rId511"/>
                <a:stretch>
                  <a:fillRect/>
                </a:stretch>
              </p:blipFill>
              <p:spPr>
                <a:xfrm>
                  <a:off x="2721907" y="4394209"/>
                  <a:ext cx="52200" cy="8006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273" name="墨迹 272">
                  <a:extLst>
                    <a:ext uri="{FF2B5EF4-FFF2-40B4-BE49-F238E27FC236}">
                      <a16:creationId xmlns:a16="http://schemas.microsoft.com/office/drawing/2014/main" id="{5CF7FD66-1207-5E41-ABA8-8758E999654A}"/>
                    </a:ext>
                  </a:extLst>
                </p14:cNvPr>
                <p14:cNvContentPartPr/>
                <p14:nvPr/>
              </p14:nvContentPartPr>
              <p14:xfrm>
                <a:off x="2765467" y="4486978"/>
                <a:ext cx="63720" cy="92160"/>
              </p14:xfrm>
            </p:contentPart>
          </mc:Choice>
          <mc:Fallback xmlns="">
            <p:pic>
              <p:nvPicPr>
                <p:cNvPr id="273" name="墨迹 272">
                  <a:extLst>
                    <a:ext uri="{FF2B5EF4-FFF2-40B4-BE49-F238E27FC236}">
                      <a16:creationId xmlns:a16="http://schemas.microsoft.com/office/drawing/2014/main" id="{5CF7FD66-1207-5E41-ABA8-8758E999654A}"/>
                    </a:ext>
                  </a:extLst>
                </p:cNvPr>
                <p:cNvPicPr/>
                <p:nvPr/>
              </p:nvPicPr>
              <p:blipFill>
                <a:blip r:embed="rId513"/>
                <a:stretch>
                  <a:fillRect/>
                </a:stretch>
              </p:blipFill>
              <p:spPr>
                <a:xfrm>
                  <a:off x="2749987" y="4471498"/>
                  <a:ext cx="943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274" name="墨迹 273">
                  <a:extLst>
                    <a:ext uri="{FF2B5EF4-FFF2-40B4-BE49-F238E27FC236}">
                      <a16:creationId xmlns:a16="http://schemas.microsoft.com/office/drawing/2014/main" id="{407191AC-4320-CF47-B8B4-A273A720FC59}"/>
                    </a:ext>
                  </a:extLst>
                </p14:cNvPr>
                <p14:cNvContentPartPr/>
                <p14:nvPr/>
              </p14:nvContentPartPr>
              <p14:xfrm>
                <a:off x="2879227" y="4106098"/>
                <a:ext cx="182880" cy="176760"/>
              </p14:xfrm>
            </p:contentPart>
          </mc:Choice>
          <mc:Fallback xmlns="">
            <p:pic>
              <p:nvPicPr>
                <p:cNvPr id="274" name="墨迹 273">
                  <a:extLst>
                    <a:ext uri="{FF2B5EF4-FFF2-40B4-BE49-F238E27FC236}">
                      <a16:creationId xmlns:a16="http://schemas.microsoft.com/office/drawing/2014/main" id="{407191AC-4320-CF47-B8B4-A273A720FC59}"/>
                    </a:ext>
                  </a:extLst>
                </p:cNvPr>
                <p:cNvPicPr/>
                <p:nvPr/>
              </p:nvPicPr>
              <p:blipFill>
                <a:blip r:embed="rId515"/>
                <a:stretch>
                  <a:fillRect/>
                </a:stretch>
              </p:blipFill>
              <p:spPr>
                <a:xfrm>
                  <a:off x="2863747" y="4090618"/>
                  <a:ext cx="2134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275" name="墨迹 274">
                  <a:extLst>
                    <a:ext uri="{FF2B5EF4-FFF2-40B4-BE49-F238E27FC236}">
                      <a16:creationId xmlns:a16="http://schemas.microsoft.com/office/drawing/2014/main" id="{DBF15CA8-0193-8D41-ACE1-33C753C8C460}"/>
                    </a:ext>
                  </a:extLst>
                </p14:cNvPr>
                <p14:cNvContentPartPr/>
                <p14:nvPr/>
              </p14:nvContentPartPr>
              <p14:xfrm>
                <a:off x="2885707" y="4339018"/>
                <a:ext cx="42840" cy="281880"/>
              </p14:xfrm>
            </p:contentPart>
          </mc:Choice>
          <mc:Fallback xmlns="">
            <p:pic>
              <p:nvPicPr>
                <p:cNvPr id="275" name="墨迹 274">
                  <a:extLst>
                    <a:ext uri="{FF2B5EF4-FFF2-40B4-BE49-F238E27FC236}">
                      <a16:creationId xmlns:a16="http://schemas.microsoft.com/office/drawing/2014/main" id="{DBF15CA8-0193-8D41-ACE1-33C753C8C460}"/>
                    </a:ext>
                  </a:extLst>
                </p:cNvPr>
                <p:cNvPicPr/>
                <p:nvPr/>
              </p:nvPicPr>
              <p:blipFill>
                <a:blip r:embed="rId517"/>
                <a:stretch>
                  <a:fillRect/>
                </a:stretch>
              </p:blipFill>
              <p:spPr>
                <a:xfrm>
                  <a:off x="2870227" y="4323538"/>
                  <a:ext cx="7344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276" name="墨迹 275">
                  <a:extLst>
                    <a:ext uri="{FF2B5EF4-FFF2-40B4-BE49-F238E27FC236}">
                      <a16:creationId xmlns:a16="http://schemas.microsoft.com/office/drawing/2014/main" id="{F95E2389-E210-034E-AE86-5993705B80BD}"/>
                    </a:ext>
                  </a:extLst>
                </p14:cNvPr>
                <p14:cNvContentPartPr/>
                <p14:nvPr/>
              </p14:nvContentPartPr>
              <p14:xfrm>
                <a:off x="2977147" y="4378258"/>
                <a:ext cx="127440" cy="162720"/>
              </p14:xfrm>
            </p:contentPart>
          </mc:Choice>
          <mc:Fallback xmlns="">
            <p:pic>
              <p:nvPicPr>
                <p:cNvPr id="276" name="墨迹 275">
                  <a:extLst>
                    <a:ext uri="{FF2B5EF4-FFF2-40B4-BE49-F238E27FC236}">
                      <a16:creationId xmlns:a16="http://schemas.microsoft.com/office/drawing/2014/main" id="{F95E2389-E210-034E-AE86-5993705B80BD}"/>
                    </a:ext>
                  </a:extLst>
                </p:cNvPr>
                <p:cNvPicPr/>
                <p:nvPr/>
              </p:nvPicPr>
              <p:blipFill>
                <a:blip r:embed="rId519"/>
                <a:stretch>
                  <a:fillRect/>
                </a:stretch>
              </p:blipFill>
              <p:spPr>
                <a:xfrm>
                  <a:off x="2961667" y="4362778"/>
                  <a:ext cx="1580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277" name="墨迹 276">
                  <a:extLst>
                    <a:ext uri="{FF2B5EF4-FFF2-40B4-BE49-F238E27FC236}">
                      <a16:creationId xmlns:a16="http://schemas.microsoft.com/office/drawing/2014/main" id="{E6CA4B97-1282-D446-B96A-534FD0225259}"/>
                    </a:ext>
                  </a:extLst>
                </p14:cNvPr>
                <p14:cNvContentPartPr/>
                <p14:nvPr/>
              </p14:nvContentPartPr>
              <p14:xfrm>
                <a:off x="3196027" y="4134538"/>
                <a:ext cx="162720" cy="21600"/>
              </p14:xfrm>
            </p:contentPart>
          </mc:Choice>
          <mc:Fallback xmlns="">
            <p:pic>
              <p:nvPicPr>
                <p:cNvPr id="277" name="墨迹 276">
                  <a:extLst>
                    <a:ext uri="{FF2B5EF4-FFF2-40B4-BE49-F238E27FC236}">
                      <a16:creationId xmlns:a16="http://schemas.microsoft.com/office/drawing/2014/main" id="{E6CA4B97-1282-D446-B96A-534FD0225259}"/>
                    </a:ext>
                  </a:extLst>
                </p:cNvPr>
                <p:cNvPicPr/>
                <p:nvPr/>
              </p:nvPicPr>
              <p:blipFill>
                <a:blip r:embed="rId521"/>
                <a:stretch>
                  <a:fillRect/>
                </a:stretch>
              </p:blipFill>
              <p:spPr>
                <a:xfrm>
                  <a:off x="3180547" y="4119058"/>
                  <a:ext cx="1933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278" name="墨迹 277">
                  <a:extLst>
                    <a:ext uri="{FF2B5EF4-FFF2-40B4-BE49-F238E27FC236}">
                      <a16:creationId xmlns:a16="http://schemas.microsoft.com/office/drawing/2014/main" id="{DCA56286-2A71-7A4B-8446-B1E5FACE442C}"/>
                    </a:ext>
                  </a:extLst>
                </p14:cNvPr>
                <p14:cNvContentPartPr/>
                <p14:nvPr/>
              </p14:nvContentPartPr>
              <p14:xfrm>
                <a:off x="3245347" y="4291858"/>
                <a:ext cx="162720" cy="89640"/>
              </p14:xfrm>
            </p:contentPart>
          </mc:Choice>
          <mc:Fallback xmlns="">
            <p:pic>
              <p:nvPicPr>
                <p:cNvPr id="278" name="墨迹 277">
                  <a:extLst>
                    <a:ext uri="{FF2B5EF4-FFF2-40B4-BE49-F238E27FC236}">
                      <a16:creationId xmlns:a16="http://schemas.microsoft.com/office/drawing/2014/main" id="{DCA56286-2A71-7A4B-8446-B1E5FACE442C}"/>
                    </a:ext>
                  </a:extLst>
                </p:cNvPr>
                <p:cNvPicPr/>
                <p:nvPr/>
              </p:nvPicPr>
              <p:blipFill>
                <a:blip r:embed="rId523"/>
                <a:stretch>
                  <a:fillRect/>
                </a:stretch>
              </p:blipFill>
              <p:spPr>
                <a:xfrm>
                  <a:off x="3229833" y="4276378"/>
                  <a:ext cx="193388"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279" name="墨迹 278">
                  <a:extLst>
                    <a:ext uri="{FF2B5EF4-FFF2-40B4-BE49-F238E27FC236}">
                      <a16:creationId xmlns:a16="http://schemas.microsoft.com/office/drawing/2014/main" id="{8B1F5401-481B-DC4C-BC5E-48D2D3B26161}"/>
                    </a:ext>
                  </a:extLst>
                </p14:cNvPr>
                <p14:cNvContentPartPr/>
                <p14:nvPr/>
              </p14:nvContentPartPr>
              <p14:xfrm>
                <a:off x="3400507" y="4127338"/>
                <a:ext cx="296640" cy="226080"/>
              </p14:xfrm>
            </p:contentPart>
          </mc:Choice>
          <mc:Fallback xmlns="">
            <p:pic>
              <p:nvPicPr>
                <p:cNvPr id="279" name="墨迹 278">
                  <a:extLst>
                    <a:ext uri="{FF2B5EF4-FFF2-40B4-BE49-F238E27FC236}">
                      <a16:creationId xmlns:a16="http://schemas.microsoft.com/office/drawing/2014/main" id="{8B1F5401-481B-DC4C-BC5E-48D2D3B26161}"/>
                    </a:ext>
                  </a:extLst>
                </p:cNvPr>
                <p:cNvPicPr/>
                <p:nvPr/>
              </p:nvPicPr>
              <p:blipFill>
                <a:blip r:embed="rId525"/>
                <a:stretch>
                  <a:fillRect/>
                </a:stretch>
              </p:blipFill>
              <p:spPr>
                <a:xfrm>
                  <a:off x="3385027" y="4111883"/>
                  <a:ext cx="327240" cy="256631"/>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280" name="墨迹 279">
                  <a:extLst>
                    <a:ext uri="{FF2B5EF4-FFF2-40B4-BE49-F238E27FC236}">
                      <a16:creationId xmlns:a16="http://schemas.microsoft.com/office/drawing/2014/main" id="{95AC2A64-FB95-A74B-87D2-2D7CB8E17004}"/>
                    </a:ext>
                  </a:extLst>
                </p14:cNvPr>
                <p14:cNvContentPartPr/>
                <p14:nvPr/>
              </p14:nvContentPartPr>
              <p14:xfrm>
                <a:off x="3464227" y="4008178"/>
                <a:ext cx="120240" cy="528840"/>
              </p14:xfrm>
            </p:contentPart>
          </mc:Choice>
          <mc:Fallback xmlns="">
            <p:pic>
              <p:nvPicPr>
                <p:cNvPr id="280" name="墨迹 279">
                  <a:extLst>
                    <a:ext uri="{FF2B5EF4-FFF2-40B4-BE49-F238E27FC236}">
                      <a16:creationId xmlns:a16="http://schemas.microsoft.com/office/drawing/2014/main" id="{95AC2A64-FB95-A74B-87D2-2D7CB8E17004}"/>
                    </a:ext>
                  </a:extLst>
                </p:cNvPr>
                <p:cNvPicPr/>
                <p:nvPr/>
              </p:nvPicPr>
              <p:blipFill>
                <a:blip r:embed="rId527"/>
                <a:stretch>
                  <a:fillRect/>
                </a:stretch>
              </p:blipFill>
              <p:spPr>
                <a:xfrm>
                  <a:off x="3448747" y="3992698"/>
                  <a:ext cx="15084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281" name="墨迹 280">
                  <a:extLst>
                    <a:ext uri="{FF2B5EF4-FFF2-40B4-BE49-F238E27FC236}">
                      <a16:creationId xmlns:a16="http://schemas.microsoft.com/office/drawing/2014/main" id="{50ED40B3-F97A-5642-A3FF-8B98B78115F4}"/>
                    </a:ext>
                  </a:extLst>
                </p14:cNvPr>
                <p14:cNvContentPartPr/>
                <p14:nvPr/>
              </p14:nvContentPartPr>
              <p14:xfrm>
                <a:off x="3866347" y="4000258"/>
                <a:ext cx="169560" cy="49680"/>
              </p14:xfrm>
            </p:contentPart>
          </mc:Choice>
          <mc:Fallback xmlns="">
            <p:pic>
              <p:nvPicPr>
                <p:cNvPr id="281" name="墨迹 280">
                  <a:extLst>
                    <a:ext uri="{FF2B5EF4-FFF2-40B4-BE49-F238E27FC236}">
                      <a16:creationId xmlns:a16="http://schemas.microsoft.com/office/drawing/2014/main" id="{50ED40B3-F97A-5642-A3FF-8B98B78115F4}"/>
                    </a:ext>
                  </a:extLst>
                </p:cNvPr>
                <p:cNvPicPr/>
                <p:nvPr/>
              </p:nvPicPr>
              <p:blipFill>
                <a:blip r:embed="rId529"/>
                <a:stretch>
                  <a:fillRect/>
                </a:stretch>
              </p:blipFill>
              <p:spPr>
                <a:xfrm>
                  <a:off x="3850900" y="3984778"/>
                  <a:ext cx="200095"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282" name="墨迹 281">
                  <a:extLst>
                    <a:ext uri="{FF2B5EF4-FFF2-40B4-BE49-F238E27FC236}">
                      <a16:creationId xmlns:a16="http://schemas.microsoft.com/office/drawing/2014/main" id="{57975201-3353-7D4B-BA3D-95294D08B04A}"/>
                    </a:ext>
                  </a:extLst>
                </p14:cNvPr>
                <p14:cNvContentPartPr/>
                <p14:nvPr/>
              </p14:nvContentPartPr>
              <p14:xfrm>
                <a:off x="3894427" y="3915658"/>
                <a:ext cx="42840" cy="289800"/>
              </p14:xfrm>
            </p:contentPart>
          </mc:Choice>
          <mc:Fallback xmlns="">
            <p:pic>
              <p:nvPicPr>
                <p:cNvPr id="282" name="墨迹 281">
                  <a:extLst>
                    <a:ext uri="{FF2B5EF4-FFF2-40B4-BE49-F238E27FC236}">
                      <a16:creationId xmlns:a16="http://schemas.microsoft.com/office/drawing/2014/main" id="{57975201-3353-7D4B-BA3D-95294D08B04A}"/>
                    </a:ext>
                  </a:extLst>
                </p:cNvPr>
                <p:cNvPicPr/>
                <p:nvPr/>
              </p:nvPicPr>
              <p:blipFill>
                <a:blip r:embed="rId531"/>
                <a:stretch>
                  <a:fillRect/>
                </a:stretch>
              </p:blipFill>
              <p:spPr>
                <a:xfrm>
                  <a:off x="3878816" y="3900178"/>
                  <a:ext cx="73699"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283" name="墨迹 282">
                  <a:extLst>
                    <a:ext uri="{FF2B5EF4-FFF2-40B4-BE49-F238E27FC236}">
                      <a16:creationId xmlns:a16="http://schemas.microsoft.com/office/drawing/2014/main" id="{487317DE-5E7D-624B-8CF2-80891419B5A3}"/>
                    </a:ext>
                  </a:extLst>
                </p14:cNvPr>
                <p14:cNvContentPartPr/>
                <p14:nvPr/>
              </p14:nvContentPartPr>
              <p14:xfrm>
                <a:off x="3852307" y="4162618"/>
                <a:ext cx="212040" cy="150840"/>
              </p14:xfrm>
            </p:contentPart>
          </mc:Choice>
          <mc:Fallback xmlns="">
            <p:pic>
              <p:nvPicPr>
                <p:cNvPr id="283" name="墨迹 282">
                  <a:extLst>
                    <a:ext uri="{FF2B5EF4-FFF2-40B4-BE49-F238E27FC236}">
                      <a16:creationId xmlns:a16="http://schemas.microsoft.com/office/drawing/2014/main" id="{487317DE-5E7D-624B-8CF2-80891419B5A3}"/>
                    </a:ext>
                  </a:extLst>
                </p:cNvPr>
                <p:cNvPicPr/>
                <p:nvPr/>
              </p:nvPicPr>
              <p:blipFill>
                <a:blip r:embed="rId533"/>
                <a:stretch>
                  <a:fillRect/>
                </a:stretch>
              </p:blipFill>
              <p:spPr>
                <a:xfrm>
                  <a:off x="3836827" y="4147175"/>
                  <a:ext cx="242640" cy="181367"/>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284" name="墨迹 283">
                  <a:extLst>
                    <a:ext uri="{FF2B5EF4-FFF2-40B4-BE49-F238E27FC236}">
                      <a16:creationId xmlns:a16="http://schemas.microsoft.com/office/drawing/2014/main" id="{10FFF358-06BE-0643-8DAE-9E4796E628FE}"/>
                    </a:ext>
                  </a:extLst>
                </p14:cNvPr>
                <p14:cNvContentPartPr/>
                <p14:nvPr/>
              </p14:nvContentPartPr>
              <p14:xfrm>
                <a:off x="3845107" y="4275658"/>
                <a:ext cx="49680" cy="254520"/>
              </p14:xfrm>
            </p:contentPart>
          </mc:Choice>
          <mc:Fallback xmlns="">
            <p:pic>
              <p:nvPicPr>
                <p:cNvPr id="284" name="墨迹 283">
                  <a:extLst>
                    <a:ext uri="{FF2B5EF4-FFF2-40B4-BE49-F238E27FC236}">
                      <a16:creationId xmlns:a16="http://schemas.microsoft.com/office/drawing/2014/main" id="{10FFF358-06BE-0643-8DAE-9E4796E628FE}"/>
                    </a:ext>
                  </a:extLst>
                </p:cNvPr>
                <p:cNvPicPr/>
                <p:nvPr/>
              </p:nvPicPr>
              <p:blipFill>
                <a:blip r:embed="rId535"/>
                <a:stretch>
                  <a:fillRect/>
                </a:stretch>
              </p:blipFill>
              <p:spPr>
                <a:xfrm>
                  <a:off x="3829738" y="4260178"/>
                  <a:ext cx="800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285" name="墨迹 284">
                  <a:extLst>
                    <a:ext uri="{FF2B5EF4-FFF2-40B4-BE49-F238E27FC236}">
                      <a16:creationId xmlns:a16="http://schemas.microsoft.com/office/drawing/2014/main" id="{2C85255C-0A3D-7E47-909D-CE37A03C0FB4}"/>
                    </a:ext>
                  </a:extLst>
                </p14:cNvPr>
                <p14:cNvContentPartPr/>
                <p14:nvPr/>
              </p14:nvContentPartPr>
              <p14:xfrm>
                <a:off x="3880387" y="4367098"/>
                <a:ext cx="395640" cy="99000"/>
              </p14:xfrm>
            </p:contentPart>
          </mc:Choice>
          <mc:Fallback xmlns="">
            <p:pic>
              <p:nvPicPr>
                <p:cNvPr id="285" name="墨迹 284">
                  <a:extLst>
                    <a:ext uri="{FF2B5EF4-FFF2-40B4-BE49-F238E27FC236}">
                      <a16:creationId xmlns:a16="http://schemas.microsoft.com/office/drawing/2014/main" id="{2C85255C-0A3D-7E47-909D-CE37A03C0FB4}"/>
                    </a:ext>
                  </a:extLst>
                </p:cNvPr>
                <p:cNvPicPr/>
                <p:nvPr/>
              </p:nvPicPr>
              <p:blipFill>
                <a:blip r:embed="rId537"/>
                <a:stretch>
                  <a:fillRect/>
                </a:stretch>
              </p:blipFill>
              <p:spPr>
                <a:xfrm>
                  <a:off x="3864907" y="4351618"/>
                  <a:ext cx="4262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286" name="墨迹 285">
                  <a:extLst>
                    <a:ext uri="{FF2B5EF4-FFF2-40B4-BE49-F238E27FC236}">
                      <a16:creationId xmlns:a16="http://schemas.microsoft.com/office/drawing/2014/main" id="{FF136D8E-69AB-6445-B2B9-A79164AA47B9}"/>
                    </a:ext>
                  </a:extLst>
                </p14:cNvPr>
                <p14:cNvContentPartPr/>
                <p14:nvPr/>
              </p14:nvContentPartPr>
              <p14:xfrm>
                <a:off x="4162627" y="4078738"/>
                <a:ext cx="162720" cy="257400"/>
              </p14:xfrm>
            </p:contentPart>
          </mc:Choice>
          <mc:Fallback xmlns="">
            <p:pic>
              <p:nvPicPr>
                <p:cNvPr id="286" name="墨迹 285">
                  <a:extLst>
                    <a:ext uri="{FF2B5EF4-FFF2-40B4-BE49-F238E27FC236}">
                      <a16:creationId xmlns:a16="http://schemas.microsoft.com/office/drawing/2014/main" id="{FF136D8E-69AB-6445-B2B9-A79164AA47B9}"/>
                    </a:ext>
                  </a:extLst>
                </p:cNvPr>
                <p:cNvPicPr/>
                <p:nvPr/>
              </p:nvPicPr>
              <p:blipFill>
                <a:blip r:embed="rId539"/>
                <a:stretch>
                  <a:fillRect/>
                </a:stretch>
              </p:blipFill>
              <p:spPr>
                <a:xfrm>
                  <a:off x="4147147" y="4063280"/>
                  <a:ext cx="193320" cy="287957"/>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287" name="墨迹 286">
                  <a:extLst>
                    <a:ext uri="{FF2B5EF4-FFF2-40B4-BE49-F238E27FC236}">
                      <a16:creationId xmlns:a16="http://schemas.microsoft.com/office/drawing/2014/main" id="{D256C516-A49D-3942-8D31-783E19C94DA7}"/>
                    </a:ext>
                  </a:extLst>
                </p14:cNvPr>
                <p14:cNvContentPartPr/>
                <p14:nvPr/>
              </p14:nvContentPartPr>
              <p14:xfrm>
                <a:off x="4451707" y="3873178"/>
                <a:ext cx="183960" cy="42840"/>
              </p14:xfrm>
            </p:contentPart>
          </mc:Choice>
          <mc:Fallback xmlns="">
            <p:pic>
              <p:nvPicPr>
                <p:cNvPr id="287" name="墨迹 286">
                  <a:extLst>
                    <a:ext uri="{FF2B5EF4-FFF2-40B4-BE49-F238E27FC236}">
                      <a16:creationId xmlns:a16="http://schemas.microsoft.com/office/drawing/2014/main" id="{D256C516-A49D-3942-8D31-783E19C94DA7}"/>
                    </a:ext>
                  </a:extLst>
                </p:cNvPr>
                <p:cNvPicPr/>
                <p:nvPr/>
              </p:nvPicPr>
              <p:blipFill>
                <a:blip r:embed="rId541"/>
                <a:stretch>
                  <a:fillRect/>
                </a:stretch>
              </p:blipFill>
              <p:spPr>
                <a:xfrm>
                  <a:off x="4436227" y="3857567"/>
                  <a:ext cx="214560" cy="73699"/>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288" name="墨迹 287">
                  <a:extLst>
                    <a:ext uri="{FF2B5EF4-FFF2-40B4-BE49-F238E27FC236}">
                      <a16:creationId xmlns:a16="http://schemas.microsoft.com/office/drawing/2014/main" id="{2E0AA3BA-9C80-2D49-B937-F9A90DB091E0}"/>
                    </a:ext>
                  </a:extLst>
                </p14:cNvPr>
                <p14:cNvContentPartPr/>
                <p14:nvPr/>
              </p14:nvContentPartPr>
              <p14:xfrm>
                <a:off x="4480147" y="4014298"/>
                <a:ext cx="7560" cy="56880"/>
              </p14:xfrm>
            </p:contentPart>
          </mc:Choice>
          <mc:Fallback xmlns="">
            <p:pic>
              <p:nvPicPr>
                <p:cNvPr id="288" name="墨迹 287">
                  <a:extLst>
                    <a:ext uri="{FF2B5EF4-FFF2-40B4-BE49-F238E27FC236}">
                      <a16:creationId xmlns:a16="http://schemas.microsoft.com/office/drawing/2014/main" id="{2E0AA3BA-9C80-2D49-B937-F9A90DB091E0}"/>
                    </a:ext>
                  </a:extLst>
                </p:cNvPr>
                <p:cNvPicPr/>
                <p:nvPr/>
              </p:nvPicPr>
              <p:blipFill>
                <a:blip r:embed="rId543"/>
                <a:stretch>
                  <a:fillRect/>
                </a:stretch>
              </p:blipFill>
              <p:spPr>
                <a:xfrm>
                  <a:off x="4464667" y="3998818"/>
                  <a:ext cx="381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289" name="墨迹 288">
                  <a:extLst>
                    <a:ext uri="{FF2B5EF4-FFF2-40B4-BE49-F238E27FC236}">
                      <a16:creationId xmlns:a16="http://schemas.microsoft.com/office/drawing/2014/main" id="{1EDBEFE9-AF7B-9848-932D-9F95894596CC}"/>
                    </a:ext>
                  </a:extLst>
                </p14:cNvPr>
                <p14:cNvContentPartPr/>
                <p14:nvPr/>
              </p14:nvContentPartPr>
              <p14:xfrm>
                <a:off x="4347667" y="3929698"/>
                <a:ext cx="461160" cy="288000"/>
              </p14:xfrm>
            </p:contentPart>
          </mc:Choice>
          <mc:Fallback xmlns="">
            <p:pic>
              <p:nvPicPr>
                <p:cNvPr id="289" name="墨迹 288">
                  <a:extLst>
                    <a:ext uri="{FF2B5EF4-FFF2-40B4-BE49-F238E27FC236}">
                      <a16:creationId xmlns:a16="http://schemas.microsoft.com/office/drawing/2014/main" id="{1EDBEFE9-AF7B-9848-932D-9F95894596CC}"/>
                    </a:ext>
                  </a:extLst>
                </p:cNvPr>
                <p:cNvPicPr/>
                <p:nvPr/>
              </p:nvPicPr>
              <p:blipFill>
                <a:blip r:embed="rId545"/>
                <a:stretch>
                  <a:fillRect/>
                </a:stretch>
              </p:blipFill>
              <p:spPr>
                <a:xfrm>
                  <a:off x="4332199" y="3914218"/>
                  <a:ext cx="491736"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290" name="墨迹 289">
                  <a:extLst>
                    <a:ext uri="{FF2B5EF4-FFF2-40B4-BE49-F238E27FC236}">
                      <a16:creationId xmlns:a16="http://schemas.microsoft.com/office/drawing/2014/main" id="{D8613516-0101-B146-9E13-9AF3FECEECB4}"/>
                    </a:ext>
                  </a:extLst>
                </p14:cNvPr>
                <p14:cNvContentPartPr/>
                <p14:nvPr/>
              </p14:nvContentPartPr>
              <p14:xfrm>
                <a:off x="4522267" y="3795778"/>
                <a:ext cx="92160" cy="783360"/>
              </p14:xfrm>
            </p:contentPart>
          </mc:Choice>
          <mc:Fallback xmlns="">
            <p:pic>
              <p:nvPicPr>
                <p:cNvPr id="290" name="墨迹 289">
                  <a:extLst>
                    <a:ext uri="{FF2B5EF4-FFF2-40B4-BE49-F238E27FC236}">
                      <a16:creationId xmlns:a16="http://schemas.microsoft.com/office/drawing/2014/main" id="{D8613516-0101-B146-9E13-9AF3FECEECB4}"/>
                    </a:ext>
                  </a:extLst>
                </p:cNvPr>
                <p:cNvPicPr/>
                <p:nvPr/>
              </p:nvPicPr>
              <p:blipFill>
                <a:blip r:embed="rId547"/>
                <a:stretch>
                  <a:fillRect/>
                </a:stretch>
              </p:blipFill>
              <p:spPr>
                <a:xfrm>
                  <a:off x="4506787" y="3780305"/>
                  <a:ext cx="122760" cy="813946"/>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291" name="墨迹 290">
                  <a:extLst>
                    <a:ext uri="{FF2B5EF4-FFF2-40B4-BE49-F238E27FC236}">
                      <a16:creationId xmlns:a16="http://schemas.microsoft.com/office/drawing/2014/main" id="{693B5D35-E870-E84E-B895-2E717CAFCBC1}"/>
                    </a:ext>
                  </a:extLst>
                </p14:cNvPr>
                <p14:cNvContentPartPr/>
                <p14:nvPr/>
              </p14:nvContentPartPr>
              <p14:xfrm>
                <a:off x="4360267" y="4190698"/>
                <a:ext cx="190800" cy="219240"/>
              </p14:xfrm>
            </p:contentPart>
          </mc:Choice>
          <mc:Fallback xmlns="">
            <p:pic>
              <p:nvPicPr>
                <p:cNvPr id="291" name="墨迹 290">
                  <a:extLst>
                    <a:ext uri="{FF2B5EF4-FFF2-40B4-BE49-F238E27FC236}">
                      <a16:creationId xmlns:a16="http://schemas.microsoft.com/office/drawing/2014/main" id="{693B5D35-E870-E84E-B895-2E717CAFCBC1}"/>
                    </a:ext>
                  </a:extLst>
                </p:cNvPr>
                <p:cNvPicPr/>
                <p:nvPr/>
              </p:nvPicPr>
              <p:blipFill>
                <a:blip r:embed="rId549"/>
                <a:stretch>
                  <a:fillRect/>
                </a:stretch>
              </p:blipFill>
              <p:spPr>
                <a:xfrm>
                  <a:off x="4344787" y="4175193"/>
                  <a:ext cx="221400" cy="24989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292" name="墨迹 291">
                  <a:extLst>
                    <a:ext uri="{FF2B5EF4-FFF2-40B4-BE49-F238E27FC236}">
                      <a16:creationId xmlns:a16="http://schemas.microsoft.com/office/drawing/2014/main" id="{45BAD10D-8F2C-6A43-B2B0-346B45AE1E4C}"/>
                    </a:ext>
                  </a:extLst>
                </p14:cNvPr>
                <p14:cNvContentPartPr/>
                <p14:nvPr/>
              </p14:nvContentPartPr>
              <p14:xfrm>
                <a:off x="4592827" y="4233178"/>
                <a:ext cx="303840" cy="127440"/>
              </p14:xfrm>
            </p:contentPart>
          </mc:Choice>
          <mc:Fallback xmlns="">
            <p:pic>
              <p:nvPicPr>
                <p:cNvPr id="292" name="墨迹 291">
                  <a:extLst>
                    <a:ext uri="{FF2B5EF4-FFF2-40B4-BE49-F238E27FC236}">
                      <a16:creationId xmlns:a16="http://schemas.microsoft.com/office/drawing/2014/main" id="{45BAD10D-8F2C-6A43-B2B0-346B45AE1E4C}"/>
                    </a:ext>
                  </a:extLst>
                </p:cNvPr>
                <p:cNvPicPr/>
                <p:nvPr/>
              </p:nvPicPr>
              <p:blipFill>
                <a:blip r:embed="rId551"/>
                <a:stretch>
                  <a:fillRect/>
                </a:stretch>
              </p:blipFill>
              <p:spPr>
                <a:xfrm>
                  <a:off x="4577347" y="4217698"/>
                  <a:ext cx="3344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294" name="墨迹 293">
                  <a:extLst>
                    <a:ext uri="{FF2B5EF4-FFF2-40B4-BE49-F238E27FC236}">
                      <a16:creationId xmlns:a16="http://schemas.microsoft.com/office/drawing/2014/main" id="{031337C2-F11E-484B-9042-5FF27187B629}"/>
                    </a:ext>
                  </a:extLst>
                </p14:cNvPr>
                <p14:cNvContentPartPr/>
                <p14:nvPr/>
              </p14:nvContentPartPr>
              <p14:xfrm>
                <a:off x="458587" y="5263138"/>
                <a:ext cx="275400" cy="106200"/>
              </p14:xfrm>
            </p:contentPart>
          </mc:Choice>
          <mc:Fallback xmlns="">
            <p:pic>
              <p:nvPicPr>
                <p:cNvPr id="294" name="墨迹 293">
                  <a:extLst>
                    <a:ext uri="{FF2B5EF4-FFF2-40B4-BE49-F238E27FC236}">
                      <a16:creationId xmlns:a16="http://schemas.microsoft.com/office/drawing/2014/main" id="{031337C2-F11E-484B-9042-5FF27187B629}"/>
                    </a:ext>
                  </a:extLst>
                </p:cNvPr>
                <p:cNvPicPr/>
                <p:nvPr/>
              </p:nvPicPr>
              <p:blipFill>
                <a:blip r:embed="rId553"/>
                <a:stretch>
                  <a:fillRect/>
                </a:stretch>
              </p:blipFill>
              <p:spPr>
                <a:xfrm>
                  <a:off x="443107" y="5247658"/>
                  <a:ext cx="3060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295" name="墨迹 294">
                  <a:extLst>
                    <a:ext uri="{FF2B5EF4-FFF2-40B4-BE49-F238E27FC236}">
                      <a16:creationId xmlns:a16="http://schemas.microsoft.com/office/drawing/2014/main" id="{E98202ED-D68B-354C-BB91-EADD420F5DA4}"/>
                    </a:ext>
                  </a:extLst>
                </p14:cNvPr>
                <p14:cNvContentPartPr/>
                <p14:nvPr/>
              </p14:nvContentPartPr>
              <p14:xfrm>
                <a:off x="1114507" y="5122018"/>
                <a:ext cx="162720" cy="28440"/>
              </p14:xfrm>
            </p:contentPart>
          </mc:Choice>
          <mc:Fallback xmlns="">
            <p:pic>
              <p:nvPicPr>
                <p:cNvPr id="295" name="墨迹 294">
                  <a:extLst>
                    <a:ext uri="{FF2B5EF4-FFF2-40B4-BE49-F238E27FC236}">
                      <a16:creationId xmlns:a16="http://schemas.microsoft.com/office/drawing/2014/main" id="{E98202ED-D68B-354C-BB91-EADD420F5DA4}"/>
                    </a:ext>
                  </a:extLst>
                </p:cNvPr>
                <p:cNvPicPr/>
                <p:nvPr/>
              </p:nvPicPr>
              <p:blipFill>
                <a:blip r:embed="rId555"/>
                <a:stretch>
                  <a:fillRect/>
                </a:stretch>
              </p:blipFill>
              <p:spPr>
                <a:xfrm>
                  <a:off x="1099027" y="5106538"/>
                  <a:ext cx="1933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296" name="墨迹 295">
                  <a:extLst>
                    <a:ext uri="{FF2B5EF4-FFF2-40B4-BE49-F238E27FC236}">
                      <a16:creationId xmlns:a16="http://schemas.microsoft.com/office/drawing/2014/main" id="{0F601661-CDDC-8040-98B4-F0FCC72B524B}"/>
                    </a:ext>
                  </a:extLst>
                </p14:cNvPr>
                <p14:cNvContentPartPr/>
                <p14:nvPr/>
              </p14:nvContentPartPr>
              <p14:xfrm>
                <a:off x="967267" y="5280418"/>
                <a:ext cx="358560" cy="194760"/>
              </p14:xfrm>
            </p:contentPart>
          </mc:Choice>
          <mc:Fallback xmlns="">
            <p:pic>
              <p:nvPicPr>
                <p:cNvPr id="296" name="墨迹 295">
                  <a:extLst>
                    <a:ext uri="{FF2B5EF4-FFF2-40B4-BE49-F238E27FC236}">
                      <a16:creationId xmlns:a16="http://schemas.microsoft.com/office/drawing/2014/main" id="{0F601661-CDDC-8040-98B4-F0FCC72B524B}"/>
                    </a:ext>
                  </a:extLst>
                </p:cNvPr>
                <p:cNvPicPr/>
                <p:nvPr/>
              </p:nvPicPr>
              <p:blipFill>
                <a:blip r:embed="rId557"/>
                <a:stretch>
                  <a:fillRect/>
                </a:stretch>
              </p:blipFill>
              <p:spPr>
                <a:xfrm>
                  <a:off x="951803" y="5264938"/>
                  <a:ext cx="389129"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297" name="墨迹 296">
                  <a:extLst>
                    <a:ext uri="{FF2B5EF4-FFF2-40B4-BE49-F238E27FC236}">
                      <a16:creationId xmlns:a16="http://schemas.microsoft.com/office/drawing/2014/main" id="{0EABA3AB-F5FA-9047-A4FE-81E35C902979}"/>
                    </a:ext>
                  </a:extLst>
                </p14:cNvPr>
                <p14:cNvContentPartPr/>
                <p14:nvPr/>
              </p14:nvContentPartPr>
              <p14:xfrm>
                <a:off x="1178227" y="5298418"/>
                <a:ext cx="7560" cy="262080"/>
              </p14:xfrm>
            </p:contentPart>
          </mc:Choice>
          <mc:Fallback xmlns="">
            <p:pic>
              <p:nvPicPr>
                <p:cNvPr id="297" name="墨迹 296">
                  <a:extLst>
                    <a:ext uri="{FF2B5EF4-FFF2-40B4-BE49-F238E27FC236}">
                      <a16:creationId xmlns:a16="http://schemas.microsoft.com/office/drawing/2014/main" id="{0EABA3AB-F5FA-9047-A4FE-81E35C902979}"/>
                    </a:ext>
                  </a:extLst>
                </p:cNvPr>
                <p:cNvPicPr/>
                <p:nvPr/>
              </p:nvPicPr>
              <p:blipFill>
                <a:blip r:embed="rId559"/>
                <a:stretch>
                  <a:fillRect/>
                </a:stretch>
              </p:blipFill>
              <p:spPr>
                <a:xfrm>
                  <a:off x="1162747" y="5282938"/>
                  <a:ext cx="381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298" name="墨迹 297">
                  <a:extLst>
                    <a:ext uri="{FF2B5EF4-FFF2-40B4-BE49-F238E27FC236}">
                      <a16:creationId xmlns:a16="http://schemas.microsoft.com/office/drawing/2014/main" id="{AD7EB280-68B7-7949-B207-8E086E08E204}"/>
                    </a:ext>
                  </a:extLst>
                </p14:cNvPr>
                <p14:cNvContentPartPr/>
                <p14:nvPr/>
              </p14:nvContentPartPr>
              <p14:xfrm>
                <a:off x="1234387" y="5299498"/>
                <a:ext cx="70920" cy="231480"/>
              </p14:xfrm>
            </p:contentPart>
          </mc:Choice>
          <mc:Fallback xmlns="">
            <p:pic>
              <p:nvPicPr>
                <p:cNvPr id="298" name="墨迹 297">
                  <a:extLst>
                    <a:ext uri="{FF2B5EF4-FFF2-40B4-BE49-F238E27FC236}">
                      <a16:creationId xmlns:a16="http://schemas.microsoft.com/office/drawing/2014/main" id="{AD7EB280-68B7-7949-B207-8E086E08E204}"/>
                    </a:ext>
                  </a:extLst>
                </p:cNvPr>
                <p:cNvPicPr/>
                <p:nvPr/>
              </p:nvPicPr>
              <p:blipFill>
                <a:blip r:embed="rId561"/>
                <a:stretch>
                  <a:fillRect/>
                </a:stretch>
              </p:blipFill>
              <p:spPr>
                <a:xfrm>
                  <a:off x="1218907" y="5284018"/>
                  <a:ext cx="1015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299" name="墨迹 298">
                  <a:extLst>
                    <a:ext uri="{FF2B5EF4-FFF2-40B4-BE49-F238E27FC236}">
                      <a16:creationId xmlns:a16="http://schemas.microsoft.com/office/drawing/2014/main" id="{A4925209-4100-C741-819F-A661001711F1}"/>
                    </a:ext>
                  </a:extLst>
                </p14:cNvPr>
                <p14:cNvContentPartPr/>
                <p14:nvPr/>
              </p14:nvContentPartPr>
              <p14:xfrm>
                <a:off x="1343467" y="5083858"/>
                <a:ext cx="151560" cy="236160"/>
              </p14:xfrm>
            </p:contentPart>
          </mc:Choice>
          <mc:Fallback xmlns="">
            <p:pic>
              <p:nvPicPr>
                <p:cNvPr id="299" name="墨迹 298">
                  <a:extLst>
                    <a:ext uri="{FF2B5EF4-FFF2-40B4-BE49-F238E27FC236}">
                      <a16:creationId xmlns:a16="http://schemas.microsoft.com/office/drawing/2014/main" id="{A4925209-4100-C741-819F-A661001711F1}"/>
                    </a:ext>
                  </a:extLst>
                </p:cNvPr>
                <p:cNvPicPr/>
                <p:nvPr/>
              </p:nvPicPr>
              <p:blipFill>
                <a:blip r:embed="rId563"/>
                <a:stretch>
                  <a:fillRect/>
                </a:stretch>
              </p:blipFill>
              <p:spPr>
                <a:xfrm>
                  <a:off x="1327987" y="5068402"/>
                  <a:ext cx="182160" cy="266713"/>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00" name="墨迹 299">
                  <a:extLst>
                    <a:ext uri="{FF2B5EF4-FFF2-40B4-BE49-F238E27FC236}">
                      <a16:creationId xmlns:a16="http://schemas.microsoft.com/office/drawing/2014/main" id="{DA275F3D-7CC7-6648-B600-E4BC2B3C0D2B}"/>
                    </a:ext>
                  </a:extLst>
                </p14:cNvPr>
                <p14:cNvContentPartPr/>
                <p14:nvPr/>
              </p14:nvContentPartPr>
              <p14:xfrm>
                <a:off x="1439227" y="5277538"/>
                <a:ext cx="56160" cy="78120"/>
              </p14:xfrm>
            </p:contentPart>
          </mc:Choice>
          <mc:Fallback xmlns="">
            <p:pic>
              <p:nvPicPr>
                <p:cNvPr id="300" name="墨迹 299">
                  <a:extLst>
                    <a:ext uri="{FF2B5EF4-FFF2-40B4-BE49-F238E27FC236}">
                      <a16:creationId xmlns:a16="http://schemas.microsoft.com/office/drawing/2014/main" id="{DA275F3D-7CC7-6648-B600-E4BC2B3C0D2B}"/>
                    </a:ext>
                  </a:extLst>
                </p:cNvPr>
                <p:cNvPicPr/>
                <p:nvPr/>
              </p:nvPicPr>
              <p:blipFill>
                <a:blip r:embed="rId565"/>
                <a:stretch>
                  <a:fillRect/>
                </a:stretch>
              </p:blipFill>
              <p:spPr>
                <a:xfrm>
                  <a:off x="1423747" y="5262058"/>
                  <a:ext cx="867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01" name="墨迹 300">
                  <a:extLst>
                    <a:ext uri="{FF2B5EF4-FFF2-40B4-BE49-F238E27FC236}">
                      <a16:creationId xmlns:a16="http://schemas.microsoft.com/office/drawing/2014/main" id="{A9A8456B-6C1B-EF49-BD49-B7FCCEE967FB}"/>
                    </a:ext>
                  </a:extLst>
                </p14:cNvPr>
                <p14:cNvContentPartPr/>
                <p14:nvPr/>
              </p14:nvContentPartPr>
              <p14:xfrm>
                <a:off x="1389907" y="5354938"/>
                <a:ext cx="155520" cy="262080"/>
              </p14:xfrm>
            </p:contentPart>
          </mc:Choice>
          <mc:Fallback xmlns="">
            <p:pic>
              <p:nvPicPr>
                <p:cNvPr id="301" name="墨迹 300">
                  <a:extLst>
                    <a:ext uri="{FF2B5EF4-FFF2-40B4-BE49-F238E27FC236}">
                      <a16:creationId xmlns:a16="http://schemas.microsoft.com/office/drawing/2014/main" id="{A9A8456B-6C1B-EF49-BD49-B7FCCEE967FB}"/>
                    </a:ext>
                  </a:extLst>
                </p:cNvPr>
                <p:cNvPicPr/>
                <p:nvPr/>
              </p:nvPicPr>
              <p:blipFill>
                <a:blip r:embed="rId567"/>
                <a:stretch>
                  <a:fillRect/>
                </a:stretch>
              </p:blipFill>
              <p:spPr>
                <a:xfrm>
                  <a:off x="1374427" y="5339458"/>
                  <a:ext cx="18612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02" name="墨迹 301">
                  <a:extLst>
                    <a:ext uri="{FF2B5EF4-FFF2-40B4-BE49-F238E27FC236}">
                      <a16:creationId xmlns:a16="http://schemas.microsoft.com/office/drawing/2014/main" id="{EE89DA03-599E-D347-831C-287ECB559E25}"/>
                    </a:ext>
                  </a:extLst>
                </p14:cNvPr>
                <p14:cNvContentPartPr/>
                <p14:nvPr/>
              </p14:nvContentPartPr>
              <p14:xfrm>
                <a:off x="1693027" y="5150458"/>
                <a:ext cx="183960" cy="127440"/>
              </p14:xfrm>
            </p:contentPart>
          </mc:Choice>
          <mc:Fallback xmlns="">
            <p:pic>
              <p:nvPicPr>
                <p:cNvPr id="302" name="墨迹 301">
                  <a:extLst>
                    <a:ext uri="{FF2B5EF4-FFF2-40B4-BE49-F238E27FC236}">
                      <a16:creationId xmlns:a16="http://schemas.microsoft.com/office/drawing/2014/main" id="{EE89DA03-599E-D347-831C-287ECB559E25}"/>
                    </a:ext>
                  </a:extLst>
                </p:cNvPr>
                <p:cNvPicPr/>
                <p:nvPr/>
              </p:nvPicPr>
              <p:blipFill>
                <a:blip r:embed="rId569"/>
                <a:stretch>
                  <a:fillRect/>
                </a:stretch>
              </p:blipFill>
              <p:spPr>
                <a:xfrm>
                  <a:off x="1677517" y="5134978"/>
                  <a:ext cx="2146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03" name="墨迹 302">
                  <a:extLst>
                    <a:ext uri="{FF2B5EF4-FFF2-40B4-BE49-F238E27FC236}">
                      <a16:creationId xmlns:a16="http://schemas.microsoft.com/office/drawing/2014/main" id="{651CD9DE-E8C7-0A4B-8BAF-22F633DBC0D3}"/>
                    </a:ext>
                  </a:extLst>
                </p14:cNvPr>
                <p14:cNvContentPartPr/>
                <p14:nvPr/>
              </p14:nvContentPartPr>
              <p14:xfrm>
                <a:off x="1707427" y="5235058"/>
                <a:ext cx="125640" cy="342000"/>
              </p14:xfrm>
            </p:contentPart>
          </mc:Choice>
          <mc:Fallback xmlns="">
            <p:pic>
              <p:nvPicPr>
                <p:cNvPr id="303" name="墨迹 302">
                  <a:extLst>
                    <a:ext uri="{FF2B5EF4-FFF2-40B4-BE49-F238E27FC236}">
                      <a16:creationId xmlns:a16="http://schemas.microsoft.com/office/drawing/2014/main" id="{651CD9DE-E8C7-0A4B-8BAF-22F633DBC0D3}"/>
                    </a:ext>
                  </a:extLst>
                </p:cNvPr>
                <p:cNvPicPr/>
                <p:nvPr/>
              </p:nvPicPr>
              <p:blipFill>
                <a:blip r:embed="rId571"/>
                <a:stretch>
                  <a:fillRect/>
                </a:stretch>
              </p:blipFill>
              <p:spPr>
                <a:xfrm>
                  <a:off x="1691947" y="5219594"/>
                  <a:ext cx="156240" cy="372568"/>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04" name="墨迹 303">
                  <a:extLst>
                    <a:ext uri="{FF2B5EF4-FFF2-40B4-BE49-F238E27FC236}">
                      <a16:creationId xmlns:a16="http://schemas.microsoft.com/office/drawing/2014/main" id="{36593BB6-D4CF-5544-84C8-63AF44FFE25E}"/>
                    </a:ext>
                  </a:extLst>
                </p14:cNvPr>
                <p14:cNvContentPartPr/>
                <p14:nvPr/>
              </p14:nvContentPartPr>
              <p14:xfrm>
                <a:off x="1777987" y="5164498"/>
                <a:ext cx="303840" cy="441720"/>
              </p14:xfrm>
            </p:contentPart>
          </mc:Choice>
          <mc:Fallback xmlns="">
            <p:pic>
              <p:nvPicPr>
                <p:cNvPr id="304" name="墨迹 303">
                  <a:extLst>
                    <a:ext uri="{FF2B5EF4-FFF2-40B4-BE49-F238E27FC236}">
                      <a16:creationId xmlns:a16="http://schemas.microsoft.com/office/drawing/2014/main" id="{36593BB6-D4CF-5544-84C8-63AF44FFE25E}"/>
                    </a:ext>
                  </a:extLst>
                </p:cNvPr>
                <p:cNvPicPr/>
                <p:nvPr/>
              </p:nvPicPr>
              <p:blipFill>
                <a:blip r:embed="rId573"/>
                <a:stretch>
                  <a:fillRect/>
                </a:stretch>
              </p:blipFill>
              <p:spPr>
                <a:xfrm>
                  <a:off x="1762507" y="5149018"/>
                  <a:ext cx="33444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305" name="墨迹 304">
                  <a:extLst>
                    <a:ext uri="{FF2B5EF4-FFF2-40B4-BE49-F238E27FC236}">
                      <a16:creationId xmlns:a16="http://schemas.microsoft.com/office/drawing/2014/main" id="{080471E4-CEC5-D940-84F3-04F8B4DBC09C}"/>
                    </a:ext>
                  </a:extLst>
                </p14:cNvPr>
                <p14:cNvContentPartPr/>
                <p14:nvPr/>
              </p14:nvContentPartPr>
              <p14:xfrm>
                <a:off x="1933147" y="5383378"/>
                <a:ext cx="162720" cy="239400"/>
              </p14:xfrm>
            </p:contentPart>
          </mc:Choice>
          <mc:Fallback xmlns="">
            <p:pic>
              <p:nvPicPr>
                <p:cNvPr id="305" name="墨迹 304">
                  <a:extLst>
                    <a:ext uri="{FF2B5EF4-FFF2-40B4-BE49-F238E27FC236}">
                      <a16:creationId xmlns:a16="http://schemas.microsoft.com/office/drawing/2014/main" id="{080471E4-CEC5-D940-84F3-04F8B4DBC09C}"/>
                    </a:ext>
                  </a:extLst>
                </p:cNvPr>
                <p:cNvPicPr/>
                <p:nvPr/>
              </p:nvPicPr>
              <p:blipFill>
                <a:blip r:embed="rId575"/>
                <a:stretch>
                  <a:fillRect/>
                </a:stretch>
              </p:blipFill>
              <p:spPr>
                <a:xfrm>
                  <a:off x="1917667" y="5367898"/>
                  <a:ext cx="1933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06" name="墨迹 305">
                  <a:extLst>
                    <a:ext uri="{FF2B5EF4-FFF2-40B4-BE49-F238E27FC236}">
                      <a16:creationId xmlns:a16="http://schemas.microsoft.com/office/drawing/2014/main" id="{D5A86593-818D-5446-906F-AD09B215AB72}"/>
                    </a:ext>
                  </a:extLst>
                </p14:cNvPr>
                <p14:cNvContentPartPr/>
                <p14:nvPr/>
              </p14:nvContentPartPr>
              <p14:xfrm>
                <a:off x="1862587" y="5051458"/>
                <a:ext cx="92160" cy="42840"/>
              </p14:xfrm>
            </p:contentPart>
          </mc:Choice>
          <mc:Fallback xmlns="">
            <p:pic>
              <p:nvPicPr>
                <p:cNvPr id="306" name="墨迹 305">
                  <a:extLst>
                    <a:ext uri="{FF2B5EF4-FFF2-40B4-BE49-F238E27FC236}">
                      <a16:creationId xmlns:a16="http://schemas.microsoft.com/office/drawing/2014/main" id="{D5A86593-818D-5446-906F-AD09B215AB72}"/>
                    </a:ext>
                  </a:extLst>
                </p:cNvPr>
                <p:cNvPicPr/>
                <p:nvPr/>
              </p:nvPicPr>
              <p:blipFill>
                <a:blip r:embed="rId577"/>
                <a:stretch>
                  <a:fillRect/>
                </a:stretch>
              </p:blipFill>
              <p:spPr>
                <a:xfrm>
                  <a:off x="1847107" y="5035847"/>
                  <a:ext cx="122760" cy="73699"/>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07" name="墨迹 306">
                  <a:extLst>
                    <a:ext uri="{FF2B5EF4-FFF2-40B4-BE49-F238E27FC236}">
                      <a16:creationId xmlns:a16="http://schemas.microsoft.com/office/drawing/2014/main" id="{0B91A92E-156B-424A-9375-6B31FB075E7F}"/>
                    </a:ext>
                  </a:extLst>
                </p14:cNvPr>
                <p14:cNvContentPartPr/>
                <p14:nvPr/>
              </p14:nvContentPartPr>
              <p14:xfrm>
                <a:off x="2278747" y="4995298"/>
                <a:ext cx="63720" cy="84240"/>
              </p14:xfrm>
            </p:contentPart>
          </mc:Choice>
          <mc:Fallback xmlns="">
            <p:pic>
              <p:nvPicPr>
                <p:cNvPr id="307" name="墨迹 306">
                  <a:extLst>
                    <a:ext uri="{FF2B5EF4-FFF2-40B4-BE49-F238E27FC236}">
                      <a16:creationId xmlns:a16="http://schemas.microsoft.com/office/drawing/2014/main" id="{0B91A92E-156B-424A-9375-6B31FB075E7F}"/>
                    </a:ext>
                  </a:extLst>
                </p:cNvPr>
                <p:cNvPicPr/>
                <p:nvPr/>
              </p:nvPicPr>
              <p:blipFill>
                <a:blip r:embed="rId579"/>
                <a:stretch>
                  <a:fillRect/>
                </a:stretch>
              </p:blipFill>
              <p:spPr>
                <a:xfrm>
                  <a:off x="2263267" y="4979818"/>
                  <a:ext cx="943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308" name="墨迹 307">
                  <a:extLst>
                    <a:ext uri="{FF2B5EF4-FFF2-40B4-BE49-F238E27FC236}">
                      <a16:creationId xmlns:a16="http://schemas.microsoft.com/office/drawing/2014/main" id="{E0200994-DFE2-8047-8033-8DD09DCA5E25}"/>
                    </a:ext>
                  </a:extLst>
                </p14:cNvPr>
                <p14:cNvContentPartPr/>
                <p14:nvPr/>
              </p14:nvContentPartPr>
              <p14:xfrm>
                <a:off x="2179027" y="5002138"/>
                <a:ext cx="311760" cy="198000"/>
              </p14:xfrm>
            </p:contentPart>
          </mc:Choice>
          <mc:Fallback xmlns="">
            <p:pic>
              <p:nvPicPr>
                <p:cNvPr id="308" name="墨迹 307">
                  <a:extLst>
                    <a:ext uri="{FF2B5EF4-FFF2-40B4-BE49-F238E27FC236}">
                      <a16:creationId xmlns:a16="http://schemas.microsoft.com/office/drawing/2014/main" id="{E0200994-DFE2-8047-8033-8DD09DCA5E25}"/>
                    </a:ext>
                  </a:extLst>
                </p:cNvPr>
                <p:cNvPicPr/>
                <p:nvPr/>
              </p:nvPicPr>
              <p:blipFill>
                <a:blip r:embed="rId581"/>
                <a:stretch>
                  <a:fillRect/>
                </a:stretch>
              </p:blipFill>
              <p:spPr>
                <a:xfrm>
                  <a:off x="2163547" y="4986630"/>
                  <a:ext cx="342360" cy="228656"/>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309" name="墨迹 308">
                  <a:extLst>
                    <a:ext uri="{FF2B5EF4-FFF2-40B4-BE49-F238E27FC236}">
                      <a16:creationId xmlns:a16="http://schemas.microsoft.com/office/drawing/2014/main" id="{229B2DA5-1F22-F34D-B3E2-EF38407E346D}"/>
                    </a:ext>
                  </a:extLst>
                </p14:cNvPr>
                <p14:cNvContentPartPr/>
                <p14:nvPr/>
              </p14:nvContentPartPr>
              <p14:xfrm>
                <a:off x="2370547" y="4978738"/>
                <a:ext cx="14400" cy="369720"/>
              </p14:xfrm>
            </p:contentPart>
          </mc:Choice>
          <mc:Fallback xmlns="">
            <p:pic>
              <p:nvPicPr>
                <p:cNvPr id="309" name="墨迹 308">
                  <a:extLst>
                    <a:ext uri="{FF2B5EF4-FFF2-40B4-BE49-F238E27FC236}">
                      <a16:creationId xmlns:a16="http://schemas.microsoft.com/office/drawing/2014/main" id="{229B2DA5-1F22-F34D-B3E2-EF38407E346D}"/>
                    </a:ext>
                  </a:extLst>
                </p:cNvPr>
                <p:cNvPicPr/>
                <p:nvPr/>
              </p:nvPicPr>
              <p:blipFill>
                <a:blip r:embed="rId583"/>
                <a:stretch>
                  <a:fillRect/>
                </a:stretch>
              </p:blipFill>
              <p:spPr>
                <a:xfrm>
                  <a:off x="2355445" y="4963258"/>
                  <a:ext cx="44254"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10" name="墨迹 309">
                  <a:extLst>
                    <a:ext uri="{FF2B5EF4-FFF2-40B4-BE49-F238E27FC236}">
                      <a16:creationId xmlns:a16="http://schemas.microsoft.com/office/drawing/2014/main" id="{D431AD16-62A8-E940-B208-1C545EBF2C43}"/>
                    </a:ext>
                  </a:extLst>
                </p14:cNvPr>
                <p14:cNvContentPartPr/>
                <p14:nvPr/>
              </p14:nvContentPartPr>
              <p14:xfrm>
                <a:off x="2292787" y="5048578"/>
                <a:ext cx="339120" cy="474480"/>
              </p14:xfrm>
            </p:contentPart>
          </mc:Choice>
          <mc:Fallback xmlns="">
            <p:pic>
              <p:nvPicPr>
                <p:cNvPr id="310" name="墨迹 309">
                  <a:extLst>
                    <a:ext uri="{FF2B5EF4-FFF2-40B4-BE49-F238E27FC236}">
                      <a16:creationId xmlns:a16="http://schemas.microsoft.com/office/drawing/2014/main" id="{D431AD16-62A8-E940-B208-1C545EBF2C43}"/>
                    </a:ext>
                  </a:extLst>
                </p:cNvPr>
                <p:cNvPicPr/>
                <p:nvPr/>
              </p:nvPicPr>
              <p:blipFill>
                <a:blip r:embed="rId585"/>
                <a:stretch>
                  <a:fillRect/>
                </a:stretch>
              </p:blipFill>
              <p:spPr>
                <a:xfrm>
                  <a:off x="2277291" y="5033110"/>
                  <a:ext cx="369753" cy="505057"/>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11" name="墨迹 310">
                  <a:extLst>
                    <a:ext uri="{FF2B5EF4-FFF2-40B4-BE49-F238E27FC236}">
                      <a16:creationId xmlns:a16="http://schemas.microsoft.com/office/drawing/2014/main" id="{9FDDDA74-D0AC-A242-8BBA-8268BEDA73A7}"/>
                    </a:ext>
                  </a:extLst>
                </p14:cNvPr>
                <p14:cNvContentPartPr/>
                <p14:nvPr/>
              </p14:nvContentPartPr>
              <p14:xfrm>
                <a:off x="2504467" y="5270338"/>
                <a:ext cx="190800" cy="176760"/>
              </p14:xfrm>
            </p:contentPart>
          </mc:Choice>
          <mc:Fallback xmlns="">
            <p:pic>
              <p:nvPicPr>
                <p:cNvPr id="311" name="墨迹 310">
                  <a:extLst>
                    <a:ext uri="{FF2B5EF4-FFF2-40B4-BE49-F238E27FC236}">
                      <a16:creationId xmlns:a16="http://schemas.microsoft.com/office/drawing/2014/main" id="{9FDDDA74-D0AC-A242-8BBA-8268BEDA73A7}"/>
                    </a:ext>
                  </a:extLst>
                </p:cNvPr>
                <p:cNvPicPr/>
                <p:nvPr/>
              </p:nvPicPr>
              <p:blipFill>
                <a:blip r:embed="rId587"/>
                <a:stretch>
                  <a:fillRect/>
                </a:stretch>
              </p:blipFill>
              <p:spPr>
                <a:xfrm>
                  <a:off x="2488987" y="5254858"/>
                  <a:ext cx="2214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12" name="墨迹 311">
                  <a:extLst>
                    <a:ext uri="{FF2B5EF4-FFF2-40B4-BE49-F238E27FC236}">
                      <a16:creationId xmlns:a16="http://schemas.microsoft.com/office/drawing/2014/main" id="{781170AD-FFA4-0E4D-8F49-A1FBD23742DF}"/>
                    </a:ext>
                  </a:extLst>
                </p14:cNvPr>
                <p14:cNvContentPartPr/>
                <p14:nvPr/>
              </p14:nvContentPartPr>
              <p14:xfrm>
                <a:off x="2765467" y="5072698"/>
                <a:ext cx="204840" cy="126720"/>
              </p14:xfrm>
            </p:contentPart>
          </mc:Choice>
          <mc:Fallback xmlns="">
            <p:pic>
              <p:nvPicPr>
                <p:cNvPr id="312" name="墨迹 311">
                  <a:extLst>
                    <a:ext uri="{FF2B5EF4-FFF2-40B4-BE49-F238E27FC236}">
                      <a16:creationId xmlns:a16="http://schemas.microsoft.com/office/drawing/2014/main" id="{781170AD-FFA4-0E4D-8F49-A1FBD23742DF}"/>
                    </a:ext>
                  </a:extLst>
                </p:cNvPr>
                <p:cNvPicPr/>
                <p:nvPr/>
              </p:nvPicPr>
              <p:blipFill>
                <a:blip r:embed="rId589"/>
                <a:stretch>
                  <a:fillRect/>
                </a:stretch>
              </p:blipFill>
              <p:spPr>
                <a:xfrm>
                  <a:off x="2749987" y="5057174"/>
                  <a:ext cx="235440" cy="157407"/>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313" name="墨迹 312">
                  <a:extLst>
                    <a:ext uri="{FF2B5EF4-FFF2-40B4-BE49-F238E27FC236}">
                      <a16:creationId xmlns:a16="http://schemas.microsoft.com/office/drawing/2014/main" id="{4BC2873B-0D53-414B-BE15-1781962D0E3A}"/>
                    </a:ext>
                  </a:extLst>
                </p14:cNvPr>
                <p14:cNvContentPartPr/>
                <p14:nvPr/>
              </p14:nvContentPartPr>
              <p14:xfrm>
                <a:off x="2786707" y="4945618"/>
                <a:ext cx="106200" cy="521640"/>
              </p14:xfrm>
            </p:contentPart>
          </mc:Choice>
          <mc:Fallback xmlns="">
            <p:pic>
              <p:nvPicPr>
                <p:cNvPr id="313" name="墨迹 312">
                  <a:extLst>
                    <a:ext uri="{FF2B5EF4-FFF2-40B4-BE49-F238E27FC236}">
                      <a16:creationId xmlns:a16="http://schemas.microsoft.com/office/drawing/2014/main" id="{4BC2873B-0D53-414B-BE15-1781962D0E3A}"/>
                    </a:ext>
                  </a:extLst>
                </p:cNvPr>
                <p:cNvPicPr/>
                <p:nvPr/>
              </p:nvPicPr>
              <p:blipFill>
                <a:blip r:embed="rId591"/>
                <a:stretch>
                  <a:fillRect/>
                </a:stretch>
              </p:blipFill>
              <p:spPr>
                <a:xfrm>
                  <a:off x="2771227" y="4930138"/>
                  <a:ext cx="136800"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314" name="墨迹 313">
                  <a:extLst>
                    <a:ext uri="{FF2B5EF4-FFF2-40B4-BE49-F238E27FC236}">
                      <a16:creationId xmlns:a16="http://schemas.microsoft.com/office/drawing/2014/main" id="{A27B91CE-21DD-E049-9163-7811B4E202B8}"/>
                    </a:ext>
                  </a:extLst>
                </p14:cNvPr>
                <p14:cNvContentPartPr/>
                <p14:nvPr/>
              </p14:nvContentPartPr>
              <p14:xfrm>
                <a:off x="3026827" y="4903498"/>
                <a:ext cx="190080" cy="208800"/>
              </p14:xfrm>
            </p:contentPart>
          </mc:Choice>
          <mc:Fallback xmlns="">
            <p:pic>
              <p:nvPicPr>
                <p:cNvPr id="314" name="墨迹 313">
                  <a:extLst>
                    <a:ext uri="{FF2B5EF4-FFF2-40B4-BE49-F238E27FC236}">
                      <a16:creationId xmlns:a16="http://schemas.microsoft.com/office/drawing/2014/main" id="{A27B91CE-21DD-E049-9163-7811B4E202B8}"/>
                    </a:ext>
                  </a:extLst>
                </p:cNvPr>
                <p:cNvPicPr/>
                <p:nvPr/>
              </p:nvPicPr>
              <p:blipFill>
                <a:blip r:embed="rId593"/>
                <a:stretch>
                  <a:fillRect/>
                </a:stretch>
              </p:blipFill>
              <p:spPr>
                <a:xfrm>
                  <a:off x="3011347" y="4888045"/>
                  <a:ext cx="220680" cy="239347"/>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315" name="墨迹 314">
                  <a:extLst>
                    <a:ext uri="{FF2B5EF4-FFF2-40B4-BE49-F238E27FC236}">
                      <a16:creationId xmlns:a16="http://schemas.microsoft.com/office/drawing/2014/main" id="{FCECDB7E-D0C6-AE4E-B2E6-841866262E3B}"/>
                    </a:ext>
                  </a:extLst>
                </p14:cNvPr>
                <p14:cNvContentPartPr/>
                <p14:nvPr/>
              </p14:nvContentPartPr>
              <p14:xfrm>
                <a:off x="3019627" y="4960018"/>
                <a:ext cx="42840" cy="588960"/>
              </p14:xfrm>
            </p:contentPart>
          </mc:Choice>
          <mc:Fallback xmlns="">
            <p:pic>
              <p:nvPicPr>
                <p:cNvPr id="315" name="墨迹 314">
                  <a:extLst>
                    <a:ext uri="{FF2B5EF4-FFF2-40B4-BE49-F238E27FC236}">
                      <a16:creationId xmlns:a16="http://schemas.microsoft.com/office/drawing/2014/main" id="{FCECDB7E-D0C6-AE4E-B2E6-841866262E3B}"/>
                    </a:ext>
                  </a:extLst>
                </p:cNvPr>
                <p:cNvPicPr/>
                <p:nvPr/>
              </p:nvPicPr>
              <p:blipFill>
                <a:blip r:embed="rId595"/>
                <a:stretch>
                  <a:fillRect/>
                </a:stretch>
              </p:blipFill>
              <p:spPr>
                <a:xfrm>
                  <a:off x="3004147" y="4944547"/>
                  <a:ext cx="73440" cy="619541"/>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316" name="墨迹 315">
                  <a:extLst>
                    <a:ext uri="{FF2B5EF4-FFF2-40B4-BE49-F238E27FC236}">
                      <a16:creationId xmlns:a16="http://schemas.microsoft.com/office/drawing/2014/main" id="{FC791737-E9C1-884F-9836-A11E9D16C897}"/>
                    </a:ext>
                  </a:extLst>
                </p14:cNvPr>
                <p14:cNvContentPartPr/>
                <p14:nvPr/>
              </p14:nvContentPartPr>
              <p14:xfrm>
                <a:off x="3068947" y="5150458"/>
                <a:ext cx="169560" cy="127440"/>
              </p14:xfrm>
            </p:contentPart>
          </mc:Choice>
          <mc:Fallback xmlns="">
            <p:pic>
              <p:nvPicPr>
                <p:cNvPr id="316" name="墨迹 315">
                  <a:extLst>
                    <a:ext uri="{FF2B5EF4-FFF2-40B4-BE49-F238E27FC236}">
                      <a16:creationId xmlns:a16="http://schemas.microsoft.com/office/drawing/2014/main" id="{FC791737-E9C1-884F-9836-A11E9D16C897}"/>
                    </a:ext>
                  </a:extLst>
                </p:cNvPr>
                <p:cNvPicPr/>
                <p:nvPr/>
              </p:nvPicPr>
              <p:blipFill>
                <a:blip r:embed="rId597"/>
                <a:stretch>
                  <a:fillRect/>
                </a:stretch>
              </p:blipFill>
              <p:spPr>
                <a:xfrm>
                  <a:off x="3053467" y="5134978"/>
                  <a:ext cx="2001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317" name="墨迹 316">
                  <a:extLst>
                    <a:ext uri="{FF2B5EF4-FFF2-40B4-BE49-F238E27FC236}">
                      <a16:creationId xmlns:a16="http://schemas.microsoft.com/office/drawing/2014/main" id="{A8E1ED64-74DC-DD4A-A7A7-475F356DB9D3}"/>
                    </a:ext>
                  </a:extLst>
                </p14:cNvPr>
                <p14:cNvContentPartPr/>
                <p14:nvPr/>
              </p14:nvContentPartPr>
              <p14:xfrm>
                <a:off x="3153547" y="5093938"/>
                <a:ext cx="99000" cy="415080"/>
              </p14:xfrm>
            </p:contentPart>
          </mc:Choice>
          <mc:Fallback xmlns="">
            <p:pic>
              <p:nvPicPr>
                <p:cNvPr id="317" name="墨迹 316">
                  <a:extLst>
                    <a:ext uri="{FF2B5EF4-FFF2-40B4-BE49-F238E27FC236}">
                      <a16:creationId xmlns:a16="http://schemas.microsoft.com/office/drawing/2014/main" id="{A8E1ED64-74DC-DD4A-A7A7-475F356DB9D3}"/>
                    </a:ext>
                  </a:extLst>
                </p:cNvPr>
                <p:cNvPicPr/>
                <p:nvPr/>
              </p:nvPicPr>
              <p:blipFill>
                <a:blip r:embed="rId599"/>
                <a:stretch>
                  <a:fillRect/>
                </a:stretch>
              </p:blipFill>
              <p:spPr>
                <a:xfrm>
                  <a:off x="3138067" y="5078458"/>
                  <a:ext cx="12960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318" name="墨迹 317">
                  <a:extLst>
                    <a:ext uri="{FF2B5EF4-FFF2-40B4-BE49-F238E27FC236}">
                      <a16:creationId xmlns:a16="http://schemas.microsoft.com/office/drawing/2014/main" id="{DB10E898-0B3D-D94E-84EA-97C6145F7ABE}"/>
                    </a:ext>
                  </a:extLst>
                </p14:cNvPr>
                <p14:cNvContentPartPr/>
                <p14:nvPr/>
              </p14:nvContentPartPr>
              <p14:xfrm>
                <a:off x="3407707" y="4924738"/>
                <a:ext cx="183960" cy="183960"/>
              </p14:xfrm>
            </p:contentPart>
          </mc:Choice>
          <mc:Fallback xmlns="">
            <p:pic>
              <p:nvPicPr>
                <p:cNvPr id="318" name="墨迹 317">
                  <a:extLst>
                    <a:ext uri="{FF2B5EF4-FFF2-40B4-BE49-F238E27FC236}">
                      <a16:creationId xmlns:a16="http://schemas.microsoft.com/office/drawing/2014/main" id="{DB10E898-0B3D-D94E-84EA-97C6145F7ABE}"/>
                    </a:ext>
                  </a:extLst>
                </p:cNvPr>
                <p:cNvPicPr/>
                <p:nvPr/>
              </p:nvPicPr>
              <p:blipFill>
                <a:blip r:embed="rId601"/>
                <a:stretch>
                  <a:fillRect/>
                </a:stretch>
              </p:blipFill>
              <p:spPr>
                <a:xfrm>
                  <a:off x="3392227" y="4909258"/>
                  <a:ext cx="2145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319" name="墨迹 318">
                  <a:extLst>
                    <a:ext uri="{FF2B5EF4-FFF2-40B4-BE49-F238E27FC236}">
                      <a16:creationId xmlns:a16="http://schemas.microsoft.com/office/drawing/2014/main" id="{02BB4280-7AD1-F342-8C0D-7EF66D32FBDA}"/>
                    </a:ext>
                  </a:extLst>
                </p14:cNvPr>
                <p14:cNvContentPartPr/>
                <p14:nvPr/>
              </p14:nvContentPartPr>
              <p14:xfrm>
                <a:off x="3394387" y="5072698"/>
                <a:ext cx="189360" cy="307800"/>
              </p14:xfrm>
            </p:contentPart>
          </mc:Choice>
          <mc:Fallback xmlns="">
            <p:pic>
              <p:nvPicPr>
                <p:cNvPr id="319" name="墨迹 318">
                  <a:extLst>
                    <a:ext uri="{FF2B5EF4-FFF2-40B4-BE49-F238E27FC236}">
                      <a16:creationId xmlns:a16="http://schemas.microsoft.com/office/drawing/2014/main" id="{02BB4280-7AD1-F342-8C0D-7EF66D32FBDA}"/>
                    </a:ext>
                  </a:extLst>
                </p:cNvPr>
                <p:cNvPicPr/>
                <p:nvPr/>
              </p:nvPicPr>
              <p:blipFill>
                <a:blip r:embed="rId603"/>
                <a:stretch>
                  <a:fillRect/>
                </a:stretch>
              </p:blipFill>
              <p:spPr>
                <a:xfrm>
                  <a:off x="3378907" y="5057200"/>
                  <a:ext cx="219960" cy="338436"/>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320" name="墨迹 319">
                  <a:extLst>
                    <a:ext uri="{FF2B5EF4-FFF2-40B4-BE49-F238E27FC236}">
                      <a16:creationId xmlns:a16="http://schemas.microsoft.com/office/drawing/2014/main" id="{C644E656-A1A0-2F4B-8CD7-E50918F756B6}"/>
                    </a:ext>
                  </a:extLst>
                </p14:cNvPr>
                <p14:cNvContentPartPr/>
                <p14:nvPr/>
              </p14:nvContentPartPr>
              <p14:xfrm>
                <a:off x="3654667" y="4924738"/>
                <a:ext cx="169560" cy="113400"/>
              </p14:xfrm>
            </p:contentPart>
          </mc:Choice>
          <mc:Fallback xmlns="">
            <p:pic>
              <p:nvPicPr>
                <p:cNvPr id="320" name="墨迹 319">
                  <a:extLst>
                    <a:ext uri="{FF2B5EF4-FFF2-40B4-BE49-F238E27FC236}">
                      <a16:creationId xmlns:a16="http://schemas.microsoft.com/office/drawing/2014/main" id="{C644E656-A1A0-2F4B-8CD7-E50918F756B6}"/>
                    </a:ext>
                  </a:extLst>
                </p:cNvPr>
                <p:cNvPicPr/>
                <p:nvPr/>
              </p:nvPicPr>
              <p:blipFill>
                <a:blip r:embed="rId605"/>
                <a:stretch>
                  <a:fillRect/>
                </a:stretch>
              </p:blipFill>
              <p:spPr>
                <a:xfrm>
                  <a:off x="3639220" y="4909258"/>
                  <a:ext cx="200095"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321" name="墨迹 320">
                  <a:extLst>
                    <a:ext uri="{FF2B5EF4-FFF2-40B4-BE49-F238E27FC236}">
                      <a16:creationId xmlns:a16="http://schemas.microsoft.com/office/drawing/2014/main" id="{58D4BE60-89D0-A442-A9AD-A91963052C3A}"/>
                    </a:ext>
                  </a:extLst>
                </p14:cNvPr>
                <p14:cNvContentPartPr/>
                <p14:nvPr/>
              </p14:nvContentPartPr>
              <p14:xfrm>
                <a:off x="3654667" y="5072698"/>
                <a:ext cx="148680" cy="303120"/>
              </p14:xfrm>
            </p:contentPart>
          </mc:Choice>
          <mc:Fallback xmlns="">
            <p:pic>
              <p:nvPicPr>
                <p:cNvPr id="321" name="墨迹 320">
                  <a:extLst>
                    <a:ext uri="{FF2B5EF4-FFF2-40B4-BE49-F238E27FC236}">
                      <a16:creationId xmlns:a16="http://schemas.microsoft.com/office/drawing/2014/main" id="{58D4BE60-89D0-A442-A9AD-A91963052C3A}"/>
                    </a:ext>
                  </a:extLst>
                </p:cNvPr>
                <p:cNvPicPr/>
                <p:nvPr/>
              </p:nvPicPr>
              <p:blipFill>
                <a:blip r:embed="rId607"/>
                <a:stretch>
                  <a:fillRect/>
                </a:stretch>
              </p:blipFill>
              <p:spPr>
                <a:xfrm>
                  <a:off x="3639187" y="5057200"/>
                  <a:ext cx="179280" cy="333756"/>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322" name="墨迹 321">
                  <a:extLst>
                    <a:ext uri="{FF2B5EF4-FFF2-40B4-BE49-F238E27FC236}">
                      <a16:creationId xmlns:a16="http://schemas.microsoft.com/office/drawing/2014/main" id="{F8EC0B69-7AB7-B146-8DDB-40324F9821F2}"/>
                    </a:ext>
                  </a:extLst>
                </p14:cNvPr>
                <p14:cNvContentPartPr/>
                <p14:nvPr/>
              </p14:nvContentPartPr>
              <p14:xfrm>
                <a:off x="3760507" y="5086738"/>
                <a:ext cx="99000" cy="198000"/>
              </p14:xfrm>
            </p:contentPart>
          </mc:Choice>
          <mc:Fallback xmlns="">
            <p:pic>
              <p:nvPicPr>
                <p:cNvPr id="322" name="墨迹 321">
                  <a:extLst>
                    <a:ext uri="{FF2B5EF4-FFF2-40B4-BE49-F238E27FC236}">
                      <a16:creationId xmlns:a16="http://schemas.microsoft.com/office/drawing/2014/main" id="{F8EC0B69-7AB7-B146-8DDB-40324F9821F2}"/>
                    </a:ext>
                  </a:extLst>
                </p:cNvPr>
                <p:cNvPicPr/>
                <p:nvPr/>
              </p:nvPicPr>
              <p:blipFill>
                <a:blip r:embed="rId609"/>
                <a:stretch>
                  <a:fillRect/>
                </a:stretch>
              </p:blipFill>
              <p:spPr>
                <a:xfrm>
                  <a:off x="3745083" y="5071258"/>
                  <a:ext cx="129489"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323" name="墨迹 322">
                  <a:extLst>
                    <a:ext uri="{FF2B5EF4-FFF2-40B4-BE49-F238E27FC236}">
                      <a16:creationId xmlns:a16="http://schemas.microsoft.com/office/drawing/2014/main" id="{186D1FC0-52BA-7E4C-AE51-BADCF8F14622}"/>
                    </a:ext>
                  </a:extLst>
                </p14:cNvPr>
                <p14:cNvContentPartPr/>
                <p14:nvPr/>
              </p14:nvContentPartPr>
              <p14:xfrm>
                <a:off x="3732067" y="5129218"/>
                <a:ext cx="120240" cy="162720"/>
              </p14:xfrm>
            </p:contentPart>
          </mc:Choice>
          <mc:Fallback xmlns="">
            <p:pic>
              <p:nvPicPr>
                <p:cNvPr id="323" name="墨迹 322">
                  <a:extLst>
                    <a:ext uri="{FF2B5EF4-FFF2-40B4-BE49-F238E27FC236}">
                      <a16:creationId xmlns:a16="http://schemas.microsoft.com/office/drawing/2014/main" id="{186D1FC0-52BA-7E4C-AE51-BADCF8F14622}"/>
                    </a:ext>
                  </a:extLst>
                </p:cNvPr>
                <p:cNvPicPr/>
                <p:nvPr/>
              </p:nvPicPr>
              <p:blipFill>
                <a:blip r:embed="rId611"/>
                <a:stretch>
                  <a:fillRect/>
                </a:stretch>
              </p:blipFill>
              <p:spPr>
                <a:xfrm>
                  <a:off x="3716587" y="5113738"/>
                  <a:ext cx="1508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324" name="墨迹 323">
                  <a:extLst>
                    <a:ext uri="{FF2B5EF4-FFF2-40B4-BE49-F238E27FC236}">
                      <a16:creationId xmlns:a16="http://schemas.microsoft.com/office/drawing/2014/main" id="{AA0FCC25-5A5D-8B4F-880C-81E71ADB1AD5}"/>
                    </a:ext>
                  </a:extLst>
                </p14:cNvPr>
                <p14:cNvContentPartPr/>
                <p14:nvPr/>
              </p14:nvContentPartPr>
              <p14:xfrm>
                <a:off x="3964987" y="4920778"/>
                <a:ext cx="201960" cy="117000"/>
              </p14:xfrm>
            </p:contentPart>
          </mc:Choice>
          <mc:Fallback xmlns="">
            <p:pic>
              <p:nvPicPr>
                <p:cNvPr id="324" name="墨迹 323">
                  <a:extLst>
                    <a:ext uri="{FF2B5EF4-FFF2-40B4-BE49-F238E27FC236}">
                      <a16:creationId xmlns:a16="http://schemas.microsoft.com/office/drawing/2014/main" id="{AA0FCC25-5A5D-8B4F-880C-81E71ADB1AD5}"/>
                    </a:ext>
                  </a:extLst>
                </p:cNvPr>
                <p:cNvPicPr/>
                <p:nvPr/>
              </p:nvPicPr>
              <p:blipFill>
                <a:blip r:embed="rId613"/>
                <a:stretch>
                  <a:fillRect/>
                </a:stretch>
              </p:blipFill>
              <p:spPr>
                <a:xfrm>
                  <a:off x="3949479" y="4905345"/>
                  <a:ext cx="232615" cy="147506"/>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325" name="墨迹 324">
                  <a:extLst>
                    <a:ext uri="{FF2B5EF4-FFF2-40B4-BE49-F238E27FC236}">
                      <a16:creationId xmlns:a16="http://schemas.microsoft.com/office/drawing/2014/main" id="{A5EF26BF-042E-AF45-9FB1-5461ED671D55}"/>
                    </a:ext>
                  </a:extLst>
                </p14:cNvPr>
                <p14:cNvContentPartPr/>
                <p14:nvPr/>
              </p14:nvContentPartPr>
              <p14:xfrm>
                <a:off x="3986227" y="5101138"/>
                <a:ext cx="141480" cy="191520"/>
              </p14:xfrm>
            </p:contentPart>
          </mc:Choice>
          <mc:Fallback xmlns="">
            <p:pic>
              <p:nvPicPr>
                <p:cNvPr id="325" name="墨迹 324">
                  <a:extLst>
                    <a:ext uri="{FF2B5EF4-FFF2-40B4-BE49-F238E27FC236}">
                      <a16:creationId xmlns:a16="http://schemas.microsoft.com/office/drawing/2014/main" id="{A5EF26BF-042E-AF45-9FB1-5461ED671D55}"/>
                    </a:ext>
                  </a:extLst>
                </p:cNvPr>
                <p:cNvPicPr/>
                <p:nvPr/>
              </p:nvPicPr>
              <p:blipFill>
                <a:blip r:embed="rId615"/>
                <a:stretch>
                  <a:fillRect/>
                </a:stretch>
              </p:blipFill>
              <p:spPr>
                <a:xfrm>
                  <a:off x="3970747" y="5085658"/>
                  <a:ext cx="1720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326" name="墨迹 325">
                  <a:extLst>
                    <a:ext uri="{FF2B5EF4-FFF2-40B4-BE49-F238E27FC236}">
                      <a16:creationId xmlns:a16="http://schemas.microsoft.com/office/drawing/2014/main" id="{EF4EB720-40BB-134B-900E-0127114640B5}"/>
                    </a:ext>
                  </a:extLst>
                </p14:cNvPr>
                <p14:cNvContentPartPr/>
                <p14:nvPr/>
              </p14:nvContentPartPr>
              <p14:xfrm>
                <a:off x="4134547" y="5030578"/>
                <a:ext cx="331920" cy="197280"/>
              </p14:xfrm>
            </p:contentPart>
          </mc:Choice>
          <mc:Fallback xmlns="">
            <p:pic>
              <p:nvPicPr>
                <p:cNvPr id="326" name="墨迹 325">
                  <a:extLst>
                    <a:ext uri="{FF2B5EF4-FFF2-40B4-BE49-F238E27FC236}">
                      <a16:creationId xmlns:a16="http://schemas.microsoft.com/office/drawing/2014/main" id="{EF4EB720-40BB-134B-900E-0127114640B5}"/>
                    </a:ext>
                  </a:extLst>
                </p:cNvPr>
                <p:cNvPicPr/>
                <p:nvPr/>
              </p:nvPicPr>
              <p:blipFill>
                <a:blip r:embed="rId617"/>
                <a:stretch>
                  <a:fillRect/>
                </a:stretch>
              </p:blipFill>
              <p:spPr>
                <a:xfrm>
                  <a:off x="4119067" y="5015098"/>
                  <a:ext cx="3625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327" name="墨迹 326">
                  <a:extLst>
                    <a:ext uri="{FF2B5EF4-FFF2-40B4-BE49-F238E27FC236}">
                      <a16:creationId xmlns:a16="http://schemas.microsoft.com/office/drawing/2014/main" id="{9ADBC7A2-D19C-2E46-9EA1-BE2BC91CF7FA}"/>
                    </a:ext>
                  </a:extLst>
                </p14:cNvPr>
                <p14:cNvContentPartPr/>
                <p14:nvPr/>
              </p14:nvContentPartPr>
              <p14:xfrm>
                <a:off x="4176667" y="4910338"/>
                <a:ext cx="169560" cy="388440"/>
              </p14:xfrm>
            </p:contentPart>
          </mc:Choice>
          <mc:Fallback xmlns="">
            <p:pic>
              <p:nvPicPr>
                <p:cNvPr id="327" name="墨迹 326">
                  <a:extLst>
                    <a:ext uri="{FF2B5EF4-FFF2-40B4-BE49-F238E27FC236}">
                      <a16:creationId xmlns:a16="http://schemas.microsoft.com/office/drawing/2014/main" id="{9ADBC7A2-D19C-2E46-9EA1-BE2BC91CF7FA}"/>
                    </a:ext>
                  </a:extLst>
                </p:cNvPr>
                <p:cNvPicPr/>
                <p:nvPr/>
              </p:nvPicPr>
              <p:blipFill>
                <a:blip r:embed="rId619"/>
                <a:stretch>
                  <a:fillRect/>
                </a:stretch>
              </p:blipFill>
              <p:spPr>
                <a:xfrm>
                  <a:off x="4161187" y="4894858"/>
                  <a:ext cx="20016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328" name="墨迹 327">
                  <a:extLst>
                    <a:ext uri="{FF2B5EF4-FFF2-40B4-BE49-F238E27FC236}">
                      <a16:creationId xmlns:a16="http://schemas.microsoft.com/office/drawing/2014/main" id="{8B70CB5E-F16A-3142-903C-F16B9A338F08}"/>
                    </a:ext>
                  </a:extLst>
                </p14:cNvPr>
                <p14:cNvContentPartPr/>
                <p14:nvPr/>
              </p14:nvContentPartPr>
              <p14:xfrm>
                <a:off x="4592827" y="4847698"/>
                <a:ext cx="154080" cy="408960"/>
              </p14:xfrm>
            </p:contentPart>
          </mc:Choice>
          <mc:Fallback xmlns="">
            <p:pic>
              <p:nvPicPr>
                <p:cNvPr id="328" name="墨迹 327">
                  <a:extLst>
                    <a:ext uri="{FF2B5EF4-FFF2-40B4-BE49-F238E27FC236}">
                      <a16:creationId xmlns:a16="http://schemas.microsoft.com/office/drawing/2014/main" id="{8B70CB5E-F16A-3142-903C-F16B9A338F08}"/>
                    </a:ext>
                  </a:extLst>
                </p:cNvPr>
                <p:cNvPicPr/>
                <p:nvPr/>
              </p:nvPicPr>
              <p:blipFill>
                <a:blip r:embed="rId621"/>
                <a:stretch>
                  <a:fillRect/>
                </a:stretch>
              </p:blipFill>
              <p:spPr>
                <a:xfrm>
                  <a:off x="4577347" y="4832204"/>
                  <a:ext cx="184680" cy="439587"/>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329" name="墨迹 328">
                  <a:extLst>
                    <a:ext uri="{FF2B5EF4-FFF2-40B4-BE49-F238E27FC236}">
                      <a16:creationId xmlns:a16="http://schemas.microsoft.com/office/drawing/2014/main" id="{1B20E1F2-EC3D-5E4E-A360-D8E67D842C7C}"/>
                    </a:ext>
                  </a:extLst>
                </p14:cNvPr>
                <p14:cNvContentPartPr/>
                <p14:nvPr/>
              </p14:nvContentPartPr>
              <p14:xfrm>
                <a:off x="4846987" y="4864258"/>
                <a:ext cx="74880" cy="81720"/>
              </p14:xfrm>
            </p:contentPart>
          </mc:Choice>
          <mc:Fallback xmlns="">
            <p:pic>
              <p:nvPicPr>
                <p:cNvPr id="329" name="墨迹 328">
                  <a:extLst>
                    <a:ext uri="{FF2B5EF4-FFF2-40B4-BE49-F238E27FC236}">
                      <a16:creationId xmlns:a16="http://schemas.microsoft.com/office/drawing/2014/main" id="{1B20E1F2-EC3D-5E4E-A360-D8E67D842C7C}"/>
                    </a:ext>
                  </a:extLst>
                </p:cNvPr>
                <p:cNvPicPr/>
                <p:nvPr/>
              </p:nvPicPr>
              <p:blipFill>
                <a:blip r:embed="rId623"/>
                <a:stretch>
                  <a:fillRect/>
                </a:stretch>
              </p:blipFill>
              <p:spPr>
                <a:xfrm>
                  <a:off x="4831432" y="4848846"/>
                  <a:ext cx="105628" cy="112186"/>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330" name="墨迹 329">
                  <a:extLst>
                    <a:ext uri="{FF2B5EF4-FFF2-40B4-BE49-F238E27FC236}">
                      <a16:creationId xmlns:a16="http://schemas.microsoft.com/office/drawing/2014/main" id="{06037CB4-3B25-B74D-84A4-BAB5DBEFE3D9}"/>
                    </a:ext>
                  </a:extLst>
                </p14:cNvPr>
                <p14:cNvContentPartPr/>
                <p14:nvPr/>
              </p14:nvContentPartPr>
              <p14:xfrm>
                <a:off x="4848427" y="4952818"/>
                <a:ext cx="138240" cy="303840"/>
              </p14:xfrm>
            </p:contentPart>
          </mc:Choice>
          <mc:Fallback xmlns="">
            <p:pic>
              <p:nvPicPr>
                <p:cNvPr id="330" name="墨迹 329">
                  <a:extLst>
                    <a:ext uri="{FF2B5EF4-FFF2-40B4-BE49-F238E27FC236}">
                      <a16:creationId xmlns:a16="http://schemas.microsoft.com/office/drawing/2014/main" id="{06037CB4-3B25-B74D-84A4-BAB5DBEFE3D9}"/>
                    </a:ext>
                  </a:extLst>
                </p:cNvPr>
                <p:cNvPicPr/>
                <p:nvPr/>
              </p:nvPicPr>
              <p:blipFill>
                <a:blip r:embed="rId625"/>
                <a:stretch>
                  <a:fillRect/>
                </a:stretch>
              </p:blipFill>
              <p:spPr>
                <a:xfrm>
                  <a:off x="4832947" y="4937320"/>
                  <a:ext cx="168840" cy="334476"/>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331" name="墨迹 330">
                  <a:extLst>
                    <a:ext uri="{FF2B5EF4-FFF2-40B4-BE49-F238E27FC236}">
                      <a16:creationId xmlns:a16="http://schemas.microsoft.com/office/drawing/2014/main" id="{5A1AAB63-BD4E-C046-83F1-67531042F3CD}"/>
                    </a:ext>
                  </a:extLst>
                </p14:cNvPr>
                <p14:cNvContentPartPr/>
                <p14:nvPr/>
              </p14:nvContentPartPr>
              <p14:xfrm>
                <a:off x="4752307" y="5122018"/>
                <a:ext cx="74160" cy="120240"/>
              </p14:xfrm>
            </p:contentPart>
          </mc:Choice>
          <mc:Fallback xmlns="">
            <p:pic>
              <p:nvPicPr>
                <p:cNvPr id="331" name="墨迹 330">
                  <a:extLst>
                    <a:ext uri="{FF2B5EF4-FFF2-40B4-BE49-F238E27FC236}">
                      <a16:creationId xmlns:a16="http://schemas.microsoft.com/office/drawing/2014/main" id="{5A1AAB63-BD4E-C046-83F1-67531042F3CD}"/>
                    </a:ext>
                  </a:extLst>
                </p:cNvPr>
                <p:cNvPicPr/>
                <p:nvPr/>
              </p:nvPicPr>
              <p:blipFill>
                <a:blip r:embed="rId627"/>
                <a:stretch>
                  <a:fillRect/>
                </a:stretch>
              </p:blipFill>
              <p:spPr>
                <a:xfrm>
                  <a:off x="4736827" y="5106538"/>
                  <a:ext cx="1047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332" name="墨迹 331">
                  <a:extLst>
                    <a:ext uri="{FF2B5EF4-FFF2-40B4-BE49-F238E27FC236}">
                      <a16:creationId xmlns:a16="http://schemas.microsoft.com/office/drawing/2014/main" id="{651E8CD9-7841-954C-9ADA-C3A319E097E8}"/>
                    </a:ext>
                  </a:extLst>
                </p14:cNvPr>
                <p14:cNvContentPartPr/>
                <p14:nvPr/>
              </p14:nvContentPartPr>
              <p14:xfrm>
                <a:off x="5136427" y="4980898"/>
                <a:ext cx="49680" cy="28440"/>
              </p14:xfrm>
            </p:contentPart>
          </mc:Choice>
          <mc:Fallback xmlns="">
            <p:pic>
              <p:nvPicPr>
                <p:cNvPr id="332" name="墨迹 331">
                  <a:extLst>
                    <a:ext uri="{FF2B5EF4-FFF2-40B4-BE49-F238E27FC236}">
                      <a16:creationId xmlns:a16="http://schemas.microsoft.com/office/drawing/2014/main" id="{651E8CD9-7841-954C-9ADA-C3A319E097E8}"/>
                    </a:ext>
                  </a:extLst>
                </p:cNvPr>
                <p:cNvPicPr/>
                <p:nvPr/>
              </p:nvPicPr>
              <p:blipFill>
                <a:blip r:embed="rId629"/>
                <a:stretch>
                  <a:fillRect/>
                </a:stretch>
              </p:blipFill>
              <p:spPr>
                <a:xfrm>
                  <a:off x="5120947" y="4965418"/>
                  <a:ext cx="802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333" name="墨迹 332">
                  <a:extLst>
                    <a:ext uri="{FF2B5EF4-FFF2-40B4-BE49-F238E27FC236}">
                      <a16:creationId xmlns:a16="http://schemas.microsoft.com/office/drawing/2014/main" id="{776669A7-F52D-D54B-8427-5D83D6A9FCAB}"/>
                    </a:ext>
                  </a:extLst>
                </p14:cNvPr>
                <p14:cNvContentPartPr/>
                <p14:nvPr/>
              </p14:nvContentPartPr>
              <p14:xfrm>
                <a:off x="5136427" y="5093938"/>
                <a:ext cx="78120" cy="92160"/>
              </p14:xfrm>
            </p:contentPart>
          </mc:Choice>
          <mc:Fallback xmlns="">
            <p:pic>
              <p:nvPicPr>
                <p:cNvPr id="333" name="墨迹 332">
                  <a:extLst>
                    <a:ext uri="{FF2B5EF4-FFF2-40B4-BE49-F238E27FC236}">
                      <a16:creationId xmlns:a16="http://schemas.microsoft.com/office/drawing/2014/main" id="{776669A7-F52D-D54B-8427-5D83D6A9FCAB}"/>
                    </a:ext>
                  </a:extLst>
                </p:cNvPr>
                <p:cNvPicPr/>
                <p:nvPr/>
              </p:nvPicPr>
              <p:blipFill>
                <a:blip r:embed="rId631"/>
                <a:stretch>
                  <a:fillRect/>
                </a:stretch>
              </p:blipFill>
              <p:spPr>
                <a:xfrm>
                  <a:off x="5120947" y="5078458"/>
                  <a:ext cx="1087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334" name="墨迹 333">
                  <a:extLst>
                    <a:ext uri="{FF2B5EF4-FFF2-40B4-BE49-F238E27FC236}">
                      <a16:creationId xmlns:a16="http://schemas.microsoft.com/office/drawing/2014/main" id="{ACDEDA73-6125-EA4C-87C1-66AB0B8C029E}"/>
                    </a:ext>
                  </a:extLst>
                </p14:cNvPr>
                <p14:cNvContentPartPr/>
                <p14:nvPr/>
              </p14:nvContentPartPr>
              <p14:xfrm>
                <a:off x="5263147" y="4910338"/>
                <a:ext cx="261360" cy="232560"/>
              </p14:xfrm>
            </p:contentPart>
          </mc:Choice>
          <mc:Fallback xmlns="">
            <p:pic>
              <p:nvPicPr>
                <p:cNvPr id="334" name="墨迹 333">
                  <a:extLst>
                    <a:ext uri="{FF2B5EF4-FFF2-40B4-BE49-F238E27FC236}">
                      <a16:creationId xmlns:a16="http://schemas.microsoft.com/office/drawing/2014/main" id="{ACDEDA73-6125-EA4C-87C1-66AB0B8C029E}"/>
                    </a:ext>
                  </a:extLst>
                </p:cNvPr>
                <p:cNvPicPr/>
                <p:nvPr/>
              </p:nvPicPr>
              <p:blipFill>
                <a:blip r:embed="rId633"/>
                <a:stretch>
                  <a:fillRect/>
                </a:stretch>
              </p:blipFill>
              <p:spPr>
                <a:xfrm>
                  <a:off x="5247667" y="4894834"/>
                  <a:ext cx="291960" cy="263207"/>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335" name="墨迹 334">
                  <a:extLst>
                    <a:ext uri="{FF2B5EF4-FFF2-40B4-BE49-F238E27FC236}">
                      <a16:creationId xmlns:a16="http://schemas.microsoft.com/office/drawing/2014/main" id="{4A8CCD67-6FFF-114B-95CE-3C551BDF2534}"/>
                    </a:ext>
                  </a:extLst>
                </p14:cNvPr>
                <p14:cNvContentPartPr/>
                <p14:nvPr/>
              </p14:nvContentPartPr>
              <p14:xfrm>
                <a:off x="5263147" y="4882258"/>
                <a:ext cx="155520" cy="423720"/>
              </p14:xfrm>
            </p:contentPart>
          </mc:Choice>
          <mc:Fallback xmlns="">
            <p:pic>
              <p:nvPicPr>
                <p:cNvPr id="335" name="墨迹 334">
                  <a:extLst>
                    <a:ext uri="{FF2B5EF4-FFF2-40B4-BE49-F238E27FC236}">
                      <a16:creationId xmlns:a16="http://schemas.microsoft.com/office/drawing/2014/main" id="{4A8CCD67-6FFF-114B-95CE-3C551BDF2534}"/>
                    </a:ext>
                  </a:extLst>
                </p:cNvPr>
                <p:cNvPicPr/>
                <p:nvPr/>
              </p:nvPicPr>
              <p:blipFill>
                <a:blip r:embed="rId635"/>
                <a:stretch>
                  <a:fillRect/>
                </a:stretch>
              </p:blipFill>
              <p:spPr>
                <a:xfrm>
                  <a:off x="5247667" y="4866765"/>
                  <a:ext cx="186120" cy="454346"/>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336" name="墨迹 335">
                  <a:extLst>
                    <a:ext uri="{FF2B5EF4-FFF2-40B4-BE49-F238E27FC236}">
                      <a16:creationId xmlns:a16="http://schemas.microsoft.com/office/drawing/2014/main" id="{3EE4D716-5B2E-7C46-9DFF-8C09BBDE52F2}"/>
                    </a:ext>
                  </a:extLst>
                </p14:cNvPr>
                <p14:cNvContentPartPr/>
                <p14:nvPr/>
              </p14:nvContentPartPr>
              <p14:xfrm>
                <a:off x="5390227" y="5122018"/>
                <a:ext cx="204840" cy="226080"/>
              </p14:xfrm>
            </p:contentPart>
          </mc:Choice>
          <mc:Fallback xmlns="">
            <p:pic>
              <p:nvPicPr>
                <p:cNvPr id="336" name="墨迹 335">
                  <a:extLst>
                    <a:ext uri="{FF2B5EF4-FFF2-40B4-BE49-F238E27FC236}">
                      <a16:creationId xmlns:a16="http://schemas.microsoft.com/office/drawing/2014/main" id="{3EE4D716-5B2E-7C46-9DFF-8C09BBDE52F2}"/>
                    </a:ext>
                  </a:extLst>
                </p:cNvPr>
                <p:cNvPicPr/>
                <p:nvPr/>
              </p:nvPicPr>
              <p:blipFill>
                <a:blip r:embed="rId637"/>
                <a:stretch>
                  <a:fillRect/>
                </a:stretch>
              </p:blipFill>
              <p:spPr>
                <a:xfrm>
                  <a:off x="5374747" y="5106538"/>
                  <a:ext cx="23544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337" name="墨迹 336">
                  <a:extLst>
                    <a:ext uri="{FF2B5EF4-FFF2-40B4-BE49-F238E27FC236}">
                      <a16:creationId xmlns:a16="http://schemas.microsoft.com/office/drawing/2014/main" id="{6B67E4D0-A642-D246-BEBD-182EE67674E3}"/>
                    </a:ext>
                  </a:extLst>
                </p14:cNvPr>
                <p14:cNvContentPartPr/>
                <p14:nvPr/>
              </p14:nvContentPartPr>
              <p14:xfrm>
                <a:off x="5757067" y="4727098"/>
                <a:ext cx="63720" cy="162720"/>
              </p14:xfrm>
            </p:contentPart>
          </mc:Choice>
          <mc:Fallback xmlns="">
            <p:pic>
              <p:nvPicPr>
                <p:cNvPr id="337" name="墨迹 336">
                  <a:extLst>
                    <a:ext uri="{FF2B5EF4-FFF2-40B4-BE49-F238E27FC236}">
                      <a16:creationId xmlns:a16="http://schemas.microsoft.com/office/drawing/2014/main" id="{6B67E4D0-A642-D246-BEBD-182EE67674E3}"/>
                    </a:ext>
                  </a:extLst>
                </p:cNvPr>
                <p:cNvPicPr/>
                <p:nvPr/>
              </p:nvPicPr>
              <p:blipFill>
                <a:blip r:embed="rId639"/>
                <a:stretch>
                  <a:fillRect/>
                </a:stretch>
              </p:blipFill>
              <p:spPr>
                <a:xfrm>
                  <a:off x="5741587" y="4711618"/>
                  <a:ext cx="943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338" name="墨迹 337">
                  <a:extLst>
                    <a:ext uri="{FF2B5EF4-FFF2-40B4-BE49-F238E27FC236}">
                      <a16:creationId xmlns:a16="http://schemas.microsoft.com/office/drawing/2014/main" id="{30C15FB6-93F2-C849-871E-61C4F32AB922}"/>
                    </a:ext>
                  </a:extLst>
                </p14:cNvPr>
                <p14:cNvContentPartPr/>
                <p14:nvPr/>
              </p14:nvContentPartPr>
              <p14:xfrm>
                <a:off x="5778307" y="4769218"/>
                <a:ext cx="141480" cy="84960"/>
              </p14:xfrm>
            </p:contentPart>
          </mc:Choice>
          <mc:Fallback xmlns="">
            <p:pic>
              <p:nvPicPr>
                <p:cNvPr id="338" name="墨迹 337">
                  <a:extLst>
                    <a:ext uri="{FF2B5EF4-FFF2-40B4-BE49-F238E27FC236}">
                      <a16:creationId xmlns:a16="http://schemas.microsoft.com/office/drawing/2014/main" id="{30C15FB6-93F2-C849-871E-61C4F32AB922}"/>
                    </a:ext>
                  </a:extLst>
                </p:cNvPr>
                <p:cNvPicPr/>
                <p:nvPr/>
              </p:nvPicPr>
              <p:blipFill>
                <a:blip r:embed="rId641"/>
                <a:stretch>
                  <a:fillRect/>
                </a:stretch>
              </p:blipFill>
              <p:spPr>
                <a:xfrm>
                  <a:off x="5762827" y="4753738"/>
                  <a:ext cx="1720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339" name="墨迹 338">
                  <a:extLst>
                    <a:ext uri="{FF2B5EF4-FFF2-40B4-BE49-F238E27FC236}">
                      <a16:creationId xmlns:a16="http://schemas.microsoft.com/office/drawing/2014/main" id="{FF84FD99-7777-2948-B783-F3ACE910E017}"/>
                    </a:ext>
                  </a:extLst>
                </p14:cNvPr>
                <p14:cNvContentPartPr/>
                <p14:nvPr/>
              </p14:nvContentPartPr>
              <p14:xfrm>
                <a:off x="5820787" y="4846978"/>
                <a:ext cx="63720" cy="38880"/>
              </p14:xfrm>
            </p:contentPart>
          </mc:Choice>
          <mc:Fallback xmlns="">
            <p:pic>
              <p:nvPicPr>
                <p:cNvPr id="339" name="墨迹 338">
                  <a:extLst>
                    <a:ext uri="{FF2B5EF4-FFF2-40B4-BE49-F238E27FC236}">
                      <a16:creationId xmlns:a16="http://schemas.microsoft.com/office/drawing/2014/main" id="{FF84FD99-7777-2948-B783-F3ACE910E017}"/>
                    </a:ext>
                  </a:extLst>
                </p:cNvPr>
                <p:cNvPicPr/>
                <p:nvPr/>
              </p:nvPicPr>
              <p:blipFill>
                <a:blip r:embed="rId643"/>
                <a:stretch>
                  <a:fillRect/>
                </a:stretch>
              </p:blipFill>
              <p:spPr>
                <a:xfrm>
                  <a:off x="5805394" y="4831353"/>
                  <a:ext cx="94148" cy="69766"/>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340" name="墨迹 339">
                  <a:extLst>
                    <a:ext uri="{FF2B5EF4-FFF2-40B4-BE49-F238E27FC236}">
                      <a16:creationId xmlns:a16="http://schemas.microsoft.com/office/drawing/2014/main" id="{1439A39B-4317-3941-8F3B-6918375B56CC}"/>
                    </a:ext>
                  </a:extLst>
                </p14:cNvPr>
                <p14:cNvContentPartPr/>
                <p14:nvPr/>
              </p14:nvContentPartPr>
              <p14:xfrm>
                <a:off x="5912227" y="4783618"/>
                <a:ext cx="28440" cy="42840"/>
              </p14:xfrm>
            </p:contentPart>
          </mc:Choice>
          <mc:Fallback xmlns="">
            <p:pic>
              <p:nvPicPr>
                <p:cNvPr id="340" name="墨迹 339">
                  <a:extLst>
                    <a:ext uri="{FF2B5EF4-FFF2-40B4-BE49-F238E27FC236}">
                      <a16:creationId xmlns:a16="http://schemas.microsoft.com/office/drawing/2014/main" id="{1439A39B-4317-3941-8F3B-6918375B56CC}"/>
                    </a:ext>
                  </a:extLst>
                </p:cNvPr>
                <p:cNvPicPr/>
                <p:nvPr/>
              </p:nvPicPr>
              <p:blipFill>
                <a:blip r:embed="rId645"/>
                <a:stretch>
                  <a:fillRect/>
                </a:stretch>
              </p:blipFill>
              <p:spPr>
                <a:xfrm>
                  <a:off x="5896747" y="4768138"/>
                  <a:ext cx="590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341" name="墨迹 340">
                  <a:extLst>
                    <a:ext uri="{FF2B5EF4-FFF2-40B4-BE49-F238E27FC236}">
                      <a16:creationId xmlns:a16="http://schemas.microsoft.com/office/drawing/2014/main" id="{F2133835-2885-124E-B168-BA228A4A4D8C}"/>
                    </a:ext>
                  </a:extLst>
                </p14:cNvPr>
                <p14:cNvContentPartPr/>
                <p14:nvPr/>
              </p14:nvContentPartPr>
              <p14:xfrm>
                <a:off x="5968747" y="4790458"/>
                <a:ext cx="113400" cy="56880"/>
              </p14:xfrm>
            </p:contentPart>
          </mc:Choice>
          <mc:Fallback xmlns="">
            <p:pic>
              <p:nvPicPr>
                <p:cNvPr id="341" name="墨迹 340">
                  <a:extLst>
                    <a:ext uri="{FF2B5EF4-FFF2-40B4-BE49-F238E27FC236}">
                      <a16:creationId xmlns:a16="http://schemas.microsoft.com/office/drawing/2014/main" id="{F2133835-2885-124E-B168-BA228A4A4D8C}"/>
                    </a:ext>
                  </a:extLst>
                </p:cNvPr>
                <p:cNvPicPr/>
                <p:nvPr/>
              </p:nvPicPr>
              <p:blipFill>
                <a:blip r:embed="rId647"/>
                <a:stretch>
                  <a:fillRect/>
                </a:stretch>
              </p:blipFill>
              <p:spPr>
                <a:xfrm>
                  <a:off x="5953218" y="4774978"/>
                  <a:ext cx="144097"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342" name="墨迹 341">
                  <a:extLst>
                    <a:ext uri="{FF2B5EF4-FFF2-40B4-BE49-F238E27FC236}">
                      <a16:creationId xmlns:a16="http://schemas.microsoft.com/office/drawing/2014/main" id="{0828B950-2922-B14A-96DF-0A30211F2AF3}"/>
                    </a:ext>
                  </a:extLst>
                </p14:cNvPr>
                <p14:cNvContentPartPr/>
                <p14:nvPr/>
              </p14:nvContentPartPr>
              <p14:xfrm>
                <a:off x="5961907" y="4748338"/>
                <a:ext cx="21600" cy="106200"/>
              </p14:xfrm>
            </p:contentPart>
          </mc:Choice>
          <mc:Fallback xmlns="">
            <p:pic>
              <p:nvPicPr>
                <p:cNvPr id="342" name="墨迹 341">
                  <a:extLst>
                    <a:ext uri="{FF2B5EF4-FFF2-40B4-BE49-F238E27FC236}">
                      <a16:creationId xmlns:a16="http://schemas.microsoft.com/office/drawing/2014/main" id="{0828B950-2922-B14A-96DF-0A30211F2AF3}"/>
                    </a:ext>
                  </a:extLst>
                </p:cNvPr>
                <p:cNvPicPr/>
                <p:nvPr/>
              </p:nvPicPr>
              <p:blipFill>
                <a:blip r:embed="rId649"/>
                <a:stretch>
                  <a:fillRect/>
                </a:stretch>
              </p:blipFill>
              <p:spPr>
                <a:xfrm>
                  <a:off x="5946427" y="4732858"/>
                  <a:ext cx="522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343" name="墨迹 342">
                  <a:extLst>
                    <a:ext uri="{FF2B5EF4-FFF2-40B4-BE49-F238E27FC236}">
                      <a16:creationId xmlns:a16="http://schemas.microsoft.com/office/drawing/2014/main" id="{EE323EFC-6B93-D241-8C3A-A180F13757EF}"/>
                    </a:ext>
                  </a:extLst>
                </p14:cNvPr>
                <p14:cNvContentPartPr/>
                <p14:nvPr/>
              </p14:nvContentPartPr>
              <p14:xfrm>
                <a:off x="5827627" y="4875058"/>
                <a:ext cx="198000" cy="127440"/>
              </p14:xfrm>
            </p:contentPart>
          </mc:Choice>
          <mc:Fallback xmlns="">
            <p:pic>
              <p:nvPicPr>
                <p:cNvPr id="343" name="墨迹 342">
                  <a:extLst>
                    <a:ext uri="{FF2B5EF4-FFF2-40B4-BE49-F238E27FC236}">
                      <a16:creationId xmlns:a16="http://schemas.microsoft.com/office/drawing/2014/main" id="{EE323EFC-6B93-D241-8C3A-A180F13757EF}"/>
                    </a:ext>
                  </a:extLst>
                </p:cNvPr>
                <p:cNvPicPr/>
                <p:nvPr/>
              </p:nvPicPr>
              <p:blipFill>
                <a:blip r:embed="rId651"/>
                <a:stretch>
                  <a:fillRect/>
                </a:stretch>
              </p:blipFill>
              <p:spPr>
                <a:xfrm>
                  <a:off x="5812119" y="4859578"/>
                  <a:ext cx="228656"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344" name="墨迹 343">
                  <a:extLst>
                    <a:ext uri="{FF2B5EF4-FFF2-40B4-BE49-F238E27FC236}">
                      <a16:creationId xmlns:a16="http://schemas.microsoft.com/office/drawing/2014/main" id="{D3C01D63-B86E-A241-B757-7B0EC75D08EE}"/>
                    </a:ext>
                  </a:extLst>
                </p14:cNvPr>
                <p14:cNvContentPartPr/>
                <p14:nvPr/>
              </p14:nvContentPartPr>
              <p14:xfrm>
                <a:off x="5771107" y="4974058"/>
                <a:ext cx="422280" cy="204840"/>
              </p14:xfrm>
            </p:contentPart>
          </mc:Choice>
          <mc:Fallback xmlns="">
            <p:pic>
              <p:nvPicPr>
                <p:cNvPr id="344" name="墨迹 343">
                  <a:extLst>
                    <a:ext uri="{FF2B5EF4-FFF2-40B4-BE49-F238E27FC236}">
                      <a16:creationId xmlns:a16="http://schemas.microsoft.com/office/drawing/2014/main" id="{D3C01D63-B86E-A241-B757-7B0EC75D08EE}"/>
                    </a:ext>
                  </a:extLst>
                </p:cNvPr>
                <p:cNvPicPr/>
                <p:nvPr/>
              </p:nvPicPr>
              <p:blipFill>
                <a:blip r:embed="rId653"/>
                <a:stretch>
                  <a:fillRect/>
                </a:stretch>
              </p:blipFill>
              <p:spPr>
                <a:xfrm>
                  <a:off x="5755627" y="4958605"/>
                  <a:ext cx="452880" cy="235386"/>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345" name="墨迹 344">
                  <a:extLst>
                    <a:ext uri="{FF2B5EF4-FFF2-40B4-BE49-F238E27FC236}">
                      <a16:creationId xmlns:a16="http://schemas.microsoft.com/office/drawing/2014/main" id="{B4A1A25D-D10D-F341-83DA-0F8F5131F581}"/>
                    </a:ext>
                  </a:extLst>
                </p14:cNvPr>
                <p14:cNvContentPartPr/>
                <p14:nvPr/>
              </p14:nvContentPartPr>
              <p14:xfrm>
                <a:off x="5982787" y="4865698"/>
                <a:ext cx="28080" cy="662040"/>
              </p14:xfrm>
            </p:contentPart>
          </mc:Choice>
          <mc:Fallback xmlns="">
            <p:pic>
              <p:nvPicPr>
                <p:cNvPr id="345" name="墨迹 344">
                  <a:extLst>
                    <a:ext uri="{FF2B5EF4-FFF2-40B4-BE49-F238E27FC236}">
                      <a16:creationId xmlns:a16="http://schemas.microsoft.com/office/drawing/2014/main" id="{B4A1A25D-D10D-F341-83DA-0F8F5131F581}"/>
                    </a:ext>
                  </a:extLst>
                </p:cNvPr>
                <p:cNvPicPr/>
                <p:nvPr/>
              </p:nvPicPr>
              <p:blipFill>
                <a:blip r:embed="rId655"/>
                <a:stretch>
                  <a:fillRect/>
                </a:stretch>
              </p:blipFill>
              <p:spPr>
                <a:xfrm>
                  <a:off x="5967307" y="4850218"/>
                  <a:ext cx="58680" cy="69264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346" name="墨迹 345">
                  <a:extLst>
                    <a:ext uri="{FF2B5EF4-FFF2-40B4-BE49-F238E27FC236}">
                      <a16:creationId xmlns:a16="http://schemas.microsoft.com/office/drawing/2014/main" id="{38FB0219-C5B4-4946-AD3E-1D052F12482D}"/>
                    </a:ext>
                  </a:extLst>
                </p14:cNvPr>
                <p14:cNvContentPartPr/>
                <p14:nvPr/>
              </p14:nvContentPartPr>
              <p14:xfrm>
                <a:off x="5806387" y="5235058"/>
                <a:ext cx="176760" cy="148680"/>
              </p14:xfrm>
            </p:contentPart>
          </mc:Choice>
          <mc:Fallback xmlns="">
            <p:pic>
              <p:nvPicPr>
                <p:cNvPr id="346" name="墨迹 345">
                  <a:extLst>
                    <a:ext uri="{FF2B5EF4-FFF2-40B4-BE49-F238E27FC236}">
                      <a16:creationId xmlns:a16="http://schemas.microsoft.com/office/drawing/2014/main" id="{38FB0219-C5B4-4946-AD3E-1D052F12482D}"/>
                    </a:ext>
                  </a:extLst>
                </p:cNvPr>
                <p:cNvPicPr/>
                <p:nvPr/>
              </p:nvPicPr>
              <p:blipFill>
                <a:blip r:embed="rId657"/>
                <a:stretch>
                  <a:fillRect/>
                </a:stretch>
              </p:blipFill>
              <p:spPr>
                <a:xfrm>
                  <a:off x="5790907" y="5219578"/>
                  <a:ext cx="2073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347" name="墨迹 346">
                  <a:extLst>
                    <a:ext uri="{FF2B5EF4-FFF2-40B4-BE49-F238E27FC236}">
                      <a16:creationId xmlns:a16="http://schemas.microsoft.com/office/drawing/2014/main" id="{06CA50F1-A712-F54B-BC34-4C9613F96615}"/>
                    </a:ext>
                  </a:extLst>
                </p14:cNvPr>
                <p14:cNvContentPartPr/>
                <p14:nvPr/>
              </p14:nvContentPartPr>
              <p14:xfrm>
                <a:off x="6074587" y="5263138"/>
                <a:ext cx="127440" cy="42840"/>
              </p14:xfrm>
            </p:contentPart>
          </mc:Choice>
          <mc:Fallback xmlns="">
            <p:pic>
              <p:nvPicPr>
                <p:cNvPr id="347" name="墨迹 346">
                  <a:extLst>
                    <a:ext uri="{FF2B5EF4-FFF2-40B4-BE49-F238E27FC236}">
                      <a16:creationId xmlns:a16="http://schemas.microsoft.com/office/drawing/2014/main" id="{06CA50F1-A712-F54B-BC34-4C9613F96615}"/>
                    </a:ext>
                  </a:extLst>
                </p:cNvPr>
                <p:cNvPicPr/>
                <p:nvPr/>
              </p:nvPicPr>
              <p:blipFill>
                <a:blip r:embed="rId659"/>
                <a:stretch>
                  <a:fillRect/>
                </a:stretch>
              </p:blipFill>
              <p:spPr>
                <a:xfrm>
                  <a:off x="6059063" y="5247527"/>
                  <a:ext cx="158127" cy="73699"/>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348" name="墨迹 347">
                  <a:extLst>
                    <a:ext uri="{FF2B5EF4-FFF2-40B4-BE49-F238E27FC236}">
                      <a16:creationId xmlns:a16="http://schemas.microsoft.com/office/drawing/2014/main" id="{E8CA4504-F9A9-944E-B166-747C5C58A755}"/>
                    </a:ext>
                  </a:extLst>
                </p14:cNvPr>
                <p14:cNvContentPartPr/>
                <p14:nvPr/>
              </p14:nvContentPartPr>
              <p14:xfrm>
                <a:off x="6427387" y="4846978"/>
                <a:ext cx="204840" cy="99000"/>
              </p14:xfrm>
            </p:contentPart>
          </mc:Choice>
          <mc:Fallback xmlns="">
            <p:pic>
              <p:nvPicPr>
                <p:cNvPr id="348" name="墨迹 347">
                  <a:extLst>
                    <a:ext uri="{FF2B5EF4-FFF2-40B4-BE49-F238E27FC236}">
                      <a16:creationId xmlns:a16="http://schemas.microsoft.com/office/drawing/2014/main" id="{E8CA4504-F9A9-944E-B166-747C5C58A755}"/>
                    </a:ext>
                  </a:extLst>
                </p:cNvPr>
                <p:cNvPicPr/>
                <p:nvPr/>
              </p:nvPicPr>
              <p:blipFill>
                <a:blip r:embed="rId661"/>
                <a:stretch>
                  <a:fillRect/>
                </a:stretch>
              </p:blipFill>
              <p:spPr>
                <a:xfrm>
                  <a:off x="6411907" y="4831498"/>
                  <a:ext cx="2354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349" name="墨迹 348">
                  <a:extLst>
                    <a:ext uri="{FF2B5EF4-FFF2-40B4-BE49-F238E27FC236}">
                      <a16:creationId xmlns:a16="http://schemas.microsoft.com/office/drawing/2014/main" id="{39A196EF-132C-8049-8202-BCDFC1432636}"/>
                    </a:ext>
                  </a:extLst>
                </p14:cNvPr>
                <p14:cNvContentPartPr/>
                <p14:nvPr/>
              </p14:nvContentPartPr>
              <p14:xfrm>
                <a:off x="6519907" y="4765618"/>
                <a:ext cx="27720" cy="708120"/>
              </p14:xfrm>
            </p:contentPart>
          </mc:Choice>
          <mc:Fallback xmlns="">
            <p:pic>
              <p:nvPicPr>
                <p:cNvPr id="349" name="墨迹 348">
                  <a:extLst>
                    <a:ext uri="{FF2B5EF4-FFF2-40B4-BE49-F238E27FC236}">
                      <a16:creationId xmlns:a16="http://schemas.microsoft.com/office/drawing/2014/main" id="{39A196EF-132C-8049-8202-BCDFC1432636}"/>
                    </a:ext>
                  </a:extLst>
                </p:cNvPr>
                <p:cNvPicPr/>
                <p:nvPr/>
              </p:nvPicPr>
              <p:blipFill>
                <a:blip r:embed="rId663"/>
                <a:stretch>
                  <a:fillRect/>
                </a:stretch>
              </p:blipFill>
              <p:spPr>
                <a:xfrm>
                  <a:off x="6504427" y="4750138"/>
                  <a:ext cx="58320" cy="73872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350" name="墨迹 349">
                  <a:extLst>
                    <a:ext uri="{FF2B5EF4-FFF2-40B4-BE49-F238E27FC236}">
                      <a16:creationId xmlns:a16="http://schemas.microsoft.com/office/drawing/2014/main" id="{6009CDC3-7A4D-174B-8124-72BC67AADA22}"/>
                    </a:ext>
                  </a:extLst>
                </p14:cNvPr>
                <p14:cNvContentPartPr/>
                <p14:nvPr/>
              </p14:nvContentPartPr>
              <p14:xfrm>
                <a:off x="6406147" y="5101138"/>
                <a:ext cx="204840" cy="190080"/>
              </p14:xfrm>
            </p:contentPart>
          </mc:Choice>
          <mc:Fallback xmlns="">
            <p:pic>
              <p:nvPicPr>
                <p:cNvPr id="350" name="墨迹 349">
                  <a:extLst>
                    <a:ext uri="{FF2B5EF4-FFF2-40B4-BE49-F238E27FC236}">
                      <a16:creationId xmlns:a16="http://schemas.microsoft.com/office/drawing/2014/main" id="{6009CDC3-7A4D-174B-8124-72BC67AADA22}"/>
                    </a:ext>
                  </a:extLst>
                </p:cNvPr>
                <p:cNvPicPr/>
                <p:nvPr/>
              </p:nvPicPr>
              <p:blipFill>
                <a:blip r:embed="rId665"/>
                <a:stretch>
                  <a:fillRect/>
                </a:stretch>
              </p:blipFill>
              <p:spPr>
                <a:xfrm>
                  <a:off x="6390667" y="5085658"/>
                  <a:ext cx="235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351" name="墨迹 350">
                  <a:extLst>
                    <a:ext uri="{FF2B5EF4-FFF2-40B4-BE49-F238E27FC236}">
                      <a16:creationId xmlns:a16="http://schemas.microsoft.com/office/drawing/2014/main" id="{1A06E1D3-B551-914A-8D24-C922FF7F3DEA}"/>
                    </a:ext>
                  </a:extLst>
                </p14:cNvPr>
                <p14:cNvContentPartPr/>
                <p14:nvPr/>
              </p14:nvContentPartPr>
              <p14:xfrm>
                <a:off x="6639067" y="4776418"/>
                <a:ext cx="261360" cy="155520"/>
              </p14:xfrm>
            </p:contentPart>
          </mc:Choice>
          <mc:Fallback xmlns="">
            <p:pic>
              <p:nvPicPr>
                <p:cNvPr id="351" name="墨迹 350">
                  <a:extLst>
                    <a:ext uri="{FF2B5EF4-FFF2-40B4-BE49-F238E27FC236}">
                      <a16:creationId xmlns:a16="http://schemas.microsoft.com/office/drawing/2014/main" id="{1A06E1D3-B551-914A-8D24-C922FF7F3DEA}"/>
                    </a:ext>
                  </a:extLst>
                </p:cNvPr>
                <p:cNvPicPr/>
                <p:nvPr/>
              </p:nvPicPr>
              <p:blipFill>
                <a:blip r:embed="rId667"/>
                <a:stretch>
                  <a:fillRect/>
                </a:stretch>
              </p:blipFill>
              <p:spPr>
                <a:xfrm>
                  <a:off x="6623587" y="4760938"/>
                  <a:ext cx="2919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352" name="墨迹 351">
                  <a:extLst>
                    <a:ext uri="{FF2B5EF4-FFF2-40B4-BE49-F238E27FC236}">
                      <a16:creationId xmlns:a16="http://schemas.microsoft.com/office/drawing/2014/main" id="{B521341A-A845-AD47-AB77-978CC16568D0}"/>
                    </a:ext>
                  </a:extLst>
                </p14:cNvPr>
                <p14:cNvContentPartPr/>
                <p14:nvPr/>
              </p14:nvContentPartPr>
              <p14:xfrm>
                <a:off x="6730867" y="4797658"/>
                <a:ext cx="14400" cy="148680"/>
              </p14:xfrm>
            </p:contentPart>
          </mc:Choice>
          <mc:Fallback xmlns="">
            <p:pic>
              <p:nvPicPr>
                <p:cNvPr id="352" name="墨迹 351">
                  <a:extLst>
                    <a:ext uri="{FF2B5EF4-FFF2-40B4-BE49-F238E27FC236}">
                      <a16:creationId xmlns:a16="http://schemas.microsoft.com/office/drawing/2014/main" id="{B521341A-A845-AD47-AB77-978CC16568D0}"/>
                    </a:ext>
                  </a:extLst>
                </p:cNvPr>
                <p:cNvPicPr/>
                <p:nvPr/>
              </p:nvPicPr>
              <p:blipFill>
                <a:blip r:embed="rId669"/>
                <a:stretch>
                  <a:fillRect/>
                </a:stretch>
              </p:blipFill>
              <p:spPr>
                <a:xfrm>
                  <a:off x="6715765" y="4782178"/>
                  <a:ext cx="44254"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353" name="墨迹 352">
                  <a:extLst>
                    <a:ext uri="{FF2B5EF4-FFF2-40B4-BE49-F238E27FC236}">
                      <a16:creationId xmlns:a16="http://schemas.microsoft.com/office/drawing/2014/main" id="{73098D45-9122-6A47-B268-F9737B435523}"/>
                    </a:ext>
                  </a:extLst>
                </p14:cNvPr>
                <p14:cNvContentPartPr/>
                <p14:nvPr/>
              </p14:nvContentPartPr>
              <p14:xfrm>
                <a:off x="6836707" y="4797658"/>
                <a:ext cx="28440" cy="70920"/>
              </p14:xfrm>
            </p:contentPart>
          </mc:Choice>
          <mc:Fallback xmlns="">
            <p:pic>
              <p:nvPicPr>
                <p:cNvPr id="353" name="墨迹 352">
                  <a:extLst>
                    <a:ext uri="{FF2B5EF4-FFF2-40B4-BE49-F238E27FC236}">
                      <a16:creationId xmlns:a16="http://schemas.microsoft.com/office/drawing/2014/main" id="{73098D45-9122-6A47-B268-F9737B435523}"/>
                    </a:ext>
                  </a:extLst>
                </p:cNvPr>
                <p:cNvPicPr/>
                <p:nvPr/>
              </p:nvPicPr>
              <p:blipFill>
                <a:blip r:embed="rId671"/>
                <a:stretch>
                  <a:fillRect/>
                </a:stretch>
              </p:blipFill>
              <p:spPr>
                <a:xfrm>
                  <a:off x="6821420" y="4782178"/>
                  <a:ext cx="58658"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354" name="墨迹 353">
                  <a:extLst>
                    <a:ext uri="{FF2B5EF4-FFF2-40B4-BE49-F238E27FC236}">
                      <a16:creationId xmlns:a16="http://schemas.microsoft.com/office/drawing/2014/main" id="{E815D602-7946-5941-8D4F-C1C235E5371A}"/>
                    </a:ext>
                  </a:extLst>
                </p14:cNvPr>
                <p14:cNvContentPartPr/>
                <p14:nvPr/>
              </p14:nvContentPartPr>
              <p14:xfrm>
                <a:off x="6730867" y="4917538"/>
                <a:ext cx="176760" cy="222120"/>
              </p14:xfrm>
            </p:contentPart>
          </mc:Choice>
          <mc:Fallback xmlns="">
            <p:pic>
              <p:nvPicPr>
                <p:cNvPr id="354" name="墨迹 353">
                  <a:extLst>
                    <a:ext uri="{FF2B5EF4-FFF2-40B4-BE49-F238E27FC236}">
                      <a16:creationId xmlns:a16="http://schemas.microsoft.com/office/drawing/2014/main" id="{E815D602-7946-5941-8D4F-C1C235E5371A}"/>
                    </a:ext>
                  </a:extLst>
                </p:cNvPr>
                <p:cNvPicPr/>
                <p:nvPr/>
              </p:nvPicPr>
              <p:blipFill>
                <a:blip r:embed="rId673"/>
                <a:stretch>
                  <a:fillRect/>
                </a:stretch>
              </p:blipFill>
              <p:spPr>
                <a:xfrm>
                  <a:off x="6715387" y="4902058"/>
                  <a:ext cx="2073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355" name="墨迹 354">
                  <a:extLst>
                    <a:ext uri="{FF2B5EF4-FFF2-40B4-BE49-F238E27FC236}">
                      <a16:creationId xmlns:a16="http://schemas.microsoft.com/office/drawing/2014/main" id="{6A52AAC9-5A9A-8641-8437-64A78B48D01A}"/>
                    </a:ext>
                  </a:extLst>
                </p14:cNvPr>
                <p14:cNvContentPartPr/>
                <p14:nvPr/>
              </p14:nvContentPartPr>
              <p14:xfrm>
                <a:off x="6653827" y="5079898"/>
                <a:ext cx="295920" cy="236160"/>
              </p14:xfrm>
            </p:contentPart>
          </mc:Choice>
          <mc:Fallback xmlns="">
            <p:pic>
              <p:nvPicPr>
                <p:cNvPr id="355" name="墨迹 354">
                  <a:extLst>
                    <a:ext uri="{FF2B5EF4-FFF2-40B4-BE49-F238E27FC236}">
                      <a16:creationId xmlns:a16="http://schemas.microsoft.com/office/drawing/2014/main" id="{6A52AAC9-5A9A-8641-8437-64A78B48D01A}"/>
                    </a:ext>
                  </a:extLst>
                </p:cNvPr>
                <p:cNvPicPr/>
                <p:nvPr/>
              </p:nvPicPr>
              <p:blipFill>
                <a:blip r:embed="rId675"/>
                <a:stretch>
                  <a:fillRect/>
                </a:stretch>
              </p:blipFill>
              <p:spPr>
                <a:xfrm>
                  <a:off x="6638347" y="5064442"/>
                  <a:ext cx="326520" cy="266713"/>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356" name="墨迹 355">
                  <a:extLst>
                    <a:ext uri="{FF2B5EF4-FFF2-40B4-BE49-F238E27FC236}">
                      <a16:creationId xmlns:a16="http://schemas.microsoft.com/office/drawing/2014/main" id="{434A7BAE-1894-B941-9A30-E3D41AA61D74}"/>
                    </a:ext>
                  </a:extLst>
                </p14:cNvPr>
                <p14:cNvContentPartPr/>
                <p14:nvPr/>
              </p14:nvContentPartPr>
              <p14:xfrm>
                <a:off x="6709627" y="5079898"/>
                <a:ext cx="190800" cy="275400"/>
              </p14:xfrm>
            </p:contentPart>
          </mc:Choice>
          <mc:Fallback xmlns="">
            <p:pic>
              <p:nvPicPr>
                <p:cNvPr id="356" name="墨迹 355">
                  <a:extLst>
                    <a:ext uri="{FF2B5EF4-FFF2-40B4-BE49-F238E27FC236}">
                      <a16:creationId xmlns:a16="http://schemas.microsoft.com/office/drawing/2014/main" id="{434A7BAE-1894-B941-9A30-E3D41AA61D74}"/>
                    </a:ext>
                  </a:extLst>
                </p:cNvPr>
                <p:cNvPicPr/>
                <p:nvPr/>
              </p:nvPicPr>
              <p:blipFill>
                <a:blip r:embed="rId677"/>
                <a:stretch>
                  <a:fillRect/>
                </a:stretch>
              </p:blipFill>
              <p:spPr>
                <a:xfrm>
                  <a:off x="6694147" y="5064438"/>
                  <a:ext cx="221400" cy="30596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357" name="墨迹 356">
                  <a:extLst>
                    <a:ext uri="{FF2B5EF4-FFF2-40B4-BE49-F238E27FC236}">
                      <a16:creationId xmlns:a16="http://schemas.microsoft.com/office/drawing/2014/main" id="{1E07B115-816E-FB44-9DC7-25F0A9040764}"/>
                    </a:ext>
                  </a:extLst>
                </p14:cNvPr>
                <p14:cNvContentPartPr/>
                <p14:nvPr/>
              </p14:nvContentPartPr>
              <p14:xfrm>
                <a:off x="6822667" y="5263138"/>
                <a:ext cx="162720" cy="113400"/>
              </p14:xfrm>
            </p:contentPart>
          </mc:Choice>
          <mc:Fallback xmlns="">
            <p:pic>
              <p:nvPicPr>
                <p:cNvPr id="357" name="墨迹 356">
                  <a:extLst>
                    <a:ext uri="{FF2B5EF4-FFF2-40B4-BE49-F238E27FC236}">
                      <a16:creationId xmlns:a16="http://schemas.microsoft.com/office/drawing/2014/main" id="{1E07B115-816E-FB44-9DC7-25F0A9040764}"/>
                    </a:ext>
                  </a:extLst>
                </p:cNvPr>
                <p:cNvPicPr/>
                <p:nvPr/>
              </p:nvPicPr>
              <p:blipFill>
                <a:blip r:embed="rId679"/>
                <a:stretch>
                  <a:fillRect/>
                </a:stretch>
              </p:blipFill>
              <p:spPr>
                <a:xfrm>
                  <a:off x="6807187" y="5247609"/>
                  <a:ext cx="193320" cy="144097"/>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358" name="墨迹 357">
                  <a:extLst>
                    <a:ext uri="{FF2B5EF4-FFF2-40B4-BE49-F238E27FC236}">
                      <a16:creationId xmlns:a16="http://schemas.microsoft.com/office/drawing/2014/main" id="{74F03A42-0A6C-1348-B6EF-0C3BC7DE1AAE}"/>
                    </a:ext>
                  </a:extLst>
                </p14:cNvPr>
                <p14:cNvContentPartPr/>
                <p14:nvPr/>
              </p14:nvContentPartPr>
              <p14:xfrm>
                <a:off x="7097707" y="4846978"/>
                <a:ext cx="261360" cy="148680"/>
              </p14:xfrm>
            </p:contentPart>
          </mc:Choice>
          <mc:Fallback xmlns="">
            <p:pic>
              <p:nvPicPr>
                <p:cNvPr id="358" name="墨迹 357">
                  <a:extLst>
                    <a:ext uri="{FF2B5EF4-FFF2-40B4-BE49-F238E27FC236}">
                      <a16:creationId xmlns:a16="http://schemas.microsoft.com/office/drawing/2014/main" id="{74F03A42-0A6C-1348-B6EF-0C3BC7DE1AAE}"/>
                    </a:ext>
                  </a:extLst>
                </p:cNvPr>
                <p:cNvPicPr/>
                <p:nvPr/>
              </p:nvPicPr>
              <p:blipFill>
                <a:blip r:embed="rId681"/>
                <a:stretch>
                  <a:fillRect/>
                </a:stretch>
              </p:blipFill>
              <p:spPr>
                <a:xfrm>
                  <a:off x="7082227" y="4831460"/>
                  <a:ext cx="291960" cy="179354"/>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359" name="墨迹 358">
                  <a:extLst>
                    <a:ext uri="{FF2B5EF4-FFF2-40B4-BE49-F238E27FC236}">
                      <a16:creationId xmlns:a16="http://schemas.microsoft.com/office/drawing/2014/main" id="{540E2D22-DFD3-F14B-8E95-67BAE04A9DB9}"/>
                    </a:ext>
                  </a:extLst>
                </p14:cNvPr>
                <p14:cNvContentPartPr/>
                <p14:nvPr/>
              </p14:nvContentPartPr>
              <p14:xfrm>
                <a:off x="7154227" y="5016178"/>
                <a:ext cx="141480" cy="272520"/>
              </p14:xfrm>
            </p:contentPart>
          </mc:Choice>
          <mc:Fallback xmlns="">
            <p:pic>
              <p:nvPicPr>
                <p:cNvPr id="359" name="墨迹 358">
                  <a:extLst>
                    <a:ext uri="{FF2B5EF4-FFF2-40B4-BE49-F238E27FC236}">
                      <a16:creationId xmlns:a16="http://schemas.microsoft.com/office/drawing/2014/main" id="{540E2D22-DFD3-F14B-8E95-67BAE04A9DB9}"/>
                    </a:ext>
                  </a:extLst>
                </p:cNvPr>
                <p:cNvPicPr/>
                <p:nvPr/>
              </p:nvPicPr>
              <p:blipFill>
                <a:blip r:embed="rId683"/>
                <a:stretch>
                  <a:fillRect/>
                </a:stretch>
              </p:blipFill>
              <p:spPr>
                <a:xfrm>
                  <a:off x="7138747" y="5000698"/>
                  <a:ext cx="1720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360" name="墨迹 359">
                  <a:extLst>
                    <a:ext uri="{FF2B5EF4-FFF2-40B4-BE49-F238E27FC236}">
                      <a16:creationId xmlns:a16="http://schemas.microsoft.com/office/drawing/2014/main" id="{B84C9745-E6CC-CE46-9F0C-2FD75E3C7011}"/>
                    </a:ext>
                  </a:extLst>
                </p14:cNvPr>
                <p14:cNvContentPartPr/>
                <p14:nvPr/>
              </p14:nvContentPartPr>
              <p14:xfrm>
                <a:off x="7266907" y="4783618"/>
                <a:ext cx="261360" cy="592920"/>
              </p14:xfrm>
            </p:contentPart>
          </mc:Choice>
          <mc:Fallback xmlns="">
            <p:pic>
              <p:nvPicPr>
                <p:cNvPr id="360" name="墨迹 359">
                  <a:extLst>
                    <a:ext uri="{FF2B5EF4-FFF2-40B4-BE49-F238E27FC236}">
                      <a16:creationId xmlns:a16="http://schemas.microsoft.com/office/drawing/2014/main" id="{B84C9745-E6CC-CE46-9F0C-2FD75E3C7011}"/>
                    </a:ext>
                  </a:extLst>
                </p:cNvPr>
                <p:cNvPicPr/>
                <p:nvPr/>
              </p:nvPicPr>
              <p:blipFill>
                <a:blip r:embed="rId685"/>
                <a:stretch>
                  <a:fillRect/>
                </a:stretch>
              </p:blipFill>
              <p:spPr>
                <a:xfrm>
                  <a:off x="7251427" y="4768138"/>
                  <a:ext cx="291960" cy="623520"/>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361" name="墨迹 360">
                  <a:extLst>
                    <a:ext uri="{FF2B5EF4-FFF2-40B4-BE49-F238E27FC236}">
                      <a16:creationId xmlns:a16="http://schemas.microsoft.com/office/drawing/2014/main" id="{44D9E3B5-FEB8-1542-AEE7-5132820CB22C}"/>
                    </a:ext>
                  </a:extLst>
                </p14:cNvPr>
                <p14:cNvContentPartPr/>
                <p14:nvPr/>
              </p14:nvContentPartPr>
              <p14:xfrm>
                <a:off x="7422427" y="4839778"/>
                <a:ext cx="14400" cy="49680"/>
              </p14:xfrm>
            </p:contentPart>
          </mc:Choice>
          <mc:Fallback xmlns="">
            <p:pic>
              <p:nvPicPr>
                <p:cNvPr id="361" name="墨迹 360">
                  <a:extLst>
                    <a:ext uri="{FF2B5EF4-FFF2-40B4-BE49-F238E27FC236}">
                      <a16:creationId xmlns:a16="http://schemas.microsoft.com/office/drawing/2014/main" id="{44D9E3B5-FEB8-1542-AEE7-5132820CB22C}"/>
                    </a:ext>
                  </a:extLst>
                </p:cNvPr>
                <p:cNvPicPr/>
                <p:nvPr/>
              </p:nvPicPr>
              <p:blipFill>
                <a:blip r:embed="rId687"/>
                <a:stretch>
                  <a:fillRect/>
                </a:stretch>
              </p:blipFill>
              <p:spPr>
                <a:xfrm>
                  <a:off x="7406947" y="4824298"/>
                  <a:ext cx="45000" cy="80280"/>
                </a:xfrm>
                <a:prstGeom prst="rect">
                  <a:avLst/>
                </a:prstGeom>
              </p:spPr>
            </p:pic>
          </mc:Fallback>
        </mc:AlternateContent>
      </p:grpSp>
    </p:spTree>
    <p:extLst>
      <p:ext uri="{BB962C8B-B14F-4D97-AF65-F5344CB8AC3E}">
        <p14:creationId xmlns:p14="http://schemas.microsoft.com/office/powerpoint/2010/main" val="923028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1628775"/>
            <a:ext cx="6096000" cy="4248150"/>
          </a:xfrm>
          <a:prstGeom prst="rect">
            <a:avLst/>
          </a:prstGeom>
          <a:solidFill>
            <a:schemeClr val="accent1"/>
          </a:solidFill>
          <a:ln>
            <a:noFill/>
          </a:ln>
        </p:spPr>
        <p:txBody>
          <a:bodyPr anchor="ctr"/>
          <a:lstStyle/>
          <a:p>
            <a:pPr algn="ctr"/>
            <a:endParaRPr lang="zh-CN">
              <a:solidFill>
                <a:schemeClr val="lt1"/>
              </a:solidFill>
              <a:latin typeface="微软雅黑"/>
              <a:ea typeface="微软雅黑"/>
            </a:endParaRPr>
          </a:p>
        </p:txBody>
      </p:sp>
      <p:sp>
        <p:nvSpPr>
          <p:cNvPr id="4" name="椭圆 3"/>
          <p:cNvSpPr/>
          <p:nvPr/>
        </p:nvSpPr>
        <p:spPr>
          <a:xfrm>
            <a:off x="962983" y="2095500"/>
            <a:ext cx="800100" cy="800100"/>
          </a:xfrm>
          <a:prstGeom prst="ellipse">
            <a:avLst/>
          </a:prstGeom>
          <a:solidFill>
            <a:schemeClr val="bg1"/>
          </a:solidFill>
          <a:ln>
            <a:noFill/>
          </a:ln>
        </p:spPr>
        <p:txBody>
          <a:bodyPr anchor="ctr"/>
          <a:lstStyle/>
          <a:p>
            <a:pPr algn="ctr"/>
            <a:r>
              <a:rPr lang="en-US">
                <a:solidFill>
                  <a:schemeClr val="accent1"/>
                </a:solidFill>
                <a:latin typeface="微软雅黑"/>
                <a:ea typeface="微软雅黑"/>
              </a:rPr>
              <a:t>01</a:t>
            </a:r>
            <a:endParaRPr lang="zh-CN">
              <a:solidFill>
                <a:schemeClr val="accent1"/>
              </a:solidFill>
              <a:latin typeface="微软雅黑"/>
              <a:ea typeface="微软雅黑"/>
            </a:endParaRPr>
          </a:p>
        </p:txBody>
      </p:sp>
      <p:sp>
        <p:nvSpPr>
          <p:cNvPr id="11" name="椭圆 10"/>
          <p:cNvSpPr/>
          <p:nvPr/>
        </p:nvSpPr>
        <p:spPr>
          <a:xfrm>
            <a:off x="962983" y="3367624"/>
            <a:ext cx="800100" cy="800100"/>
          </a:xfrm>
          <a:prstGeom prst="ellipse">
            <a:avLst/>
          </a:prstGeom>
          <a:solidFill>
            <a:schemeClr val="bg1"/>
          </a:solidFill>
          <a:ln>
            <a:noFill/>
          </a:ln>
        </p:spPr>
        <p:txBody>
          <a:bodyPr anchor="ctr"/>
          <a:lstStyle/>
          <a:p>
            <a:pPr algn="ctr"/>
            <a:r>
              <a:rPr lang="en-US">
                <a:solidFill>
                  <a:schemeClr val="accent1"/>
                </a:solidFill>
                <a:latin typeface="微软雅黑"/>
                <a:ea typeface="微软雅黑"/>
              </a:rPr>
              <a:t>02</a:t>
            </a:r>
            <a:endParaRPr lang="zh-CN">
              <a:solidFill>
                <a:schemeClr val="accent1"/>
              </a:solidFill>
              <a:latin typeface="微软雅黑"/>
              <a:ea typeface="微软雅黑"/>
            </a:endParaRPr>
          </a:p>
        </p:txBody>
      </p:sp>
      <p:sp>
        <p:nvSpPr>
          <p:cNvPr id="12" name="椭圆 11"/>
          <p:cNvSpPr/>
          <p:nvPr/>
        </p:nvSpPr>
        <p:spPr>
          <a:xfrm>
            <a:off x="962983" y="4639747"/>
            <a:ext cx="800100" cy="800100"/>
          </a:xfrm>
          <a:prstGeom prst="ellipse">
            <a:avLst/>
          </a:prstGeom>
          <a:solidFill>
            <a:schemeClr val="bg1"/>
          </a:solidFill>
          <a:ln>
            <a:noFill/>
          </a:ln>
        </p:spPr>
        <p:txBody>
          <a:bodyPr anchor="ctr"/>
          <a:lstStyle/>
          <a:p>
            <a:pPr algn="ctr"/>
            <a:r>
              <a:rPr lang="en-US">
                <a:solidFill>
                  <a:schemeClr val="accent1"/>
                </a:solidFill>
                <a:latin typeface="微软雅黑"/>
                <a:ea typeface="微软雅黑"/>
              </a:rPr>
              <a:t>03</a:t>
            </a:r>
            <a:endParaRPr lang="zh-CN">
              <a:solidFill>
                <a:schemeClr val="accent1"/>
              </a:solidFill>
              <a:latin typeface="微软雅黑"/>
              <a:ea typeface="微软雅黑"/>
            </a:endParaRPr>
          </a:p>
        </p:txBody>
      </p:sp>
      <p:grpSp>
        <p:nvGrpSpPr>
          <p:cNvPr id="16" name="组合 15"/>
          <p:cNvGrpSpPr/>
          <p:nvPr/>
        </p:nvGrpSpPr>
        <p:grpSpPr>
          <a:xfrm>
            <a:off x="1923626" y="2014539"/>
            <a:ext cx="3765973" cy="962022"/>
            <a:chOff x="6302884" y="1678126"/>
            <a:chExt cx="3765973" cy="962022"/>
          </a:xfrm>
        </p:grpSpPr>
        <p:sp>
          <p:nvSpPr>
            <p:cNvPr id="17" name="矩形 16"/>
            <p:cNvSpPr/>
            <p:nvPr/>
          </p:nvSpPr>
          <p:spPr>
            <a:xfrm>
              <a:off x="6302884" y="2030750"/>
              <a:ext cx="3765973" cy="609398"/>
            </a:xfrm>
            <a:prstGeom prst="rect">
              <a:avLst/>
            </a:prstGeom>
          </p:spPr>
          <p:txBody>
            <a:bodyPr wrap="square">
              <a:spAutoFit/>
            </a:bodyPr>
            <a:lstStyle/>
            <a:p>
              <a:pPr>
                <a:lnSpc>
                  <a:spcPct val="120000"/>
                </a:lnSpc>
              </a:pPr>
              <a:r>
                <a:rPr lang="zh-CN" sz="1400">
                  <a:solidFill>
                    <a:schemeClr val="bg1"/>
                  </a:solidFill>
                  <a:latin typeface="微软雅黑"/>
                  <a:ea typeface="微软雅黑"/>
                </a:rPr>
                <a:t>用户可以在投影仪或者计算机上进行演示也可以将演示文稿打印出来制作成胶片</a:t>
              </a:r>
            </a:p>
          </p:txBody>
        </p:sp>
        <p:sp>
          <p:nvSpPr>
            <p:cNvPr id="18" name="矩形 17"/>
            <p:cNvSpPr/>
            <p:nvPr/>
          </p:nvSpPr>
          <p:spPr>
            <a:xfrm>
              <a:off x="6302885" y="1678126"/>
              <a:ext cx="2241974" cy="402354"/>
            </a:xfrm>
            <a:prstGeom prst="rect">
              <a:avLst/>
            </a:prstGeom>
          </p:spPr>
          <p:txBody>
            <a:bodyPr wrap="square">
              <a:spAutoFit/>
            </a:bodyPr>
            <a:lstStyle/>
            <a:p>
              <a:pPr>
                <a:lnSpc>
                  <a:spcPct val="120000"/>
                </a:lnSpc>
              </a:pPr>
              <a:r>
                <a:rPr lang="zh-CN" b="1">
                  <a:solidFill>
                    <a:schemeClr val="bg1"/>
                  </a:solidFill>
                  <a:latin typeface="微软雅黑"/>
                  <a:ea typeface="微软雅黑"/>
                </a:rPr>
                <a:t>公司文化介绍</a:t>
              </a:r>
            </a:p>
          </p:txBody>
        </p:sp>
      </p:grpSp>
      <p:grpSp>
        <p:nvGrpSpPr>
          <p:cNvPr id="23" name="组合 22"/>
          <p:cNvGrpSpPr/>
          <p:nvPr/>
        </p:nvGrpSpPr>
        <p:grpSpPr>
          <a:xfrm>
            <a:off x="1923626" y="3286663"/>
            <a:ext cx="3765973" cy="962022"/>
            <a:chOff x="6302884" y="1678126"/>
            <a:chExt cx="3765973" cy="962022"/>
          </a:xfrm>
        </p:grpSpPr>
        <p:sp>
          <p:nvSpPr>
            <p:cNvPr id="24" name="矩形 23"/>
            <p:cNvSpPr/>
            <p:nvPr/>
          </p:nvSpPr>
          <p:spPr>
            <a:xfrm>
              <a:off x="6302884" y="2030750"/>
              <a:ext cx="3765973" cy="609398"/>
            </a:xfrm>
            <a:prstGeom prst="rect">
              <a:avLst/>
            </a:prstGeom>
          </p:spPr>
          <p:txBody>
            <a:bodyPr wrap="square">
              <a:spAutoFit/>
            </a:bodyPr>
            <a:lstStyle/>
            <a:p>
              <a:pPr>
                <a:lnSpc>
                  <a:spcPct val="120000"/>
                </a:lnSpc>
              </a:pPr>
              <a:r>
                <a:rPr lang="zh-CN" sz="1400">
                  <a:solidFill>
                    <a:schemeClr val="bg1"/>
                  </a:solidFill>
                  <a:latin typeface="微软雅黑"/>
                  <a:ea typeface="微软雅黑"/>
                </a:rPr>
                <a:t>用户可以在投影仪或者计算机上进行演示也可以将演示文稿打印出来制作成胶片</a:t>
              </a:r>
            </a:p>
          </p:txBody>
        </p:sp>
        <p:sp>
          <p:nvSpPr>
            <p:cNvPr id="25" name="矩形 24"/>
            <p:cNvSpPr/>
            <p:nvPr/>
          </p:nvSpPr>
          <p:spPr>
            <a:xfrm>
              <a:off x="6302885" y="1678126"/>
              <a:ext cx="2241974" cy="402354"/>
            </a:xfrm>
            <a:prstGeom prst="rect">
              <a:avLst/>
            </a:prstGeom>
          </p:spPr>
          <p:txBody>
            <a:bodyPr wrap="square">
              <a:spAutoFit/>
            </a:bodyPr>
            <a:lstStyle/>
            <a:p>
              <a:pPr>
                <a:lnSpc>
                  <a:spcPct val="120000"/>
                </a:lnSpc>
              </a:pPr>
              <a:r>
                <a:rPr lang="zh-CN" b="1">
                  <a:solidFill>
                    <a:schemeClr val="bg1"/>
                  </a:solidFill>
                  <a:latin typeface="微软雅黑"/>
                  <a:ea typeface="微软雅黑"/>
                </a:rPr>
                <a:t>公司文化介绍</a:t>
              </a:r>
            </a:p>
          </p:txBody>
        </p:sp>
      </p:grpSp>
      <p:grpSp>
        <p:nvGrpSpPr>
          <p:cNvPr id="26" name="组合 25"/>
          <p:cNvGrpSpPr/>
          <p:nvPr/>
        </p:nvGrpSpPr>
        <p:grpSpPr>
          <a:xfrm>
            <a:off x="1923626" y="4558786"/>
            <a:ext cx="3765973" cy="962022"/>
            <a:chOff x="6302884" y="1678126"/>
            <a:chExt cx="3765973" cy="962022"/>
          </a:xfrm>
        </p:grpSpPr>
        <p:sp>
          <p:nvSpPr>
            <p:cNvPr id="27" name="矩形 26"/>
            <p:cNvSpPr/>
            <p:nvPr/>
          </p:nvSpPr>
          <p:spPr>
            <a:xfrm>
              <a:off x="6302884" y="2030750"/>
              <a:ext cx="3765973" cy="609398"/>
            </a:xfrm>
            <a:prstGeom prst="rect">
              <a:avLst/>
            </a:prstGeom>
          </p:spPr>
          <p:txBody>
            <a:bodyPr wrap="square">
              <a:spAutoFit/>
            </a:bodyPr>
            <a:lstStyle/>
            <a:p>
              <a:pPr>
                <a:lnSpc>
                  <a:spcPct val="120000"/>
                </a:lnSpc>
              </a:pPr>
              <a:r>
                <a:rPr lang="zh-CN" sz="1400">
                  <a:solidFill>
                    <a:schemeClr val="bg1"/>
                  </a:solidFill>
                  <a:latin typeface="微软雅黑"/>
                  <a:ea typeface="微软雅黑"/>
                </a:rPr>
                <a:t>用户可以在投影仪或者计算机上进行演示也可以将演示文稿打印出来制作成胶片</a:t>
              </a:r>
            </a:p>
          </p:txBody>
        </p:sp>
        <p:sp>
          <p:nvSpPr>
            <p:cNvPr id="28" name="矩形 27"/>
            <p:cNvSpPr/>
            <p:nvPr/>
          </p:nvSpPr>
          <p:spPr>
            <a:xfrm>
              <a:off x="6302885" y="1678126"/>
              <a:ext cx="2241974" cy="402354"/>
            </a:xfrm>
            <a:prstGeom prst="rect">
              <a:avLst/>
            </a:prstGeom>
          </p:spPr>
          <p:txBody>
            <a:bodyPr wrap="square">
              <a:spAutoFit/>
            </a:bodyPr>
            <a:lstStyle/>
            <a:p>
              <a:pPr>
                <a:lnSpc>
                  <a:spcPct val="120000"/>
                </a:lnSpc>
              </a:pPr>
              <a:r>
                <a:rPr lang="zh-CN" b="1">
                  <a:solidFill>
                    <a:schemeClr val="bg1"/>
                  </a:solidFill>
                  <a:latin typeface="微软雅黑"/>
                  <a:ea typeface="微软雅黑"/>
                </a:rPr>
                <a:t>公司文化介绍</a:t>
              </a:r>
            </a:p>
          </p:txBody>
        </p:sp>
      </p:grpSp>
      <p:sp>
        <p:nvSpPr>
          <p:cNvPr id="19" name="文本框 18"/>
          <p:cNvSpPr txBox="1"/>
          <p:nvPr/>
        </p:nvSpPr>
        <p:spPr>
          <a:xfrm>
            <a:off x="856343" y="649232"/>
            <a:ext cx="3394209" cy="523221"/>
          </a:xfrm>
          <a:prstGeom prst="rect">
            <a:avLst/>
          </a:prstGeom>
          <a:noFill/>
        </p:spPr>
        <p:txBody>
          <a:bodyPr wrap="square"/>
          <a:lstStyle/>
          <a:p>
            <a:r>
              <a:rPr lang="zh-CN" sz="2800" b="1">
                <a:latin typeface="微软雅黑"/>
                <a:ea typeface="微软雅黑"/>
              </a:rPr>
              <a:t>数据分析平台 - 工具</a:t>
            </a:r>
          </a:p>
        </p:txBody>
      </p:sp>
      <p:cxnSp>
        <p:nvCxnSpPr>
          <p:cNvPr id="21" name="直接连接符 20"/>
          <p:cNvCxnSpPr/>
          <p:nvPr/>
        </p:nvCxnSpPr>
        <p:spPr>
          <a:xfrm>
            <a:off x="0" y="1210357"/>
            <a:ext cx="5239657" cy="0"/>
          </a:xfrm>
          <a:prstGeom prst="line">
            <a:avLst/>
          </a:prstGeom>
          <a:ln w="19050">
            <a:solidFill>
              <a:schemeClr val="bg1">
                <a:lumMod val="75000"/>
              </a:schemeClr>
            </a:solidFill>
            <a:prstDash val="solid"/>
            <a:miter/>
          </a:ln>
        </p:spPr>
      </p:cxnSp>
      <p:cxnSp>
        <p:nvCxnSpPr>
          <p:cNvPr id="22" name="直接连接符 21"/>
          <p:cNvCxnSpPr/>
          <p:nvPr/>
        </p:nvCxnSpPr>
        <p:spPr>
          <a:xfrm>
            <a:off x="856343" y="1311958"/>
            <a:ext cx="5239657" cy="0"/>
          </a:xfrm>
          <a:prstGeom prst="line">
            <a:avLst/>
          </a:prstGeom>
          <a:ln w="3175">
            <a:solidFill>
              <a:schemeClr val="bg1">
                <a:lumMod val="85000"/>
              </a:schemeClr>
            </a:solidFill>
            <a:prstDash val="solid"/>
            <a:miter/>
          </a:ln>
        </p:spPr>
      </p:cxnSp>
      <p:pic>
        <p:nvPicPr>
          <p:cNvPr id="29" name="图片 28"/>
          <p:cNvPicPr/>
          <p:nvPr/>
        </p:nvPicPr>
        <p:blipFill>
          <a:blip r:embed="rId3"/>
          <a:stretch/>
        </p:blipFill>
        <p:spPr>
          <a:xfrm>
            <a:off x="6096064" y="1628775"/>
            <a:ext cx="6096000" cy="4248150"/>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1628775"/>
            <a:ext cx="6096000" cy="4248150"/>
          </a:xfrm>
          <a:prstGeom prst="rect">
            <a:avLst/>
          </a:prstGeom>
          <a:solidFill>
            <a:schemeClr val="accent1"/>
          </a:solidFill>
          <a:ln>
            <a:noFill/>
          </a:ln>
        </p:spPr>
        <p:txBody>
          <a:bodyPr anchor="ct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ctr"/>
            <a:endParaRPr lang="zh-CN">
              <a:solidFill>
                <a:schemeClr val="lt1"/>
              </a:solidFill>
              <a:latin typeface="微软雅黑"/>
              <a:ea typeface="微软雅黑"/>
            </a:endParaRPr>
          </a:p>
        </p:txBody>
      </p:sp>
      <p:sp>
        <p:nvSpPr>
          <p:cNvPr id="4" name="椭圆 3"/>
          <p:cNvSpPr/>
          <p:nvPr/>
        </p:nvSpPr>
        <p:spPr>
          <a:xfrm>
            <a:off x="962983" y="2095500"/>
            <a:ext cx="800100" cy="800100"/>
          </a:xfrm>
          <a:prstGeom prst="ellipse">
            <a:avLst/>
          </a:prstGeom>
          <a:solidFill>
            <a:schemeClr val="bg1"/>
          </a:solidFill>
          <a:ln>
            <a:noFill/>
          </a:ln>
        </p:spPr>
        <p:txBody>
          <a:bodyPr anchor="ct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ctr"/>
            <a:r>
              <a:rPr lang="en-US">
                <a:solidFill>
                  <a:schemeClr val="accent1"/>
                </a:solidFill>
                <a:latin typeface="微软雅黑"/>
                <a:ea typeface="微软雅黑"/>
              </a:rPr>
              <a:t>01</a:t>
            </a:r>
            <a:endParaRPr lang="zh-CN">
              <a:solidFill>
                <a:schemeClr val="accent1"/>
              </a:solidFill>
              <a:latin typeface="微软雅黑"/>
              <a:ea typeface="微软雅黑"/>
            </a:endParaRPr>
          </a:p>
        </p:txBody>
      </p:sp>
      <p:sp>
        <p:nvSpPr>
          <p:cNvPr id="11" name="椭圆 10"/>
          <p:cNvSpPr/>
          <p:nvPr/>
        </p:nvSpPr>
        <p:spPr>
          <a:xfrm>
            <a:off x="962983" y="3367624"/>
            <a:ext cx="800100" cy="800100"/>
          </a:xfrm>
          <a:prstGeom prst="ellipse">
            <a:avLst/>
          </a:prstGeom>
          <a:solidFill>
            <a:schemeClr val="bg1"/>
          </a:solidFill>
          <a:ln>
            <a:noFill/>
          </a:ln>
        </p:spPr>
        <p:txBody>
          <a:bodyPr anchor="ct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ctr"/>
            <a:r>
              <a:rPr lang="en-US">
                <a:solidFill>
                  <a:schemeClr val="accent1"/>
                </a:solidFill>
                <a:latin typeface="微软雅黑"/>
                <a:ea typeface="微软雅黑"/>
              </a:rPr>
              <a:t>02</a:t>
            </a:r>
            <a:endParaRPr lang="zh-CN">
              <a:solidFill>
                <a:schemeClr val="accent1"/>
              </a:solidFill>
              <a:latin typeface="微软雅黑"/>
              <a:ea typeface="微软雅黑"/>
            </a:endParaRPr>
          </a:p>
        </p:txBody>
      </p:sp>
      <p:sp>
        <p:nvSpPr>
          <p:cNvPr id="12" name="椭圆 11"/>
          <p:cNvSpPr/>
          <p:nvPr/>
        </p:nvSpPr>
        <p:spPr>
          <a:xfrm>
            <a:off x="962983" y="4639747"/>
            <a:ext cx="800100" cy="800100"/>
          </a:xfrm>
          <a:prstGeom prst="ellipse">
            <a:avLst/>
          </a:prstGeom>
          <a:solidFill>
            <a:schemeClr val="bg1"/>
          </a:solidFill>
          <a:ln>
            <a:noFill/>
          </a:ln>
        </p:spPr>
        <p:txBody>
          <a:bodyPr anchor="ct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ctr"/>
            <a:r>
              <a:rPr lang="en-US">
                <a:solidFill>
                  <a:schemeClr val="accent1"/>
                </a:solidFill>
                <a:latin typeface="微软雅黑"/>
                <a:ea typeface="微软雅黑"/>
              </a:rPr>
              <a:t>03</a:t>
            </a:r>
            <a:endParaRPr lang="zh-CN">
              <a:solidFill>
                <a:schemeClr val="accent1"/>
              </a:solidFill>
              <a:latin typeface="微软雅黑"/>
              <a:ea typeface="微软雅黑"/>
            </a:endParaRPr>
          </a:p>
        </p:txBody>
      </p:sp>
      <p:grpSp>
        <p:nvGrpSpPr>
          <p:cNvPr id="16" name="组合 15"/>
          <p:cNvGrpSpPr/>
          <p:nvPr/>
        </p:nvGrpSpPr>
        <p:grpSpPr>
          <a:xfrm>
            <a:off x="1923626" y="2014539"/>
            <a:ext cx="3765973" cy="962022"/>
            <a:chOff x="6302884" y="1678126"/>
            <a:chExt cx="3765973" cy="962022"/>
          </a:xfrm>
        </p:grpSpPr>
        <p:sp>
          <p:nvSpPr>
            <p:cNvPr id="17" name="矩形 16"/>
            <p:cNvSpPr/>
            <p:nvPr/>
          </p:nvSpPr>
          <p:spPr>
            <a:xfrm>
              <a:off x="6302884" y="2030750"/>
              <a:ext cx="3765973" cy="609398"/>
            </a:xfrm>
            <a:prstGeom prst="rect">
              <a:avLst/>
            </a:prstGeom>
          </p:spPr>
          <p:txBody>
            <a:bodyPr wrap="square">
              <a:spAutoFit/>
            </a:bodyPr>
            <a:lstStyle/>
            <a:p>
              <a:pPr>
                <a:lnSpc>
                  <a:spcPct val="120000"/>
                </a:lnSpc>
              </a:pPr>
              <a:r>
                <a:rPr lang="zh-CN" sz="1400">
                  <a:solidFill>
                    <a:schemeClr val="bg1"/>
                  </a:solidFill>
                  <a:latin typeface="微软雅黑"/>
                  <a:ea typeface="微软雅黑"/>
                </a:rPr>
                <a:t>用户可以在投影仪或者计算机上进行演示也可以将演示文稿打印出来制作成胶片</a:t>
              </a:r>
            </a:p>
          </p:txBody>
        </p:sp>
        <p:sp>
          <p:nvSpPr>
            <p:cNvPr id="18" name="矩形 17"/>
            <p:cNvSpPr/>
            <p:nvPr/>
          </p:nvSpPr>
          <p:spPr>
            <a:xfrm>
              <a:off x="6302885" y="1678126"/>
              <a:ext cx="2241974" cy="402354"/>
            </a:xfrm>
            <a:prstGeom prst="rect">
              <a:avLst/>
            </a:prstGeom>
          </p:spPr>
          <p:txBody>
            <a:bodyPr wrap="square">
              <a:spAutoFit/>
            </a:bodyPr>
            <a:lstStyle/>
            <a:p>
              <a:pPr>
                <a:lnSpc>
                  <a:spcPct val="120000"/>
                </a:lnSpc>
              </a:pPr>
              <a:r>
                <a:rPr lang="zh-CN" b="1">
                  <a:solidFill>
                    <a:schemeClr val="bg1"/>
                  </a:solidFill>
                  <a:latin typeface="微软雅黑"/>
                  <a:ea typeface="微软雅黑"/>
                </a:rPr>
                <a:t>公司文化介绍</a:t>
              </a:r>
            </a:p>
          </p:txBody>
        </p:sp>
      </p:grpSp>
      <p:grpSp>
        <p:nvGrpSpPr>
          <p:cNvPr id="23" name="组合 22"/>
          <p:cNvGrpSpPr/>
          <p:nvPr/>
        </p:nvGrpSpPr>
        <p:grpSpPr>
          <a:xfrm>
            <a:off x="1923626" y="3286663"/>
            <a:ext cx="3765973" cy="962022"/>
            <a:chOff x="6302884" y="1678126"/>
            <a:chExt cx="3765973" cy="962022"/>
          </a:xfrm>
        </p:grpSpPr>
        <p:sp>
          <p:nvSpPr>
            <p:cNvPr id="24" name="矩形 23"/>
            <p:cNvSpPr/>
            <p:nvPr/>
          </p:nvSpPr>
          <p:spPr>
            <a:xfrm>
              <a:off x="6302884" y="2030750"/>
              <a:ext cx="3765973" cy="609398"/>
            </a:xfrm>
            <a:prstGeom prst="rect">
              <a:avLst/>
            </a:prstGeom>
          </p:spPr>
          <p:txBody>
            <a:bodyPr wrap="square">
              <a:spAutoFit/>
            </a:bodyPr>
            <a:lstStyle/>
            <a:p>
              <a:pPr>
                <a:lnSpc>
                  <a:spcPct val="120000"/>
                </a:lnSpc>
              </a:pPr>
              <a:r>
                <a:rPr lang="zh-CN" sz="1400">
                  <a:solidFill>
                    <a:schemeClr val="bg1"/>
                  </a:solidFill>
                  <a:latin typeface="微软雅黑"/>
                  <a:ea typeface="微软雅黑"/>
                </a:rPr>
                <a:t>用户可以在投影仪或者计算机上进行演示也可以将演示文稿打印出来制作成胶片</a:t>
              </a:r>
            </a:p>
          </p:txBody>
        </p:sp>
        <p:sp>
          <p:nvSpPr>
            <p:cNvPr id="25" name="矩形 24"/>
            <p:cNvSpPr/>
            <p:nvPr/>
          </p:nvSpPr>
          <p:spPr>
            <a:xfrm>
              <a:off x="6302885" y="1678126"/>
              <a:ext cx="2241974" cy="402354"/>
            </a:xfrm>
            <a:prstGeom prst="rect">
              <a:avLst/>
            </a:prstGeom>
          </p:spPr>
          <p:txBody>
            <a:bodyPr wrap="square">
              <a:spAutoFit/>
            </a:bodyPr>
            <a:lstStyle/>
            <a:p>
              <a:pPr>
                <a:lnSpc>
                  <a:spcPct val="120000"/>
                </a:lnSpc>
              </a:pPr>
              <a:r>
                <a:rPr lang="zh-CN" b="1">
                  <a:solidFill>
                    <a:schemeClr val="bg1"/>
                  </a:solidFill>
                  <a:latin typeface="微软雅黑"/>
                  <a:ea typeface="微软雅黑"/>
                </a:rPr>
                <a:t>公司文化介绍</a:t>
              </a:r>
            </a:p>
          </p:txBody>
        </p:sp>
      </p:grpSp>
      <p:grpSp>
        <p:nvGrpSpPr>
          <p:cNvPr id="26" name="组合 25"/>
          <p:cNvGrpSpPr/>
          <p:nvPr/>
        </p:nvGrpSpPr>
        <p:grpSpPr>
          <a:xfrm>
            <a:off x="1923626" y="4558786"/>
            <a:ext cx="3765973" cy="962022"/>
            <a:chOff x="6302884" y="1678126"/>
            <a:chExt cx="3765973" cy="962022"/>
          </a:xfrm>
        </p:grpSpPr>
        <p:sp>
          <p:nvSpPr>
            <p:cNvPr id="27" name="矩形 26"/>
            <p:cNvSpPr/>
            <p:nvPr/>
          </p:nvSpPr>
          <p:spPr>
            <a:xfrm>
              <a:off x="6302884" y="2030750"/>
              <a:ext cx="3765973" cy="609398"/>
            </a:xfrm>
            <a:prstGeom prst="rect">
              <a:avLst/>
            </a:prstGeom>
          </p:spPr>
          <p:txBody>
            <a:bodyPr wrap="square">
              <a:spAutoFit/>
            </a:bodyPr>
            <a:lstStyle/>
            <a:p>
              <a:pPr>
                <a:lnSpc>
                  <a:spcPct val="120000"/>
                </a:lnSpc>
              </a:pPr>
              <a:r>
                <a:rPr lang="zh-CN" sz="1400">
                  <a:solidFill>
                    <a:schemeClr val="bg1"/>
                  </a:solidFill>
                  <a:latin typeface="微软雅黑"/>
                  <a:ea typeface="微软雅黑"/>
                </a:rPr>
                <a:t>用户可以在投影仪或者计算机上进行演示也可以将演示文稿打印出来制作成胶片</a:t>
              </a:r>
            </a:p>
          </p:txBody>
        </p:sp>
        <p:sp>
          <p:nvSpPr>
            <p:cNvPr id="28" name="矩形 27"/>
            <p:cNvSpPr/>
            <p:nvPr/>
          </p:nvSpPr>
          <p:spPr>
            <a:xfrm>
              <a:off x="6302885" y="1678126"/>
              <a:ext cx="2241974" cy="402354"/>
            </a:xfrm>
            <a:prstGeom prst="rect">
              <a:avLst/>
            </a:prstGeom>
          </p:spPr>
          <p:txBody>
            <a:bodyPr wrap="square">
              <a:spAutoFit/>
            </a:bodyPr>
            <a:lstStyle/>
            <a:p>
              <a:pPr>
                <a:lnSpc>
                  <a:spcPct val="120000"/>
                </a:lnSpc>
              </a:pPr>
              <a:r>
                <a:rPr lang="zh-CN" b="1">
                  <a:solidFill>
                    <a:schemeClr val="bg1"/>
                  </a:solidFill>
                  <a:latin typeface="微软雅黑"/>
                  <a:ea typeface="微软雅黑"/>
                </a:rPr>
                <a:t>公司文化介绍</a:t>
              </a:r>
            </a:p>
          </p:txBody>
        </p:sp>
      </p:grpSp>
      <p:sp>
        <p:nvSpPr>
          <p:cNvPr id="19" name="文本框 18"/>
          <p:cNvSpPr txBox="1"/>
          <p:nvPr/>
        </p:nvSpPr>
        <p:spPr>
          <a:xfrm>
            <a:off x="856343" y="649232"/>
            <a:ext cx="3394209" cy="523221"/>
          </a:xfrm>
          <a:prstGeom prst="rect">
            <a:avLst/>
          </a:prstGeom>
          <a:noFill/>
        </p:spPr>
        <p:txBody>
          <a:bodyPr wrap="square"/>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r>
              <a:rPr lang="zh-CN" sz="2800" b="1">
                <a:latin typeface="微软雅黑"/>
                <a:ea typeface="微软雅黑"/>
              </a:rPr>
              <a:t>数据分析平台 - 工具</a:t>
            </a:r>
          </a:p>
        </p:txBody>
      </p:sp>
      <p:cxnSp>
        <p:nvCxnSpPr>
          <p:cNvPr id="21" name="直接连接符 20"/>
          <p:cNvCxnSpPr/>
          <p:nvPr/>
        </p:nvCxnSpPr>
        <p:spPr>
          <a:xfrm>
            <a:off x="0" y="1210357"/>
            <a:ext cx="5239657" cy="0"/>
          </a:xfrm>
          <a:prstGeom prst="line">
            <a:avLst/>
          </a:prstGeom>
          <a:ln w="19050">
            <a:solidFill>
              <a:schemeClr val="bg1">
                <a:lumMod val="75000"/>
              </a:schemeClr>
            </a:solidFill>
            <a:prstDash val="solid"/>
            <a:miter/>
          </a:ln>
        </p:spPr>
      </p:cxnSp>
      <p:cxnSp>
        <p:nvCxnSpPr>
          <p:cNvPr id="22" name="直接连接符 21"/>
          <p:cNvCxnSpPr/>
          <p:nvPr/>
        </p:nvCxnSpPr>
        <p:spPr>
          <a:xfrm>
            <a:off x="856343" y="1311958"/>
            <a:ext cx="5239657" cy="0"/>
          </a:xfrm>
          <a:prstGeom prst="line">
            <a:avLst/>
          </a:prstGeom>
          <a:ln w="3175">
            <a:solidFill>
              <a:schemeClr val="bg1">
                <a:lumMod val="85000"/>
              </a:schemeClr>
            </a:solidFill>
            <a:prstDash val="solid"/>
            <a:miter/>
          </a:ln>
        </p:spPr>
      </p:cxnSp>
      <p:pic>
        <p:nvPicPr>
          <p:cNvPr id="6" name="图片占位符 5"/>
          <p:cNvPicPr>
            <a:picLocks noGrp="1"/>
          </p:cNvPicPr>
          <p:nvPr>
            <p:ph type="pic" idx="4294967295"/>
          </p:nvPr>
        </p:nvPicPr>
        <p:blipFill>
          <a:blip r:embed="rId3"/>
          <a:srcRect l="2167" r="2167"/>
          <a:stretch/>
        </p:blipFill>
        <p:spPr>
          <a:xfrm>
            <a:off x="6096000" y="1628775"/>
            <a:ext cx="6096000" cy="4248150"/>
          </a:xfrm>
          <a:custGeom>
            <a:avLst/>
            <a:gdLst/>
            <a:ahLst/>
            <a:cxnLst/>
            <a:rect l="l" t="t" r="r" b="b"/>
            <a:pathLst>
              <a:path w="6096000" h="4248150">
                <a:moveTo>
                  <a:pt x="0" y="0"/>
                </a:moveTo>
                <a:lnTo>
                  <a:pt x="6096000" y="0"/>
                </a:lnTo>
                <a:lnTo>
                  <a:pt x="6096000" y="4248150"/>
                </a:lnTo>
                <a:lnTo>
                  <a:pt x="0" y="4248150"/>
                </a:lnTo>
                <a:close/>
              </a:path>
            </a:pathLst>
          </a:custGeom>
        </p:spPr>
      </p:pic>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3"/>
          <a:stretch/>
        </p:blipFill>
        <p:spPr>
          <a:xfrm flipH="1">
            <a:off x="0" y="0"/>
            <a:ext cx="4337254" cy="6858000"/>
          </a:xfrm>
          <a:prstGeom prst="rect">
            <a:avLst/>
          </a:prstGeom>
        </p:spPr>
      </p:pic>
      <p:sp>
        <p:nvSpPr>
          <p:cNvPr id="4" name="文本框 3"/>
          <p:cNvSpPr txBox="1"/>
          <p:nvPr/>
        </p:nvSpPr>
        <p:spPr>
          <a:xfrm>
            <a:off x="5914702" y="1499036"/>
            <a:ext cx="2803972" cy="523220"/>
          </a:xfrm>
          <a:prstGeom prst="rect">
            <a:avLst/>
          </a:prstGeom>
          <a:noFill/>
        </p:spPr>
        <p:txBody>
          <a:bodyPr wrap="none">
            <a:spAutoFit/>
          </a:bodyPr>
          <a:lstStyle/>
          <a:p>
            <a:r>
              <a:rPr lang="en-US" sz="2800" b="1" i="1">
                <a:solidFill>
                  <a:schemeClr val="tx1">
                    <a:lumMod val="75000"/>
                    <a:lumOff val="25000"/>
                  </a:schemeClr>
                </a:solidFill>
                <a:latin typeface="微软雅黑"/>
                <a:ea typeface="微软雅黑"/>
              </a:rPr>
              <a:t>1 .</a:t>
            </a:r>
            <a:r>
              <a:rPr lang="zh-CN" sz="2800" b="1">
                <a:solidFill>
                  <a:schemeClr val="tx1">
                    <a:lumMod val="75000"/>
                    <a:lumOff val="25000"/>
                  </a:schemeClr>
                </a:solidFill>
                <a:latin typeface="微软雅黑"/>
                <a:ea typeface="微软雅黑"/>
              </a:rPr>
              <a:t>团队成员介绍</a:t>
            </a:r>
          </a:p>
        </p:txBody>
      </p:sp>
      <p:sp>
        <p:nvSpPr>
          <p:cNvPr id="7" name="文本框 6"/>
          <p:cNvSpPr txBox="1"/>
          <p:nvPr/>
        </p:nvSpPr>
        <p:spPr>
          <a:xfrm>
            <a:off x="5914702" y="2526821"/>
            <a:ext cx="2803972" cy="523220"/>
          </a:xfrm>
          <a:prstGeom prst="rect">
            <a:avLst/>
          </a:prstGeom>
          <a:noFill/>
        </p:spPr>
        <p:txBody>
          <a:bodyPr wrap="none">
            <a:spAutoFit/>
          </a:bodyPr>
          <a:lstStyle/>
          <a:p>
            <a:r>
              <a:rPr lang="en-US" sz="2800" b="1" i="1">
                <a:solidFill>
                  <a:schemeClr val="tx1">
                    <a:lumMod val="75000"/>
                    <a:lumOff val="25000"/>
                  </a:schemeClr>
                </a:solidFill>
                <a:latin typeface="微软雅黑"/>
                <a:ea typeface="微软雅黑"/>
              </a:rPr>
              <a:t>2 .</a:t>
            </a:r>
            <a:r>
              <a:rPr lang="zh-CN" sz="2800" b="1">
                <a:solidFill>
                  <a:schemeClr val="tx1">
                    <a:lumMod val="75000"/>
                    <a:lumOff val="25000"/>
                  </a:schemeClr>
                </a:solidFill>
                <a:latin typeface="微软雅黑"/>
                <a:ea typeface="微软雅黑"/>
              </a:rPr>
              <a:t>项目背景研究</a:t>
            </a:r>
          </a:p>
        </p:txBody>
      </p:sp>
      <p:sp>
        <p:nvSpPr>
          <p:cNvPr id="10" name="文本框 9"/>
          <p:cNvSpPr txBox="1"/>
          <p:nvPr/>
        </p:nvSpPr>
        <p:spPr>
          <a:xfrm>
            <a:off x="5914702" y="3571534"/>
            <a:ext cx="2803972" cy="523220"/>
          </a:xfrm>
          <a:prstGeom prst="rect">
            <a:avLst/>
          </a:prstGeom>
          <a:noFill/>
        </p:spPr>
        <p:txBody>
          <a:bodyPr wrap="none">
            <a:spAutoFit/>
          </a:bodyPr>
          <a:lstStyle/>
          <a:p>
            <a:r>
              <a:rPr lang="en-US" sz="2800" b="1" i="1">
                <a:solidFill>
                  <a:schemeClr val="tx1">
                    <a:lumMod val="75000"/>
                    <a:lumOff val="25000"/>
                  </a:schemeClr>
                </a:solidFill>
                <a:latin typeface="微软雅黑"/>
                <a:ea typeface="微软雅黑"/>
              </a:rPr>
              <a:t>3 .</a:t>
            </a:r>
            <a:r>
              <a:rPr lang="zh-CN" sz="2800" b="1">
                <a:solidFill>
                  <a:schemeClr val="tx1">
                    <a:lumMod val="75000"/>
                    <a:lumOff val="25000"/>
                  </a:schemeClr>
                </a:solidFill>
                <a:latin typeface="微软雅黑"/>
                <a:ea typeface="微软雅黑"/>
              </a:rPr>
              <a:t>市场评估分析</a:t>
            </a:r>
          </a:p>
        </p:txBody>
      </p:sp>
      <p:sp>
        <p:nvSpPr>
          <p:cNvPr id="13" name="文本框 12"/>
          <p:cNvSpPr txBox="1"/>
          <p:nvPr/>
        </p:nvSpPr>
        <p:spPr>
          <a:xfrm>
            <a:off x="5914702" y="4616248"/>
            <a:ext cx="2803972" cy="523220"/>
          </a:xfrm>
          <a:prstGeom prst="rect">
            <a:avLst/>
          </a:prstGeom>
          <a:noFill/>
        </p:spPr>
        <p:txBody>
          <a:bodyPr wrap="none">
            <a:spAutoFit/>
          </a:bodyPr>
          <a:lstStyle/>
          <a:p>
            <a:r>
              <a:rPr lang="en-US" sz="2800" b="1" i="1">
                <a:solidFill>
                  <a:schemeClr val="tx1">
                    <a:lumMod val="75000"/>
                    <a:lumOff val="25000"/>
                  </a:schemeClr>
                </a:solidFill>
                <a:latin typeface="微软雅黑"/>
                <a:ea typeface="微软雅黑"/>
              </a:rPr>
              <a:t>4 .</a:t>
            </a:r>
            <a:r>
              <a:rPr lang="zh-CN" sz="2800" b="1">
                <a:solidFill>
                  <a:schemeClr val="tx1">
                    <a:lumMod val="75000"/>
                    <a:lumOff val="25000"/>
                  </a:schemeClr>
                </a:solidFill>
                <a:latin typeface="微软雅黑"/>
                <a:ea typeface="微软雅黑"/>
              </a:rPr>
              <a:t>财务计划报表</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3"/>
          <a:stretch/>
        </p:blipFill>
        <p:spPr>
          <a:xfrm flipH="1">
            <a:off x="0" y="0"/>
            <a:ext cx="4337254" cy="6858000"/>
          </a:xfrm>
          <a:prstGeom prst="rect">
            <a:avLst/>
          </a:prstGeom>
        </p:spPr>
      </p:pic>
      <p:sp>
        <p:nvSpPr>
          <p:cNvPr id="16" name="文本框 15"/>
          <p:cNvSpPr txBox="1"/>
          <p:nvPr/>
        </p:nvSpPr>
        <p:spPr>
          <a:xfrm>
            <a:off x="5983224" y="2449830"/>
            <a:ext cx="2895600" cy="707886"/>
          </a:xfrm>
          <a:prstGeom prst="rect">
            <a:avLst/>
          </a:prstGeom>
          <a:noFill/>
        </p:spPr>
        <p:txBody>
          <a:bodyPr wrap="square">
            <a:spAutoFit/>
          </a:bodyPr>
          <a:lstStyle/>
          <a:p>
            <a:pPr lvl="0" algn="ctr"/>
            <a:r>
              <a:rPr lang="en-US" sz="4000" i="1">
                <a:latin typeface="微软雅黑"/>
                <a:ea typeface="微软雅黑"/>
              </a:rPr>
              <a:t>PART 01</a:t>
            </a:r>
            <a:endParaRPr lang="zh-CN" sz="4000" i="1">
              <a:latin typeface="微软雅黑"/>
              <a:ea typeface="微软雅黑"/>
            </a:endParaRPr>
          </a:p>
        </p:txBody>
      </p:sp>
      <p:sp>
        <p:nvSpPr>
          <p:cNvPr id="17" name="文本框 16"/>
          <p:cNvSpPr txBox="1"/>
          <p:nvPr/>
        </p:nvSpPr>
        <p:spPr>
          <a:xfrm>
            <a:off x="5919216" y="3385591"/>
            <a:ext cx="3262432" cy="707886"/>
          </a:xfrm>
          <a:prstGeom prst="rect">
            <a:avLst/>
          </a:prstGeom>
          <a:noFill/>
        </p:spPr>
        <p:txBody>
          <a:bodyPr wrap="none">
            <a:spAutoFit/>
          </a:bodyPr>
          <a:lstStyle/>
          <a:p>
            <a:pPr lvl="0" algn="ctr"/>
            <a:r>
              <a:rPr lang="zh-CN" sz="4000">
                <a:latin typeface="微软雅黑"/>
                <a:ea typeface="微软雅黑"/>
              </a:rPr>
              <a:t>团队成员介绍</a:t>
            </a:r>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5"/>
          <p:cNvPicPr/>
          <p:nvPr/>
        </p:nvPicPr>
        <p:blipFill>
          <a:blip r:embed="rId3"/>
          <a:stretch/>
        </p:blipFill>
        <p:spPr>
          <a:xfrm>
            <a:off x="874713" y="2909908"/>
            <a:ext cx="5221287" cy="2711806"/>
          </a:xfrm>
          <a:prstGeom prst="rect">
            <a:avLst/>
          </a:prstGeom>
        </p:spPr>
      </p:pic>
      <p:pic>
        <p:nvPicPr>
          <p:cNvPr id="6" name="Picture 25"/>
          <p:cNvPicPr/>
          <p:nvPr/>
        </p:nvPicPr>
        <p:blipFill>
          <a:blip r:embed="rId3"/>
          <a:stretch/>
        </p:blipFill>
        <p:spPr>
          <a:xfrm>
            <a:off x="6096001" y="2909908"/>
            <a:ext cx="5221287" cy="2711806"/>
          </a:xfrm>
          <a:prstGeom prst="rect">
            <a:avLst/>
          </a:prstGeom>
        </p:spPr>
      </p:pic>
      <p:grpSp>
        <p:nvGrpSpPr>
          <p:cNvPr id="21" name="组合 20"/>
          <p:cNvGrpSpPr/>
          <p:nvPr/>
        </p:nvGrpSpPr>
        <p:grpSpPr>
          <a:xfrm>
            <a:off x="960438" y="1601603"/>
            <a:ext cx="10423842" cy="1206698"/>
            <a:chOff x="874712" y="1114425"/>
            <a:chExt cx="10423842" cy="1002793"/>
          </a:xfrm>
        </p:grpSpPr>
        <p:sp>
          <p:nvSpPr>
            <p:cNvPr id="22" name="矩形 21"/>
            <p:cNvSpPr/>
            <p:nvPr/>
          </p:nvSpPr>
          <p:spPr>
            <a:xfrm>
              <a:off x="874712" y="1529749"/>
              <a:ext cx="10423842" cy="587469"/>
            </a:xfrm>
            <a:prstGeom prst="rect">
              <a:avLst/>
            </a:prstGeom>
          </p:spPr>
          <p:txBody>
            <a:bodyPr wrap="square">
              <a:spAutoFit/>
            </a:bodyPr>
            <a:lstStyle/>
            <a:p>
              <a:pPr algn="just">
                <a:lnSpc>
                  <a:spcPct val="120000"/>
                </a:lnSpc>
              </a:pPr>
              <a:r>
                <a:rPr lang="zh-CN" sz="1400">
                  <a:solidFill>
                    <a:schemeClr val="tx1">
                      <a:lumMod val="50000"/>
                      <a:lumOff val="50000"/>
                    </a:schemeClr>
                  </a:solidFill>
                  <a:latin typeface="微软雅黑"/>
                  <a:ea typeface="微软雅黑"/>
                </a:rPr>
                <a:t>用户可以在投影仪或者计算机上进行演示，也可以将演示文稿打印出来，制作成胶片，以便应用到更广泛的领域中。利用</a:t>
              </a:r>
              <a:r>
                <a:rPr lang="en-US" sz="1400">
                  <a:solidFill>
                    <a:schemeClr val="tx1">
                      <a:lumMod val="50000"/>
                      <a:lumOff val="50000"/>
                    </a:schemeClr>
                  </a:solidFill>
                  <a:latin typeface="微软雅黑"/>
                  <a:ea typeface="微软雅黑"/>
                </a:rPr>
                <a:t>Microsoft Office PowerPoint</a:t>
              </a:r>
              <a:r>
                <a:rPr lang="zh-CN" sz="1400">
                  <a:solidFill>
                    <a:schemeClr val="tx1">
                      <a:lumMod val="50000"/>
                      <a:lumOff val="50000"/>
                    </a:schemeClr>
                  </a:solidFill>
                  <a:latin typeface="微软雅黑"/>
                  <a:ea typeface="微软雅黑"/>
                </a:rPr>
                <a:t>不仅可以创建演示文稿，还可以在互联网上召开面对面会议、远程会议或在网上给观众展示演示文稿</a:t>
              </a:r>
            </a:p>
          </p:txBody>
        </p:sp>
        <p:sp>
          <p:nvSpPr>
            <p:cNvPr id="23" name="矩形 22"/>
            <p:cNvSpPr/>
            <p:nvPr/>
          </p:nvSpPr>
          <p:spPr>
            <a:xfrm>
              <a:off x="874713" y="1114425"/>
              <a:ext cx="2084387" cy="497957"/>
            </a:xfrm>
            <a:prstGeom prst="rect">
              <a:avLst/>
            </a:prstGeom>
          </p:spPr>
          <p:txBody>
            <a:bodyPr wrap="square">
              <a:spAutoFit/>
            </a:bodyPr>
            <a:lstStyle/>
            <a:p>
              <a:pPr algn="just">
                <a:lnSpc>
                  <a:spcPct val="120000"/>
                </a:lnSpc>
              </a:pPr>
              <a:r>
                <a:rPr lang="zh-CN" sz="2400" b="1">
                  <a:latin typeface="微软雅黑"/>
                  <a:ea typeface="微软雅黑"/>
                </a:rPr>
                <a:t>核心团队介绍</a:t>
              </a:r>
            </a:p>
          </p:txBody>
        </p:sp>
      </p:grpSp>
      <p:sp>
        <p:nvSpPr>
          <p:cNvPr id="9" name="文本框 8"/>
          <p:cNvSpPr txBox="1"/>
          <p:nvPr/>
        </p:nvSpPr>
        <p:spPr>
          <a:xfrm>
            <a:off x="856343" y="643915"/>
            <a:ext cx="3394209" cy="523221"/>
          </a:xfrm>
          <a:prstGeom prst="rect">
            <a:avLst/>
          </a:prstGeom>
          <a:noFill/>
        </p:spPr>
        <p:txBody>
          <a:bodyPr wrap="square">
            <a:spAutoFit/>
          </a:bodyPr>
          <a:lstStyle/>
          <a:p>
            <a:r>
              <a:rPr lang="zh-CN" sz="2800" b="1">
                <a:latin typeface="微软雅黑"/>
                <a:ea typeface="微软雅黑"/>
              </a:rPr>
              <a:t>团队成员介绍</a:t>
            </a:r>
          </a:p>
        </p:txBody>
      </p:sp>
      <p:cxnSp>
        <p:nvCxnSpPr>
          <p:cNvPr id="11" name="直接连接符 10"/>
          <p:cNvCxnSpPr/>
          <p:nvPr/>
        </p:nvCxnSpPr>
        <p:spPr>
          <a:xfrm>
            <a:off x="0" y="1210357"/>
            <a:ext cx="5239657" cy="0"/>
          </a:xfrm>
          <a:prstGeom prst="line">
            <a:avLst/>
          </a:prstGeom>
          <a:ln w="19050">
            <a:solidFill>
              <a:schemeClr val="bg1">
                <a:lumMod val="75000"/>
              </a:schemeClr>
            </a:solidFill>
            <a:prstDash val="solid"/>
            <a:miter/>
          </a:ln>
        </p:spPr>
      </p:cxnSp>
      <p:cxnSp>
        <p:nvCxnSpPr>
          <p:cNvPr id="12" name="直接连接符 11"/>
          <p:cNvCxnSpPr/>
          <p:nvPr/>
        </p:nvCxnSpPr>
        <p:spPr>
          <a:xfrm>
            <a:off x="856343" y="1311958"/>
            <a:ext cx="5239657" cy="0"/>
          </a:xfrm>
          <a:prstGeom prst="line">
            <a:avLst/>
          </a:prstGeom>
          <a:ln w="3175">
            <a:solidFill>
              <a:schemeClr val="bg1">
                <a:lumMod val="85000"/>
              </a:schemeClr>
            </a:solidFill>
            <a:prstDash val="solid"/>
            <a:miter/>
          </a:ln>
        </p:spPr>
      </p:cxnSp>
      <p:pic>
        <p:nvPicPr>
          <p:cNvPr id="13" name="图片占位符 12"/>
          <p:cNvPicPr>
            <a:picLocks noGrp="1"/>
          </p:cNvPicPr>
          <p:nvPr>
            <p:ph type="pic" idx="4294967295"/>
          </p:nvPr>
        </p:nvPicPr>
        <p:blipFill>
          <a:blip r:embed="rId4"/>
          <a:srcRect t="2548" b="2548"/>
          <a:stretch/>
        </p:blipFill>
        <p:spPr>
          <a:xfrm>
            <a:off x="1722439" y="3035300"/>
            <a:ext cx="3498850" cy="2216150"/>
          </a:xfrm>
          <a:custGeom>
            <a:avLst/>
            <a:gdLst/>
            <a:ahLst/>
            <a:cxnLst/>
            <a:rect l="l" t="t" r="r" b="b"/>
            <a:pathLst>
              <a:path w="3498850" h="2216150">
                <a:moveTo>
                  <a:pt x="0" y="0"/>
                </a:moveTo>
                <a:lnTo>
                  <a:pt x="3498850" y="0"/>
                </a:lnTo>
                <a:lnTo>
                  <a:pt x="3498850" y="2216150"/>
                </a:lnTo>
                <a:lnTo>
                  <a:pt x="0" y="2216150"/>
                </a:lnTo>
                <a:close/>
              </a:path>
            </a:pathLst>
          </a:custGeom>
        </p:spPr>
      </p:pic>
      <p:pic>
        <p:nvPicPr>
          <p:cNvPr id="16" name="图片占位符 15"/>
          <p:cNvPicPr>
            <a:picLocks noGrp="1"/>
          </p:cNvPicPr>
          <p:nvPr>
            <p:ph type="pic" idx="4294967295"/>
          </p:nvPr>
        </p:nvPicPr>
        <p:blipFill>
          <a:blip r:embed="rId5"/>
          <a:srcRect t="2562" b="2562"/>
          <a:stretch/>
        </p:blipFill>
        <p:spPr>
          <a:xfrm>
            <a:off x="6943726" y="3035300"/>
            <a:ext cx="3498850" cy="2216150"/>
          </a:xfrm>
          <a:custGeom>
            <a:avLst/>
            <a:gdLst/>
            <a:ahLst/>
            <a:cxnLst/>
            <a:rect l="l" t="t" r="r" b="b"/>
            <a:pathLst>
              <a:path w="3498850" h="2216150">
                <a:moveTo>
                  <a:pt x="0" y="0"/>
                </a:moveTo>
                <a:lnTo>
                  <a:pt x="3498850" y="0"/>
                </a:lnTo>
                <a:lnTo>
                  <a:pt x="3498850" y="2216150"/>
                </a:lnTo>
                <a:lnTo>
                  <a:pt x="0" y="2216150"/>
                </a:lnTo>
                <a:close/>
              </a:path>
            </a:pathLst>
          </a:custGeom>
        </p:spPr>
      </p:pic>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îṣļîḑé-Diamond 8"/>
          <p:cNvSpPr/>
          <p:nvPr/>
        </p:nvSpPr>
        <p:spPr>
          <a:xfrm>
            <a:off x="2815898" y="1975161"/>
            <a:ext cx="877852" cy="877852"/>
          </a:xfrm>
          <a:prstGeom prst="diamond">
            <a:avLst/>
          </a:prstGeom>
          <a:solidFill>
            <a:schemeClr val="accent1"/>
          </a:solidFill>
          <a:ln>
            <a:noFill/>
          </a:ln>
        </p:spPr>
        <p:txBody>
          <a:bodyPr anchor="ctr"/>
          <a:lstStyle/>
          <a:p>
            <a:pPr algn="ctr"/>
            <a:endParaRPr>
              <a:solidFill>
                <a:schemeClr val="lt1"/>
              </a:solidFill>
              <a:latin typeface="微软雅黑"/>
              <a:ea typeface="微软雅黑"/>
            </a:endParaRPr>
          </a:p>
        </p:txBody>
      </p:sp>
      <p:sp>
        <p:nvSpPr>
          <p:cNvPr id="5" name="îṣļîḑé-Diamond 9"/>
          <p:cNvSpPr/>
          <p:nvPr/>
        </p:nvSpPr>
        <p:spPr>
          <a:xfrm>
            <a:off x="5666598" y="3507566"/>
            <a:ext cx="877852" cy="877852"/>
          </a:xfrm>
          <a:prstGeom prst="diamond">
            <a:avLst/>
          </a:prstGeom>
          <a:solidFill>
            <a:schemeClr val="accent2"/>
          </a:solidFill>
          <a:ln>
            <a:noFill/>
          </a:ln>
        </p:spPr>
        <p:txBody>
          <a:bodyPr anchor="ctr"/>
          <a:lstStyle/>
          <a:p>
            <a:pPr algn="ctr"/>
            <a:endParaRPr>
              <a:solidFill>
                <a:schemeClr val="lt1"/>
              </a:solidFill>
              <a:latin typeface="微软雅黑"/>
              <a:ea typeface="微软雅黑"/>
            </a:endParaRPr>
          </a:p>
        </p:txBody>
      </p:sp>
      <p:sp>
        <p:nvSpPr>
          <p:cNvPr id="6" name="îṣļîḑé-Diamond 10"/>
          <p:cNvSpPr/>
          <p:nvPr/>
        </p:nvSpPr>
        <p:spPr>
          <a:xfrm>
            <a:off x="8517300" y="1975161"/>
            <a:ext cx="877852" cy="877852"/>
          </a:xfrm>
          <a:prstGeom prst="diamond">
            <a:avLst/>
          </a:prstGeom>
          <a:solidFill>
            <a:schemeClr val="accent4"/>
          </a:solidFill>
          <a:ln>
            <a:noFill/>
          </a:ln>
        </p:spPr>
        <p:txBody>
          <a:bodyPr anchor="ctr"/>
          <a:lstStyle/>
          <a:p>
            <a:pPr algn="ctr"/>
            <a:endParaRPr>
              <a:solidFill>
                <a:schemeClr val="lt1"/>
              </a:solidFill>
              <a:latin typeface="微软雅黑"/>
              <a:ea typeface="微软雅黑"/>
            </a:endParaRPr>
          </a:p>
        </p:txBody>
      </p:sp>
      <p:grpSp>
        <p:nvGrpSpPr>
          <p:cNvPr id="11" name="组合 10"/>
          <p:cNvGrpSpPr/>
          <p:nvPr/>
        </p:nvGrpSpPr>
        <p:grpSpPr>
          <a:xfrm>
            <a:off x="569039" y="4608177"/>
            <a:ext cx="2050553" cy="1648248"/>
            <a:chOff x="7483989" y="3339882"/>
            <a:chExt cx="2050553" cy="1648248"/>
          </a:xfrm>
        </p:grpSpPr>
        <p:sp>
          <p:nvSpPr>
            <p:cNvPr id="12" name="矩形 11"/>
            <p:cNvSpPr/>
            <p:nvPr/>
          </p:nvSpPr>
          <p:spPr>
            <a:xfrm>
              <a:off x="7483990" y="3883597"/>
              <a:ext cx="2050552" cy="1104533"/>
            </a:xfrm>
            <a:prstGeom prst="rect">
              <a:avLst/>
            </a:prstGeom>
          </p:spPr>
          <p:txBody>
            <a:bodyPr wrap="square"/>
            <a:lstStyle/>
            <a:p>
              <a:pPr algn="ctr">
                <a:lnSpc>
                  <a:spcPct val="120000"/>
                </a:lnSpc>
              </a:pPr>
              <a:r>
                <a:rPr lang="zh-CN" sz="1400">
                  <a:solidFill>
                    <a:srgbClr val="404040"/>
                  </a:solidFill>
                  <a:latin typeface="微软雅黑"/>
                  <a:ea typeface="微软雅黑"/>
                </a:rPr>
                <a:t>用户可以在投影仪或者计算机上进行演示也可以将演示文稿打印出来</a:t>
              </a:r>
            </a:p>
          </p:txBody>
        </p:sp>
        <p:sp>
          <p:nvSpPr>
            <p:cNvPr id="13" name="矩形 12"/>
            <p:cNvSpPr/>
            <p:nvPr/>
          </p:nvSpPr>
          <p:spPr>
            <a:xfrm>
              <a:off x="7483989" y="3339882"/>
              <a:ext cx="2050552" cy="497957"/>
            </a:xfrm>
            <a:prstGeom prst="rect">
              <a:avLst/>
            </a:prstGeom>
          </p:spPr>
          <p:txBody>
            <a:bodyPr wrap="square">
              <a:spAutoFit/>
            </a:bodyPr>
            <a:lstStyle/>
            <a:p>
              <a:pPr algn="ctr">
                <a:lnSpc>
                  <a:spcPct val="120000"/>
                </a:lnSpc>
              </a:pPr>
              <a:r>
                <a:rPr lang="zh-CN" sz="2400" b="1">
                  <a:latin typeface="微软雅黑"/>
                  <a:ea typeface="微软雅黑"/>
                </a:rPr>
                <a:t>组织架构</a:t>
              </a:r>
            </a:p>
          </p:txBody>
        </p:sp>
      </p:grpSp>
      <p:grpSp>
        <p:nvGrpSpPr>
          <p:cNvPr id="14" name="组合 13"/>
          <p:cNvGrpSpPr/>
          <p:nvPr/>
        </p:nvGrpSpPr>
        <p:grpSpPr>
          <a:xfrm>
            <a:off x="3574387" y="4608173"/>
            <a:ext cx="2061200" cy="1634286"/>
            <a:chOff x="7473341" y="3339882"/>
            <a:chExt cx="2061200" cy="1634286"/>
          </a:xfrm>
        </p:grpSpPr>
        <p:sp>
          <p:nvSpPr>
            <p:cNvPr id="15" name="矩形 14"/>
            <p:cNvSpPr/>
            <p:nvPr/>
          </p:nvSpPr>
          <p:spPr>
            <a:xfrm>
              <a:off x="7473341" y="3869635"/>
              <a:ext cx="2050552" cy="1104533"/>
            </a:xfrm>
            <a:prstGeom prst="rect">
              <a:avLst/>
            </a:prstGeom>
          </p:spPr>
          <p:txBody>
            <a:bodyPr wrap="square"/>
            <a:lstStyle/>
            <a:p>
              <a:pPr algn="ctr">
                <a:lnSpc>
                  <a:spcPct val="120000"/>
                </a:lnSpc>
              </a:pPr>
              <a:r>
                <a:rPr lang="zh-CN" sz="1400">
                  <a:solidFill>
                    <a:srgbClr val="404040"/>
                  </a:solidFill>
                  <a:latin typeface="微软雅黑"/>
                  <a:ea typeface="微软雅黑"/>
                </a:rPr>
                <a:t>用户可以在投影仪或者计算机上进行演示也可以将演示文稿打印出来</a:t>
              </a:r>
            </a:p>
          </p:txBody>
        </p:sp>
        <p:sp>
          <p:nvSpPr>
            <p:cNvPr id="16" name="矩形 15"/>
            <p:cNvSpPr/>
            <p:nvPr/>
          </p:nvSpPr>
          <p:spPr>
            <a:xfrm>
              <a:off x="7483989" y="3339882"/>
              <a:ext cx="2050552" cy="497957"/>
            </a:xfrm>
            <a:prstGeom prst="rect">
              <a:avLst/>
            </a:prstGeom>
          </p:spPr>
          <p:txBody>
            <a:bodyPr wrap="square">
              <a:spAutoFit/>
            </a:bodyPr>
            <a:lstStyle/>
            <a:p>
              <a:pPr algn="ctr">
                <a:lnSpc>
                  <a:spcPct val="120000"/>
                </a:lnSpc>
              </a:pPr>
              <a:r>
                <a:rPr lang="zh-CN" sz="2400" b="1">
                  <a:latin typeface="微软雅黑"/>
                  <a:ea typeface="微软雅黑"/>
                </a:rPr>
                <a:t>组织架构</a:t>
              </a:r>
            </a:p>
          </p:txBody>
        </p:sp>
      </p:grpSp>
      <p:grpSp>
        <p:nvGrpSpPr>
          <p:cNvPr id="17" name="组合 16"/>
          <p:cNvGrpSpPr/>
          <p:nvPr/>
        </p:nvGrpSpPr>
        <p:grpSpPr>
          <a:xfrm>
            <a:off x="6581066" y="4608173"/>
            <a:ext cx="2050553" cy="1634286"/>
            <a:chOff x="7483989" y="3339882"/>
            <a:chExt cx="2050553" cy="1634286"/>
          </a:xfrm>
        </p:grpSpPr>
        <p:sp>
          <p:nvSpPr>
            <p:cNvPr id="18" name="矩形 17"/>
            <p:cNvSpPr/>
            <p:nvPr/>
          </p:nvSpPr>
          <p:spPr>
            <a:xfrm>
              <a:off x="7483990" y="3869635"/>
              <a:ext cx="2050552" cy="1104533"/>
            </a:xfrm>
            <a:prstGeom prst="rect">
              <a:avLst/>
            </a:prstGeom>
          </p:spPr>
          <p:txBody>
            <a:bodyPr wrap="square"/>
            <a:lstStyle/>
            <a:p>
              <a:pPr algn="ctr">
                <a:lnSpc>
                  <a:spcPct val="120000"/>
                </a:lnSpc>
              </a:pPr>
              <a:r>
                <a:rPr lang="zh-CN" sz="1400">
                  <a:solidFill>
                    <a:srgbClr val="404040"/>
                  </a:solidFill>
                  <a:latin typeface="微软雅黑"/>
                  <a:ea typeface="微软雅黑"/>
                </a:rPr>
                <a:t>用户可以在投影仪或者计算机上进行演示也可以将演示文稿打印出来</a:t>
              </a:r>
            </a:p>
          </p:txBody>
        </p:sp>
        <p:sp>
          <p:nvSpPr>
            <p:cNvPr id="19" name="矩形 18"/>
            <p:cNvSpPr/>
            <p:nvPr/>
          </p:nvSpPr>
          <p:spPr>
            <a:xfrm>
              <a:off x="7483989" y="3339882"/>
              <a:ext cx="2050552" cy="497957"/>
            </a:xfrm>
            <a:prstGeom prst="rect">
              <a:avLst/>
            </a:prstGeom>
          </p:spPr>
          <p:txBody>
            <a:bodyPr wrap="square">
              <a:spAutoFit/>
            </a:bodyPr>
            <a:lstStyle/>
            <a:p>
              <a:pPr algn="ctr">
                <a:lnSpc>
                  <a:spcPct val="120000"/>
                </a:lnSpc>
              </a:pPr>
              <a:r>
                <a:rPr lang="zh-CN" sz="2400" b="1">
                  <a:latin typeface="微软雅黑"/>
                  <a:ea typeface="微软雅黑"/>
                </a:rPr>
                <a:t>组织架构</a:t>
              </a:r>
            </a:p>
          </p:txBody>
        </p:sp>
      </p:grpSp>
      <p:grpSp>
        <p:nvGrpSpPr>
          <p:cNvPr id="20" name="组合 19"/>
          <p:cNvGrpSpPr/>
          <p:nvPr/>
        </p:nvGrpSpPr>
        <p:grpSpPr>
          <a:xfrm>
            <a:off x="9591456" y="4559271"/>
            <a:ext cx="2050553" cy="1634286"/>
            <a:chOff x="7483989" y="3339882"/>
            <a:chExt cx="2050553" cy="1634286"/>
          </a:xfrm>
        </p:grpSpPr>
        <p:sp>
          <p:nvSpPr>
            <p:cNvPr id="21" name="矩形 20"/>
            <p:cNvSpPr/>
            <p:nvPr/>
          </p:nvSpPr>
          <p:spPr>
            <a:xfrm>
              <a:off x="7483990" y="3869635"/>
              <a:ext cx="2050552" cy="1104533"/>
            </a:xfrm>
            <a:prstGeom prst="rect">
              <a:avLst/>
            </a:prstGeom>
          </p:spPr>
          <p:txBody>
            <a:bodyPr wrap="square"/>
            <a:lstStyle/>
            <a:p>
              <a:pPr algn="ctr">
                <a:lnSpc>
                  <a:spcPct val="120000"/>
                </a:lnSpc>
              </a:pPr>
              <a:r>
                <a:rPr lang="zh-CN" sz="1400">
                  <a:solidFill>
                    <a:srgbClr val="404040"/>
                  </a:solidFill>
                  <a:latin typeface="微软雅黑"/>
                  <a:ea typeface="微软雅黑"/>
                </a:rPr>
                <a:t>用户可以在投影仪或者计算机上进行演示也可以将演示文稿打印出来</a:t>
              </a:r>
            </a:p>
          </p:txBody>
        </p:sp>
        <p:sp>
          <p:nvSpPr>
            <p:cNvPr id="22" name="矩形 21"/>
            <p:cNvSpPr/>
            <p:nvPr/>
          </p:nvSpPr>
          <p:spPr>
            <a:xfrm>
              <a:off x="7483989" y="3339882"/>
              <a:ext cx="2050552" cy="497957"/>
            </a:xfrm>
            <a:prstGeom prst="rect">
              <a:avLst/>
            </a:prstGeom>
          </p:spPr>
          <p:txBody>
            <a:bodyPr wrap="square">
              <a:spAutoFit/>
            </a:bodyPr>
            <a:lstStyle/>
            <a:p>
              <a:pPr algn="ctr">
                <a:lnSpc>
                  <a:spcPct val="120000"/>
                </a:lnSpc>
              </a:pPr>
              <a:r>
                <a:rPr lang="zh-CN" sz="2400" b="1">
                  <a:latin typeface="微软雅黑"/>
                  <a:ea typeface="微软雅黑"/>
                </a:rPr>
                <a:t>组织架构</a:t>
              </a:r>
            </a:p>
          </p:txBody>
        </p:sp>
      </p:grpSp>
      <p:sp>
        <p:nvSpPr>
          <p:cNvPr id="23" name="文本框 22"/>
          <p:cNvSpPr txBox="1"/>
          <p:nvPr/>
        </p:nvSpPr>
        <p:spPr>
          <a:xfrm>
            <a:off x="856343" y="665507"/>
            <a:ext cx="3394209" cy="523221"/>
          </a:xfrm>
          <a:prstGeom prst="rect">
            <a:avLst/>
          </a:prstGeom>
          <a:noFill/>
        </p:spPr>
        <p:txBody>
          <a:bodyPr wrap="square">
            <a:spAutoFit/>
          </a:bodyPr>
          <a:lstStyle/>
          <a:p>
            <a:r>
              <a:rPr lang="zh-CN" sz="2800" b="1">
                <a:latin typeface="微软雅黑"/>
                <a:ea typeface="微软雅黑"/>
              </a:rPr>
              <a:t>团队成员介绍</a:t>
            </a:r>
          </a:p>
        </p:txBody>
      </p:sp>
      <p:cxnSp>
        <p:nvCxnSpPr>
          <p:cNvPr id="25" name="直接连接符 24"/>
          <p:cNvCxnSpPr/>
          <p:nvPr/>
        </p:nvCxnSpPr>
        <p:spPr>
          <a:xfrm>
            <a:off x="0" y="1210357"/>
            <a:ext cx="5239657" cy="0"/>
          </a:xfrm>
          <a:prstGeom prst="line">
            <a:avLst/>
          </a:prstGeom>
          <a:ln w="19050">
            <a:solidFill>
              <a:schemeClr val="bg1">
                <a:lumMod val="75000"/>
              </a:schemeClr>
            </a:solidFill>
            <a:prstDash val="solid"/>
            <a:miter/>
          </a:ln>
        </p:spPr>
      </p:cxnSp>
      <p:cxnSp>
        <p:nvCxnSpPr>
          <p:cNvPr id="30" name="直接连接符 29"/>
          <p:cNvCxnSpPr/>
          <p:nvPr/>
        </p:nvCxnSpPr>
        <p:spPr>
          <a:xfrm>
            <a:off x="856343" y="1311958"/>
            <a:ext cx="5239657" cy="0"/>
          </a:xfrm>
          <a:prstGeom prst="line">
            <a:avLst/>
          </a:prstGeom>
          <a:ln w="3175">
            <a:solidFill>
              <a:schemeClr val="bg1">
                <a:lumMod val="85000"/>
              </a:schemeClr>
            </a:solidFill>
            <a:prstDash val="solid"/>
            <a:miter/>
          </a:ln>
        </p:spPr>
      </p:cxnSp>
      <p:pic>
        <p:nvPicPr>
          <p:cNvPr id="34" name="图片占位符 33"/>
          <p:cNvPicPr>
            <a:picLocks noGrp="1"/>
          </p:cNvPicPr>
          <p:nvPr>
            <p:ph type="pic" idx="4294967295"/>
          </p:nvPr>
        </p:nvPicPr>
        <p:blipFill>
          <a:blip r:embed="rId3"/>
          <a:srcRect l="16622" r="16622"/>
          <a:stretch/>
        </p:blipFill>
        <p:spPr>
          <a:xfrm>
            <a:off x="372735" y="2024067"/>
            <a:ext cx="2443163" cy="2436812"/>
          </a:xfrm>
          <a:custGeom>
            <a:avLst/>
            <a:gdLst/>
            <a:ahLst/>
            <a:cxnLst/>
            <a:rect l="l" t="t" r="r" b="b"/>
            <a:pathLst>
              <a:path w="2443163" h="2436812">
                <a:moveTo>
                  <a:pt x="1221582" y="0"/>
                </a:moveTo>
                <a:lnTo>
                  <a:pt x="2443163" y="1218406"/>
                </a:lnTo>
                <a:lnTo>
                  <a:pt x="1221582" y="2436812"/>
                </a:lnTo>
                <a:lnTo>
                  <a:pt x="0" y="1218406"/>
                </a:lnTo>
                <a:close/>
              </a:path>
            </a:pathLst>
          </a:custGeom>
        </p:spPr>
      </p:pic>
      <p:pic>
        <p:nvPicPr>
          <p:cNvPr id="36" name="图片占位符 35"/>
          <p:cNvPicPr>
            <a:picLocks noGrp="1"/>
          </p:cNvPicPr>
          <p:nvPr>
            <p:ph type="pic" idx="4294967295"/>
          </p:nvPr>
        </p:nvPicPr>
        <p:blipFill>
          <a:blip r:embed="rId4"/>
          <a:srcRect l="1885" r="1885"/>
          <a:stretch/>
        </p:blipFill>
        <p:spPr>
          <a:xfrm>
            <a:off x="372735" y="2024067"/>
            <a:ext cx="2443163" cy="2436812"/>
          </a:xfrm>
          <a:custGeom>
            <a:avLst/>
            <a:gdLst/>
            <a:ahLst/>
            <a:cxnLst/>
            <a:rect l="l" t="t" r="r" b="b"/>
            <a:pathLst>
              <a:path w="2443163" h="2436812">
                <a:moveTo>
                  <a:pt x="1221582" y="0"/>
                </a:moveTo>
                <a:lnTo>
                  <a:pt x="2443163" y="1218406"/>
                </a:lnTo>
                <a:lnTo>
                  <a:pt x="1221582" y="2436812"/>
                </a:lnTo>
                <a:lnTo>
                  <a:pt x="0" y="1218406"/>
                </a:lnTo>
                <a:close/>
              </a:path>
            </a:pathLst>
          </a:custGeom>
        </p:spPr>
      </p:pic>
      <p:pic>
        <p:nvPicPr>
          <p:cNvPr id="38" name="图片占位符 37"/>
          <p:cNvPicPr>
            <a:picLocks noGrp="1"/>
          </p:cNvPicPr>
          <p:nvPr>
            <p:ph type="pic" idx="4294967295"/>
          </p:nvPr>
        </p:nvPicPr>
        <p:blipFill>
          <a:blip r:embed="rId5"/>
          <a:srcRect l="16580" r="16580"/>
          <a:stretch/>
        </p:blipFill>
        <p:spPr>
          <a:xfrm>
            <a:off x="9395152" y="1975161"/>
            <a:ext cx="2443162" cy="2436812"/>
          </a:xfrm>
          <a:custGeom>
            <a:avLst/>
            <a:gdLst/>
            <a:ahLst/>
            <a:cxnLst/>
            <a:rect l="l" t="t" r="r" b="b"/>
            <a:pathLst>
              <a:path w="2443162" h="2436812">
                <a:moveTo>
                  <a:pt x="1221581" y="0"/>
                </a:moveTo>
                <a:lnTo>
                  <a:pt x="2443162" y="1218406"/>
                </a:lnTo>
                <a:lnTo>
                  <a:pt x="1221581" y="2436812"/>
                </a:lnTo>
                <a:lnTo>
                  <a:pt x="0" y="1218406"/>
                </a:lnTo>
                <a:close/>
              </a:path>
            </a:pathLst>
          </a:custGeom>
        </p:spPr>
      </p:pic>
      <p:pic>
        <p:nvPicPr>
          <p:cNvPr id="40" name="图片占位符 39"/>
          <p:cNvPicPr>
            <a:picLocks noGrp="1"/>
          </p:cNvPicPr>
          <p:nvPr>
            <p:ph type="pic" idx="4294967295"/>
          </p:nvPr>
        </p:nvPicPr>
        <p:blipFill>
          <a:blip r:embed="rId6"/>
          <a:srcRect l="16580" r="16580"/>
          <a:stretch/>
        </p:blipFill>
        <p:spPr>
          <a:xfrm>
            <a:off x="9395152" y="1975161"/>
            <a:ext cx="2443162" cy="2436812"/>
          </a:xfrm>
          <a:custGeom>
            <a:avLst/>
            <a:gdLst/>
            <a:ahLst/>
            <a:cxnLst/>
            <a:rect l="l" t="t" r="r" b="b"/>
            <a:pathLst>
              <a:path w="2443162" h="2436812">
                <a:moveTo>
                  <a:pt x="1221581" y="0"/>
                </a:moveTo>
                <a:lnTo>
                  <a:pt x="2443162" y="1218406"/>
                </a:lnTo>
                <a:lnTo>
                  <a:pt x="1221581" y="2436812"/>
                </a:lnTo>
                <a:lnTo>
                  <a:pt x="0" y="1218406"/>
                </a:lnTo>
                <a:close/>
              </a:path>
            </a:pathLst>
          </a:custGeom>
        </p:spPr>
      </p:pic>
      <p:pic>
        <p:nvPicPr>
          <p:cNvPr id="24" name="图片占位符 35"/>
          <p:cNvPicPr/>
          <p:nvPr/>
        </p:nvPicPr>
        <p:blipFill>
          <a:blip r:embed="rId7"/>
          <a:stretch/>
        </p:blipFill>
        <p:spPr>
          <a:xfrm>
            <a:off x="3392040" y="2024067"/>
            <a:ext cx="2444204" cy="2436808"/>
          </a:xfrm>
          <a:custGeom>
            <a:avLst/>
            <a:gdLst/>
            <a:ahLst/>
            <a:cxnLst/>
            <a:rect l="l" t="t" r="r" b="b"/>
            <a:pathLst>
              <a:path w="2444204" h="2436808">
                <a:moveTo>
                  <a:pt x="1222103" y="0"/>
                </a:moveTo>
                <a:lnTo>
                  <a:pt x="2444204" y="1218404"/>
                </a:lnTo>
                <a:lnTo>
                  <a:pt x="1222103" y="2436808"/>
                </a:lnTo>
                <a:lnTo>
                  <a:pt x="0" y="1218404"/>
                </a:lnTo>
                <a:close/>
              </a:path>
            </a:pathLst>
          </a:custGeom>
        </p:spPr>
      </p:pic>
      <p:pic>
        <p:nvPicPr>
          <p:cNvPr id="26" name="图片占位符 35"/>
          <p:cNvPicPr/>
          <p:nvPr/>
        </p:nvPicPr>
        <p:blipFill>
          <a:blip r:embed="rId8"/>
          <a:stretch/>
        </p:blipFill>
        <p:spPr>
          <a:xfrm>
            <a:off x="6384762" y="2024067"/>
            <a:ext cx="2443163" cy="2436804"/>
          </a:xfrm>
          <a:custGeom>
            <a:avLst/>
            <a:gdLst/>
            <a:ahLst/>
            <a:cxnLst/>
            <a:rect l="l" t="t" r="r" b="b"/>
            <a:pathLst>
              <a:path w="2443163" h="2436804">
                <a:moveTo>
                  <a:pt x="1221582" y="0"/>
                </a:moveTo>
                <a:lnTo>
                  <a:pt x="2443163" y="1218402"/>
                </a:lnTo>
                <a:lnTo>
                  <a:pt x="1221582" y="2436804"/>
                </a:lnTo>
                <a:lnTo>
                  <a:pt x="0" y="1218402"/>
                </a:lnTo>
                <a:close/>
              </a:path>
            </a:pathLst>
          </a:custGeom>
        </p:spPr>
      </p:pic>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îŝḷîḓé-Freeform: Shape 2"/>
          <p:cNvSpPr/>
          <p:nvPr/>
        </p:nvSpPr>
        <p:spPr>
          <a:xfrm>
            <a:off x="1511295" y="2307836"/>
            <a:ext cx="1292870" cy="1284056"/>
          </a:xfrm>
          <a:custGeom>
            <a:avLst/>
            <a:gdLst/>
            <a:ahLst/>
            <a:cxnLst/>
            <a:rect l="0" t="0" r="r" b="b"/>
            <a:pathLst>
              <a:path w="1292870" h="1284056">
                <a:moveTo>
                  <a:pt x="646336" y="0"/>
                </a:moveTo>
                <a:cubicBezTo>
                  <a:pt x="480975" y="0"/>
                  <a:pt x="315482" y="63073"/>
                  <a:pt x="189276" y="189339"/>
                </a:cubicBezTo>
                <a:cubicBezTo>
                  <a:pt x="-63136" y="441870"/>
                  <a:pt x="-63136" y="851222"/>
                  <a:pt x="189276" y="1103694"/>
                </a:cubicBezTo>
                <a:cubicBezTo>
                  <a:pt x="273435" y="1187930"/>
                  <a:pt x="375398" y="1243335"/>
                  <a:pt x="482814" y="1271394"/>
                </a:cubicBezTo>
                <a:cubicBezTo>
                  <a:pt x="492866" y="1195183"/>
                  <a:pt x="499699" y="1119923"/>
                  <a:pt x="462514" y="1047873"/>
                </a:cubicBezTo>
                <a:cubicBezTo>
                  <a:pt x="442410" y="1008876"/>
                  <a:pt x="427562" y="950796"/>
                  <a:pt x="424146" y="906686"/>
                </a:cubicBezTo>
                <a:cubicBezTo>
                  <a:pt x="420533" y="860555"/>
                  <a:pt x="416328" y="813770"/>
                  <a:pt x="423292" y="767996"/>
                </a:cubicBezTo>
                <a:cubicBezTo>
                  <a:pt x="428285" y="735003"/>
                  <a:pt x="433409" y="709381"/>
                  <a:pt x="465930" y="693212"/>
                </a:cubicBezTo>
                <a:cubicBezTo>
                  <a:pt x="484260" y="684176"/>
                  <a:pt x="517634" y="689645"/>
                  <a:pt x="524335" y="670028"/>
                </a:cubicBezTo>
                <a:cubicBezTo>
                  <a:pt x="539906" y="623956"/>
                  <a:pt x="586748" y="622410"/>
                  <a:pt x="627415" y="635846"/>
                </a:cubicBezTo>
                <a:cubicBezTo>
                  <a:pt x="626561" y="588050"/>
                  <a:pt x="699026" y="562488"/>
                  <a:pt x="734963" y="583413"/>
                </a:cubicBezTo>
                <a:cubicBezTo>
                  <a:pt x="736934" y="522658"/>
                  <a:pt x="738511" y="463330"/>
                  <a:pt x="742321" y="402456"/>
                </a:cubicBezTo>
                <a:cubicBezTo>
                  <a:pt x="744423" y="368512"/>
                  <a:pt x="725305" y="289685"/>
                  <a:pt x="768075" y="275240"/>
                </a:cubicBezTo>
                <a:cubicBezTo>
                  <a:pt x="810319" y="260913"/>
                  <a:pt x="830159" y="300624"/>
                  <a:pt x="832065" y="336530"/>
                </a:cubicBezTo>
                <a:cubicBezTo>
                  <a:pt x="833510" y="363162"/>
                  <a:pt x="829765" y="389913"/>
                  <a:pt x="829174" y="416605"/>
                </a:cubicBezTo>
                <a:cubicBezTo>
                  <a:pt x="828780" y="436817"/>
                  <a:pt x="831473" y="458218"/>
                  <a:pt x="829897" y="478608"/>
                </a:cubicBezTo>
                <a:cubicBezTo>
                  <a:pt x="825626" y="533002"/>
                  <a:pt x="826086" y="584543"/>
                  <a:pt x="823918" y="639115"/>
                </a:cubicBezTo>
                <a:cubicBezTo>
                  <a:pt x="822735" y="667828"/>
                  <a:pt x="827991" y="695887"/>
                  <a:pt x="827991" y="724481"/>
                </a:cubicBezTo>
                <a:cubicBezTo>
                  <a:pt x="827991" y="756166"/>
                  <a:pt x="840080" y="764608"/>
                  <a:pt x="857490" y="789338"/>
                </a:cubicBezTo>
                <a:cubicBezTo>
                  <a:pt x="893361" y="840284"/>
                  <a:pt x="858475" y="873099"/>
                  <a:pt x="843168" y="920478"/>
                </a:cubicBezTo>
                <a:cubicBezTo>
                  <a:pt x="829240" y="963696"/>
                  <a:pt x="799018" y="989734"/>
                  <a:pt x="770308" y="1022786"/>
                </a:cubicBezTo>
                <a:cubicBezTo>
                  <a:pt x="728262" y="1071117"/>
                  <a:pt x="750271" y="1178597"/>
                  <a:pt x="752044" y="1236914"/>
                </a:cubicBezTo>
                <a:cubicBezTo>
                  <a:pt x="752504" y="1251955"/>
                  <a:pt x="751716" y="1268303"/>
                  <a:pt x="751322" y="1284056"/>
                </a:cubicBezTo>
                <a:cubicBezTo>
                  <a:pt x="880221" y="1262893"/>
                  <a:pt x="1004128" y="1203149"/>
                  <a:pt x="1103463" y="1103694"/>
                </a:cubicBezTo>
                <a:cubicBezTo>
                  <a:pt x="1355874" y="851222"/>
                  <a:pt x="1355874" y="441870"/>
                  <a:pt x="1103463" y="189339"/>
                </a:cubicBezTo>
                <a:cubicBezTo>
                  <a:pt x="977257" y="63073"/>
                  <a:pt x="811764" y="0"/>
                  <a:pt x="646336" y="0"/>
                </a:cubicBezTo>
                <a:close/>
              </a:path>
            </a:pathLst>
          </a:custGeom>
          <a:solidFill>
            <a:schemeClr val="accent1"/>
          </a:solidFill>
          <a:ln>
            <a:noFill/>
          </a:ln>
        </p:spPr>
        <p:txBody>
          <a:bodyPr anchor="ctr"/>
          <a:lstStyle/>
          <a:p>
            <a:pPr algn="ctr"/>
            <a:endParaRPr>
              <a:latin typeface="微软雅黑"/>
              <a:ea typeface="微软雅黑"/>
            </a:endParaRPr>
          </a:p>
        </p:txBody>
      </p:sp>
      <p:sp>
        <p:nvSpPr>
          <p:cNvPr id="21" name="îŝḷîḓé-Freeform: Shape 5"/>
          <p:cNvSpPr/>
          <p:nvPr/>
        </p:nvSpPr>
        <p:spPr>
          <a:xfrm>
            <a:off x="3486595" y="2307836"/>
            <a:ext cx="1292870" cy="1284056"/>
          </a:xfrm>
          <a:custGeom>
            <a:avLst/>
            <a:gdLst/>
            <a:ahLst/>
            <a:cxnLst/>
            <a:rect l="0" t="0" r="r" b="b"/>
            <a:pathLst>
              <a:path w="1292870" h="1284056">
                <a:moveTo>
                  <a:pt x="646468" y="0"/>
                </a:moveTo>
                <a:cubicBezTo>
                  <a:pt x="481040" y="0"/>
                  <a:pt x="315482" y="63073"/>
                  <a:pt x="189276" y="189339"/>
                </a:cubicBezTo>
                <a:cubicBezTo>
                  <a:pt x="-63136" y="441810"/>
                  <a:pt x="-63136" y="851103"/>
                  <a:pt x="189276" y="1103575"/>
                </a:cubicBezTo>
                <a:cubicBezTo>
                  <a:pt x="289268" y="1203505"/>
                  <a:pt x="413831" y="1263250"/>
                  <a:pt x="543519" y="1283997"/>
                </a:cubicBezTo>
                <a:cubicBezTo>
                  <a:pt x="543979" y="1260039"/>
                  <a:pt x="544505" y="1235666"/>
                  <a:pt x="544702" y="1212660"/>
                </a:cubicBezTo>
                <a:cubicBezTo>
                  <a:pt x="545162" y="1156185"/>
                  <a:pt x="518685" y="1126640"/>
                  <a:pt x="489713" y="1082233"/>
                </a:cubicBezTo>
                <a:cubicBezTo>
                  <a:pt x="466455" y="1046506"/>
                  <a:pt x="461857" y="1008816"/>
                  <a:pt x="453907" y="968036"/>
                </a:cubicBezTo>
                <a:cubicBezTo>
                  <a:pt x="445169" y="923391"/>
                  <a:pt x="433541" y="885047"/>
                  <a:pt x="443658" y="838917"/>
                </a:cubicBezTo>
                <a:cubicBezTo>
                  <a:pt x="452462" y="798611"/>
                  <a:pt x="478347" y="791953"/>
                  <a:pt x="511590" y="779351"/>
                </a:cubicBezTo>
                <a:cubicBezTo>
                  <a:pt x="496282" y="753372"/>
                  <a:pt x="486559" y="721687"/>
                  <a:pt x="511787" y="697552"/>
                </a:cubicBezTo>
                <a:cubicBezTo>
                  <a:pt x="529525" y="680609"/>
                  <a:pt x="570258" y="682511"/>
                  <a:pt x="588062" y="697552"/>
                </a:cubicBezTo>
                <a:cubicBezTo>
                  <a:pt x="588128" y="641969"/>
                  <a:pt x="568287" y="586504"/>
                  <a:pt x="551731" y="533656"/>
                </a:cubicBezTo>
                <a:cubicBezTo>
                  <a:pt x="541417" y="500841"/>
                  <a:pt x="539577" y="465589"/>
                  <a:pt x="530051" y="432596"/>
                </a:cubicBezTo>
                <a:cubicBezTo>
                  <a:pt x="523153" y="408877"/>
                  <a:pt x="511524" y="382958"/>
                  <a:pt x="510079" y="358168"/>
                </a:cubicBezTo>
                <a:cubicBezTo>
                  <a:pt x="506334" y="295511"/>
                  <a:pt x="579522" y="302883"/>
                  <a:pt x="593515" y="357633"/>
                </a:cubicBezTo>
                <a:cubicBezTo>
                  <a:pt x="607575" y="412562"/>
                  <a:pt x="635628" y="481224"/>
                  <a:pt x="643183" y="537282"/>
                </a:cubicBezTo>
                <a:cubicBezTo>
                  <a:pt x="645942" y="557435"/>
                  <a:pt x="671762" y="669909"/>
                  <a:pt x="691011" y="669909"/>
                </a:cubicBezTo>
                <a:cubicBezTo>
                  <a:pt x="722677" y="669909"/>
                  <a:pt x="734306" y="573842"/>
                  <a:pt x="741401" y="554344"/>
                </a:cubicBezTo>
                <a:cubicBezTo>
                  <a:pt x="752899" y="522599"/>
                  <a:pt x="759140" y="486633"/>
                  <a:pt x="761833" y="452749"/>
                </a:cubicBezTo>
                <a:cubicBezTo>
                  <a:pt x="763804" y="428256"/>
                  <a:pt x="766235" y="406261"/>
                  <a:pt x="775499" y="383433"/>
                </a:cubicBezTo>
                <a:cubicBezTo>
                  <a:pt x="797048" y="330169"/>
                  <a:pt x="846255" y="344436"/>
                  <a:pt x="852497" y="399960"/>
                </a:cubicBezTo>
                <a:cubicBezTo>
                  <a:pt x="856176" y="432358"/>
                  <a:pt x="841722" y="463449"/>
                  <a:pt x="839357" y="495610"/>
                </a:cubicBezTo>
                <a:cubicBezTo>
                  <a:pt x="836992" y="528009"/>
                  <a:pt x="829699" y="564747"/>
                  <a:pt x="818531" y="596016"/>
                </a:cubicBezTo>
                <a:cubicBezTo>
                  <a:pt x="809399" y="621638"/>
                  <a:pt x="816100" y="648686"/>
                  <a:pt x="810319" y="675556"/>
                </a:cubicBezTo>
                <a:cubicBezTo>
                  <a:pt x="804340" y="703675"/>
                  <a:pt x="798559" y="722044"/>
                  <a:pt x="805917" y="750697"/>
                </a:cubicBezTo>
                <a:cubicBezTo>
                  <a:pt x="822078" y="813711"/>
                  <a:pt x="816428" y="885761"/>
                  <a:pt x="818202" y="942236"/>
                </a:cubicBezTo>
                <a:cubicBezTo>
                  <a:pt x="819779" y="992825"/>
                  <a:pt x="814786" y="1024391"/>
                  <a:pt x="802500" y="1073495"/>
                </a:cubicBezTo>
                <a:cubicBezTo>
                  <a:pt x="786667" y="1136865"/>
                  <a:pt x="797902" y="1197561"/>
                  <a:pt x="795668" y="1263725"/>
                </a:cubicBezTo>
                <a:cubicBezTo>
                  <a:pt x="795537" y="1267530"/>
                  <a:pt x="795602" y="1271037"/>
                  <a:pt x="795471" y="1274782"/>
                </a:cubicBezTo>
                <a:cubicBezTo>
                  <a:pt x="908340" y="1248150"/>
                  <a:pt x="1015428" y="1191556"/>
                  <a:pt x="1103463" y="1103575"/>
                </a:cubicBezTo>
                <a:cubicBezTo>
                  <a:pt x="1355874" y="851103"/>
                  <a:pt x="1355940" y="441810"/>
                  <a:pt x="1103463" y="189339"/>
                </a:cubicBezTo>
                <a:cubicBezTo>
                  <a:pt x="977257" y="63073"/>
                  <a:pt x="811895" y="0"/>
                  <a:pt x="646468" y="0"/>
                </a:cubicBezTo>
                <a:close/>
              </a:path>
            </a:pathLst>
          </a:custGeom>
          <a:solidFill>
            <a:schemeClr val="accent2"/>
          </a:solidFill>
          <a:ln>
            <a:noFill/>
          </a:ln>
        </p:spPr>
        <p:txBody>
          <a:bodyPr anchor="ctr"/>
          <a:lstStyle/>
          <a:p>
            <a:pPr algn="ctr"/>
            <a:endParaRPr>
              <a:latin typeface="微软雅黑"/>
              <a:ea typeface="微软雅黑"/>
            </a:endParaRPr>
          </a:p>
        </p:txBody>
      </p:sp>
      <p:sp>
        <p:nvSpPr>
          <p:cNvPr id="22" name="îŝḷîḓé-Freeform: Shape 8"/>
          <p:cNvSpPr/>
          <p:nvPr/>
        </p:nvSpPr>
        <p:spPr>
          <a:xfrm>
            <a:off x="5462630" y="2307836"/>
            <a:ext cx="1292870" cy="1281852"/>
          </a:xfrm>
          <a:custGeom>
            <a:avLst/>
            <a:gdLst/>
            <a:ahLst/>
            <a:cxnLst/>
            <a:rect l="0" t="0" r="r" b="b"/>
            <a:pathLst>
              <a:path w="1292870" h="1281852">
                <a:moveTo>
                  <a:pt x="646468" y="0"/>
                </a:moveTo>
                <a:cubicBezTo>
                  <a:pt x="481040" y="0"/>
                  <a:pt x="315482" y="63084"/>
                  <a:pt x="189276" y="189311"/>
                </a:cubicBezTo>
                <a:cubicBezTo>
                  <a:pt x="-63136" y="441824"/>
                  <a:pt x="-63136" y="851245"/>
                  <a:pt x="189276" y="1103698"/>
                </a:cubicBezTo>
                <a:cubicBezTo>
                  <a:pt x="284932" y="1199362"/>
                  <a:pt x="402991" y="1258648"/>
                  <a:pt x="526635" y="1281852"/>
                </a:cubicBezTo>
                <a:cubicBezTo>
                  <a:pt x="535701" y="1237759"/>
                  <a:pt x="534584" y="1190698"/>
                  <a:pt x="528803" y="1145893"/>
                </a:cubicBezTo>
                <a:cubicBezTo>
                  <a:pt x="524335" y="1110938"/>
                  <a:pt x="496151" y="1079426"/>
                  <a:pt x="485442" y="1045303"/>
                </a:cubicBezTo>
                <a:cubicBezTo>
                  <a:pt x="464222" y="977234"/>
                  <a:pt x="453184" y="920441"/>
                  <a:pt x="453184" y="848455"/>
                </a:cubicBezTo>
                <a:cubicBezTo>
                  <a:pt x="453184" y="814154"/>
                  <a:pt x="419810" y="765847"/>
                  <a:pt x="471120" y="726027"/>
                </a:cubicBezTo>
                <a:cubicBezTo>
                  <a:pt x="486493" y="714098"/>
                  <a:pt x="506991" y="721398"/>
                  <a:pt x="509028" y="700390"/>
                </a:cubicBezTo>
                <a:cubicBezTo>
                  <a:pt x="510210" y="688283"/>
                  <a:pt x="509422" y="675465"/>
                  <a:pt x="506466" y="663714"/>
                </a:cubicBezTo>
                <a:cubicBezTo>
                  <a:pt x="496085" y="622173"/>
                  <a:pt x="484128" y="582946"/>
                  <a:pt x="478807" y="540396"/>
                </a:cubicBezTo>
                <a:cubicBezTo>
                  <a:pt x="474274" y="504195"/>
                  <a:pt x="469872" y="464256"/>
                  <a:pt x="461068" y="428886"/>
                </a:cubicBezTo>
                <a:cubicBezTo>
                  <a:pt x="455221" y="405504"/>
                  <a:pt x="455812" y="348236"/>
                  <a:pt x="497596" y="361945"/>
                </a:cubicBezTo>
                <a:cubicBezTo>
                  <a:pt x="532942" y="373577"/>
                  <a:pt x="538855" y="420815"/>
                  <a:pt x="541154" y="451793"/>
                </a:cubicBezTo>
                <a:cubicBezTo>
                  <a:pt x="546673" y="526568"/>
                  <a:pt x="567433" y="602767"/>
                  <a:pt x="592004" y="673922"/>
                </a:cubicBezTo>
                <a:cubicBezTo>
                  <a:pt x="615261" y="658017"/>
                  <a:pt x="600216" y="627099"/>
                  <a:pt x="601399" y="605319"/>
                </a:cubicBezTo>
                <a:cubicBezTo>
                  <a:pt x="602910" y="575884"/>
                  <a:pt x="604421" y="546924"/>
                  <a:pt x="606523" y="517726"/>
                </a:cubicBezTo>
                <a:cubicBezTo>
                  <a:pt x="609151" y="480457"/>
                  <a:pt x="598048" y="444909"/>
                  <a:pt x="603961" y="407047"/>
                </a:cubicBezTo>
                <a:cubicBezTo>
                  <a:pt x="607969" y="381470"/>
                  <a:pt x="599100" y="344023"/>
                  <a:pt x="619663" y="323371"/>
                </a:cubicBezTo>
                <a:cubicBezTo>
                  <a:pt x="639110" y="303906"/>
                  <a:pt x="674389" y="316428"/>
                  <a:pt x="681419" y="341649"/>
                </a:cubicBezTo>
                <a:cubicBezTo>
                  <a:pt x="691274" y="376781"/>
                  <a:pt x="682470" y="419807"/>
                  <a:pt x="681288" y="455532"/>
                </a:cubicBezTo>
                <a:cubicBezTo>
                  <a:pt x="679908" y="496599"/>
                  <a:pt x="693770" y="534402"/>
                  <a:pt x="693770" y="575409"/>
                </a:cubicBezTo>
                <a:cubicBezTo>
                  <a:pt x="693770" y="602292"/>
                  <a:pt x="680040" y="636238"/>
                  <a:pt x="696990" y="660807"/>
                </a:cubicBezTo>
                <a:cubicBezTo>
                  <a:pt x="723072" y="649946"/>
                  <a:pt x="721035" y="597189"/>
                  <a:pt x="727868" y="572857"/>
                </a:cubicBezTo>
                <a:cubicBezTo>
                  <a:pt x="733780" y="551849"/>
                  <a:pt x="741533" y="534105"/>
                  <a:pt x="744818" y="512088"/>
                </a:cubicBezTo>
                <a:cubicBezTo>
                  <a:pt x="746986" y="497074"/>
                  <a:pt x="753161" y="479152"/>
                  <a:pt x="753161" y="462357"/>
                </a:cubicBezTo>
                <a:cubicBezTo>
                  <a:pt x="753161" y="431082"/>
                  <a:pt x="754738" y="385090"/>
                  <a:pt x="778061" y="360283"/>
                </a:cubicBezTo>
                <a:cubicBezTo>
                  <a:pt x="797310" y="339809"/>
                  <a:pt x="842511" y="346812"/>
                  <a:pt x="848555" y="376663"/>
                </a:cubicBezTo>
                <a:cubicBezTo>
                  <a:pt x="857095" y="418323"/>
                  <a:pt x="830225" y="464909"/>
                  <a:pt x="827597" y="506747"/>
                </a:cubicBezTo>
                <a:cubicBezTo>
                  <a:pt x="824903" y="548704"/>
                  <a:pt x="822867" y="585616"/>
                  <a:pt x="808610" y="626149"/>
                </a:cubicBezTo>
                <a:cubicBezTo>
                  <a:pt x="783054" y="698965"/>
                  <a:pt x="816691" y="773443"/>
                  <a:pt x="803157" y="847447"/>
                </a:cubicBezTo>
                <a:cubicBezTo>
                  <a:pt x="794354" y="895813"/>
                  <a:pt x="813472" y="939135"/>
                  <a:pt x="805194" y="991002"/>
                </a:cubicBezTo>
                <a:cubicBezTo>
                  <a:pt x="801778" y="1012604"/>
                  <a:pt x="791069" y="1032722"/>
                  <a:pt x="782857" y="1053018"/>
                </a:cubicBezTo>
                <a:cubicBezTo>
                  <a:pt x="777404" y="1066370"/>
                  <a:pt x="762556" y="1075213"/>
                  <a:pt x="762556" y="1089752"/>
                </a:cubicBezTo>
                <a:cubicBezTo>
                  <a:pt x="762556" y="1137110"/>
                  <a:pt x="774513" y="1183221"/>
                  <a:pt x="773988" y="1230103"/>
                </a:cubicBezTo>
                <a:cubicBezTo>
                  <a:pt x="773790" y="1247195"/>
                  <a:pt x="772148" y="1264049"/>
                  <a:pt x="770900" y="1280962"/>
                </a:cubicBezTo>
                <a:cubicBezTo>
                  <a:pt x="892769" y="1257164"/>
                  <a:pt x="1009055" y="1198116"/>
                  <a:pt x="1103463" y="1103698"/>
                </a:cubicBezTo>
                <a:cubicBezTo>
                  <a:pt x="1355874" y="851245"/>
                  <a:pt x="1355874" y="441824"/>
                  <a:pt x="1103463" y="189311"/>
                </a:cubicBezTo>
                <a:cubicBezTo>
                  <a:pt x="977257" y="63084"/>
                  <a:pt x="811895" y="0"/>
                  <a:pt x="646468" y="0"/>
                </a:cubicBezTo>
                <a:close/>
              </a:path>
            </a:pathLst>
          </a:custGeom>
          <a:solidFill>
            <a:schemeClr val="accent3"/>
          </a:solidFill>
          <a:ln>
            <a:noFill/>
          </a:ln>
        </p:spPr>
        <p:txBody>
          <a:bodyPr anchor="ctr"/>
          <a:lstStyle/>
          <a:p>
            <a:pPr algn="ctr"/>
            <a:endParaRPr>
              <a:latin typeface="微软雅黑"/>
              <a:ea typeface="微软雅黑"/>
            </a:endParaRPr>
          </a:p>
        </p:txBody>
      </p:sp>
      <p:sp>
        <p:nvSpPr>
          <p:cNvPr id="23" name="îŝḷîḓé-Freeform: Shape 11"/>
          <p:cNvSpPr/>
          <p:nvPr/>
        </p:nvSpPr>
        <p:spPr>
          <a:xfrm>
            <a:off x="7437931" y="2307836"/>
            <a:ext cx="1292870" cy="1283321"/>
          </a:xfrm>
          <a:custGeom>
            <a:avLst/>
            <a:gdLst/>
            <a:ahLst/>
            <a:cxnLst/>
            <a:rect l="0" t="0" r="r" b="b"/>
            <a:pathLst>
              <a:path w="1292870" h="1283321">
                <a:moveTo>
                  <a:pt x="646468" y="0"/>
                </a:moveTo>
                <a:cubicBezTo>
                  <a:pt x="481040" y="0"/>
                  <a:pt x="315482" y="63037"/>
                  <a:pt x="189276" y="189290"/>
                </a:cubicBezTo>
                <a:cubicBezTo>
                  <a:pt x="-63136" y="441676"/>
                  <a:pt x="-63136" y="850973"/>
                  <a:pt x="189276" y="1103359"/>
                </a:cubicBezTo>
                <a:cubicBezTo>
                  <a:pt x="278559" y="1192657"/>
                  <a:pt x="387552" y="1249634"/>
                  <a:pt x="502195" y="1275776"/>
                </a:cubicBezTo>
                <a:cubicBezTo>
                  <a:pt x="502458" y="1262645"/>
                  <a:pt x="502129" y="1249515"/>
                  <a:pt x="499633" y="1236860"/>
                </a:cubicBezTo>
                <a:cubicBezTo>
                  <a:pt x="488201" y="1179229"/>
                  <a:pt x="480449" y="1128491"/>
                  <a:pt x="461594" y="1072108"/>
                </a:cubicBezTo>
                <a:cubicBezTo>
                  <a:pt x="442541" y="1015428"/>
                  <a:pt x="435315" y="958569"/>
                  <a:pt x="425394" y="899929"/>
                </a:cubicBezTo>
                <a:cubicBezTo>
                  <a:pt x="415014" y="838793"/>
                  <a:pt x="434132" y="778667"/>
                  <a:pt x="414291" y="718422"/>
                </a:cubicBezTo>
                <a:cubicBezTo>
                  <a:pt x="398655" y="671070"/>
                  <a:pt x="381968" y="618430"/>
                  <a:pt x="374347" y="568582"/>
                </a:cubicBezTo>
                <a:cubicBezTo>
                  <a:pt x="371193" y="548204"/>
                  <a:pt x="363310" y="502812"/>
                  <a:pt x="390049" y="494494"/>
                </a:cubicBezTo>
                <a:cubicBezTo>
                  <a:pt x="415145" y="487306"/>
                  <a:pt x="423358" y="500614"/>
                  <a:pt x="433409" y="516537"/>
                </a:cubicBezTo>
                <a:cubicBezTo>
                  <a:pt x="448454" y="540361"/>
                  <a:pt x="451608" y="554620"/>
                  <a:pt x="453053" y="581891"/>
                </a:cubicBezTo>
                <a:cubicBezTo>
                  <a:pt x="454761" y="615281"/>
                  <a:pt x="472960" y="651523"/>
                  <a:pt x="483077" y="683131"/>
                </a:cubicBezTo>
                <a:cubicBezTo>
                  <a:pt x="485114" y="689429"/>
                  <a:pt x="505480" y="735058"/>
                  <a:pt x="514349" y="712303"/>
                </a:cubicBezTo>
                <a:cubicBezTo>
                  <a:pt x="523021" y="689963"/>
                  <a:pt x="518291" y="679685"/>
                  <a:pt x="514152" y="655444"/>
                </a:cubicBezTo>
                <a:cubicBezTo>
                  <a:pt x="509028" y="625500"/>
                  <a:pt x="517634" y="592051"/>
                  <a:pt x="510539" y="562106"/>
                </a:cubicBezTo>
                <a:cubicBezTo>
                  <a:pt x="503049" y="530261"/>
                  <a:pt x="504889" y="487068"/>
                  <a:pt x="506991" y="454212"/>
                </a:cubicBezTo>
                <a:cubicBezTo>
                  <a:pt x="508699" y="427239"/>
                  <a:pt x="496414" y="316137"/>
                  <a:pt x="569273" y="345962"/>
                </a:cubicBezTo>
                <a:cubicBezTo>
                  <a:pt x="587537" y="353448"/>
                  <a:pt x="586946" y="478750"/>
                  <a:pt x="586354" y="518913"/>
                </a:cubicBezTo>
                <a:cubicBezTo>
                  <a:pt x="585697" y="562166"/>
                  <a:pt x="587997" y="683190"/>
                  <a:pt x="613159" y="682953"/>
                </a:cubicBezTo>
                <a:cubicBezTo>
                  <a:pt x="622160" y="678972"/>
                  <a:pt x="620911" y="598111"/>
                  <a:pt x="624459" y="583079"/>
                </a:cubicBezTo>
                <a:cubicBezTo>
                  <a:pt x="633525" y="543926"/>
                  <a:pt x="634379" y="498119"/>
                  <a:pt x="638781" y="457777"/>
                </a:cubicBezTo>
                <a:cubicBezTo>
                  <a:pt x="642789" y="420704"/>
                  <a:pt x="639241" y="316790"/>
                  <a:pt x="688252" y="313701"/>
                </a:cubicBezTo>
                <a:cubicBezTo>
                  <a:pt x="780820" y="313701"/>
                  <a:pt x="716699" y="440250"/>
                  <a:pt x="721561" y="486652"/>
                </a:cubicBezTo>
                <a:cubicBezTo>
                  <a:pt x="726159" y="530618"/>
                  <a:pt x="709341" y="568820"/>
                  <a:pt x="708618" y="612608"/>
                </a:cubicBezTo>
                <a:cubicBezTo>
                  <a:pt x="708290" y="631739"/>
                  <a:pt x="700866" y="663227"/>
                  <a:pt x="707764" y="677665"/>
                </a:cubicBezTo>
                <a:cubicBezTo>
                  <a:pt x="732532" y="714144"/>
                  <a:pt x="756183" y="632154"/>
                  <a:pt x="761505" y="618905"/>
                </a:cubicBezTo>
                <a:cubicBezTo>
                  <a:pt x="776550" y="581950"/>
                  <a:pt x="790478" y="545471"/>
                  <a:pt x="808610" y="509823"/>
                </a:cubicBezTo>
                <a:cubicBezTo>
                  <a:pt x="826743" y="474294"/>
                  <a:pt x="825560" y="420466"/>
                  <a:pt x="859132" y="394086"/>
                </a:cubicBezTo>
                <a:cubicBezTo>
                  <a:pt x="877659" y="386719"/>
                  <a:pt x="891456" y="386719"/>
                  <a:pt x="910574" y="402285"/>
                </a:cubicBezTo>
                <a:cubicBezTo>
                  <a:pt x="937378" y="431160"/>
                  <a:pt x="910114" y="481305"/>
                  <a:pt x="900456" y="512081"/>
                </a:cubicBezTo>
                <a:cubicBezTo>
                  <a:pt x="888828" y="549333"/>
                  <a:pt x="878644" y="585931"/>
                  <a:pt x="865965" y="622827"/>
                </a:cubicBezTo>
                <a:cubicBezTo>
                  <a:pt x="848226" y="674694"/>
                  <a:pt x="831802" y="730899"/>
                  <a:pt x="809136" y="780390"/>
                </a:cubicBezTo>
                <a:cubicBezTo>
                  <a:pt x="807034" y="785084"/>
                  <a:pt x="801844" y="843843"/>
                  <a:pt x="801318" y="859290"/>
                </a:cubicBezTo>
                <a:cubicBezTo>
                  <a:pt x="800398" y="885076"/>
                  <a:pt x="803486" y="911752"/>
                  <a:pt x="795996" y="936943"/>
                </a:cubicBezTo>
                <a:cubicBezTo>
                  <a:pt x="791989" y="950430"/>
                  <a:pt x="802829" y="965283"/>
                  <a:pt x="803486" y="980612"/>
                </a:cubicBezTo>
                <a:cubicBezTo>
                  <a:pt x="805325" y="1021191"/>
                  <a:pt x="775104" y="1057849"/>
                  <a:pt x="754672" y="1090763"/>
                </a:cubicBezTo>
                <a:cubicBezTo>
                  <a:pt x="745212" y="1134373"/>
                  <a:pt x="751847" y="1188498"/>
                  <a:pt x="752110" y="1233117"/>
                </a:cubicBezTo>
                <a:cubicBezTo>
                  <a:pt x="752242" y="1249812"/>
                  <a:pt x="752833" y="1266507"/>
                  <a:pt x="753293" y="1283262"/>
                </a:cubicBezTo>
                <a:cubicBezTo>
                  <a:pt x="881535" y="1261873"/>
                  <a:pt x="1004522" y="1202282"/>
                  <a:pt x="1103463" y="1103359"/>
                </a:cubicBezTo>
                <a:cubicBezTo>
                  <a:pt x="1355874" y="850973"/>
                  <a:pt x="1355874" y="441676"/>
                  <a:pt x="1103463" y="189290"/>
                </a:cubicBezTo>
                <a:cubicBezTo>
                  <a:pt x="977257" y="63037"/>
                  <a:pt x="811895" y="0"/>
                  <a:pt x="646468" y="0"/>
                </a:cubicBezTo>
                <a:close/>
              </a:path>
            </a:pathLst>
          </a:custGeom>
          <a:solidFill>
            <a:schemeClr val="accent4"/>
          </a:solidFill>
          <a:ln>
            <a:noFill/>
          </a:ln>
        </p:spPr>
        <p:txBody>
          <a:bodyPr anchor="ctr"/>
          <a:lstStyle/>
          <a:p>
            <a:pPr algn="ctr"/>
            <a:endParaRPr>
              <a:latin typeface="微软雅黑"/>
              <a:ea typeface="微软雅黑"/>
            </a:endParaRPr>
          </a:p>
        </p:txBody>
      </p:sp>
      <p:sp>
        <p:nvSpPr>
          <p:cNvPr id="24" name="îŝḷîḓé-Freeform: Shape 14"/>
          <p:cNvSpPr/>
          <p:nvPr/>
        </p:nvSpPr>
        <p:spPr>
          <a:xfrm>
            <a:off x="9413231" y="2307836"/>
            <a:ext cx="1292870" cy="1286994"/>
          </a:xfrm>
          <a:custGeom>
            <a:avLst/>
            <a:gdLst/>
            <a:ahLst/>
            <a:cxnLst/>
            <a:rect l="0" t="0" r="r" b="b"/>
            <a:pathLst>
              <a:path w="1292870" h="1286994">
                <a:moveTo>
                  <a:pt x="646402" y="0"/>
                </a:moveTo>
                <a:cubicBezTo>
                  <a:pt x="480975" y="0"/>
                  <a:pt x="315482" y="63039"/>
                  <a:pt x="189276" y="189236"/>
                </a:cubicBezTo>
                <a:cubicBezTo>
                  <a:pt x="-63136" y="441630"/>
                  <a:pt x="-63136" y="850786"/>
                  <a:pt x="189276" y="1103180"/>
                </a:cubicBezTo>
                <a:cubicBezTo>
                  <a:pt x="272515" y="1186418"/>
                  <a:pt x="373099" y="1241592"/>
                  <a:pt x="479267" y="1269894"/>
                </a:cubicBezTo>
                <a:cubicBezTo>
                  <a:pt x="479989" y="1262267"/>
                  <a:pt x="481237" y="1254223"/>
                  <a:pt x="481829" y="1246716"/>
                </a:cubicBezTo>
                <a:cubicBezTo>
                  <a:pt x="488333" y="1165445"/>
                  <a:pt x="448389" y="1098175"/>
                  <a:pt x="423423" y="1024650"/>
                </a:cubicBezTo>
                <a:cubicBezTo>
                  <a:pt x="385910" y="940042"/>
                  <a:pt x="372836" y="842385"/>
                  <a:pt x="373624" y="750568"/>
                </a:cubicBezTo>
                <a:cubicBezTo>
                  <a:pt x="373953" y="708025"/>
                  <a:pt x="346557" y="664113"/>
                  <a:pt x="335191" y="624073"/>
                </a:cubicBezTo>
                <a:cubicBezTo>
                  <a:pt x="321329" y="600836"/>
                  <a:pt x="318307" y="550786"/>
                  <a:pt x="314365" y="524450"/>
                </a:cubicBezTo>
                <a:cubicBezTo>
                  <a:pt x="306809" y="474162"/>
                  <a:pt x="349973" y="461530"/>
                  <a:pt x="373427" y="502047"/>
                </a:cubicBezTo>
                <a:cubicBezTo>
                  <a:pt x="396619" y="542206"/>
                  <a:pt x="400495" y="589991"/>
                  <a:pt x="421058" y="631282"/>
                </a:cubicBezTo>
                <a:cubicBezTo>
                  <a:pt x="430913" y="651004"/>
                  <a:pt x="437286" y="703318"/>
                  <a:pt x="463696" y="697658"/>
                </a:cubicBezTo>
                <a:cubicBezTo>
                  <a:pt x="483931" y="695692"/>
                  <a:pt x="461397" y="652971"/>
                  <a:pt x="460805" y="641352"/>
                </a:cubicBezTo>
                <a:cubicBezTo>
                  <a:pt x="459491" y="615255"/>
                  <a:pt x="451345" y="592375"/>
                  <a:pt x="452659" y="565384"/>
                </a:cubicBezTo>
                <a:cubicBezTo>
                  <a:pt x="453447" y="549058"/>
                  <a:pt x="453316" y="532970"/>
                  <a:pt x="450951" y="516764"/>
                </a:cubicBezTo>
                <a:cubicBezTo>
                  <a:pt x="438600" y="485959"/>
                  <a:pt x="444907" y="443655"/>
                  <a:pt x="440176" y="410944"/>
                </a:cubicBezTo>
                <a:cubicBezTo>
                  <a:pt x="437088" y="389554"/>
                  <a:pt x="435577" y="365721"/>
                  <a:pt x="443921" y="345224"/>
                </a:cubicBezTo>
                <a:cubicBezTo>
                  <a:pt x="451345" y="327111"/>
                  <a:pt x="474536" y="308819"/>
                  <a:pt x="495297" y="317041"/>
                </a:cubicBezTo>
                <a:cubicBezTo>
                  <a:pt x="526438" y="329435"/>
                  <a:pt x="517174" y="359762"/>
                  <a:pt x="518028" y="385502"/>
                </a:cubicBezTo>
                <a:cubicBezTo>
                  <a:pt x="518882" y="411421"/>
                  <a:pt x="522233" y="431500"/>
                  <a:pt x="527029" y="456525"/>
                </a:cubicBezTo>
                <a:cubicBezTo>
                  <a:pt x="531037" y="477260"/>
                  <a:pt x="542468" y="514619"/>
                  <a:pt x="538329" y="535533"/>
                </a:cubicBezTo>
                <a:cubicBezTo>
                  <a:pt x="541548" y="553407"/>
                  <a:pt x="549563" y="679843"/>
                  <a:pt x="576368" y="645284"/>
                </a:cubicBezTo>
                <a:cubicBezTo>
                  <a:pt x="584515" y="604411"/>
                  <a:pt x="573280" y="519505"/>
                  <a:pt x="571244" y="452235"/>
                </a:cubicBezTo>
                <a:cubicBezTo>
                  <a:pt x="569667" y="400577"/>
                  <a:pt x="551074" y="328064"/>
                  <a:pt x="585632" y="284271"/>
                </a:cubicBezTo>
                <a:cubicBezTo>
                  <a:pt x="606458" y="257816"/>
                  <a:pt x="641278" y="280636"/>
                  <a:pt x="649096" y="305482"/>
                </a:cubicBezTo>
                <a:cubicBezTo>
                  <a:pt x="656125" y="327886"/>
                  <a:pt x="652578" y="353804"/>
                  <a:pt x="652184" y="376982"/>
                </a:cubicBezTo>
                <a:cubicBezTo>
                  <a:pt x="651132" y="433824"/>
                  <a:pt x="673667" y="490905"/>
                  <a:pt x="664666" y="547449"/>
                </a:cubicBezTo>
                <a:cubicBezTo>
                  <a:pt x="661710" y="565801"/>
                  <a:pt x="671630" y="693726"/>
                  <a:pt x="710918" y="639624"/>
                </a:cubicBezTo>
                <a:cubicBezTo>
                  <a:pt x="725831" y="619068"/>
                  <a:pt x="725568" y="584986"/>
                  <a:pt x="734306" y="561094"/>
                </a:cubicBezTo>
                <a:cubicBezTo>
                  <a:pt x="745540" y="530230"/>
                  <a:pt x="754015" y="499068"/>
                  <a:pt x="767746" y="469157"/>
                </a:cubicBezTo>
                <a:cubicBezTo>
                  <a:pt x="783777" y="434063"/>
                  <a:pt x="803749" y="318948"/>
                  <a:pt x="865702" y="343020"/>
                </a:cubicBezTo>
                <a:cubicBezTo>
                  <a:pt x="908143" y="359465"/>
                  <a:pt x="860775" y="464569"/>
                  <a:pt x="854796" y="494063"/>
                </a:cubicBezTo>
                <a:cubicBezTo>
                  <a:pt x="840145" y="565860"/>
                  <a:pt x="813078" y="636347"/>
                  <a:pt x="800332" y="708085"/>
                </a:cubicBezTo>
                <a:cubicBezTo>
                  <a:pt x="795602" y="734599"/>
                  <a:pt x="815312" y="760280"/>
                  <a:pt x="805260" y="787092"/>
                </a:cubicBezTo>
                <a:cubicBezTo>
                  <a:pt x="799610" y="802167"/>
                  <a:pt x="814392" y="843636"/>
                  <a:pt x="830751" y="850429"/>
                </a:cubicBezTo>
                <a:cubicBezTo>
                  <a:pt x="903675" y="880697"/>
                  <a:pt x="924304" y="826477"/>
                  <a:pt x="982644" y="797340"/>
                </a:cubicBezTo>
                <a:cubicBezTo>
                  <a:pt x="1007150" y="785066"/>
                  <a:pt x="1098273" y="727628"/>
                  <a:pt x="1111018" y="784888"/>
                </a:cubicBezTo>
                <a:cubicBezTo>
                  <a:pt x="1119887" y="824629"/>
                  <a:pt x="1072519" y="848165"/>
                  <a:pt x="1045780" y="867648"/>
                </a:cubicBezTo>
                <a:cubicBezTo>
                  <a:pt x="1013654" y="891065"/>
                  <a:pt x="985929" y="912514"/>
                  <a:pt x="963001" y="944630"/>
                </a:cubicBezTo>
                <a:cubicBezTo>
                  <a:pt x="912742" y="1014938"/>
                  <a:pt x="822013" y="1081790"/>
                  <a:pt x="743504" y="1131303"/>
                </a:cubicBezTo>
                <a:cubicBezTo>
                  <a:pt x="711706" y="1151383"/>
                  <a:pt x="723860" y="1246060"/>
                  <a:pt x="725765" y="1286934"/>
                </a:cubicBezTo>
                <a:cubicBezTo>
                  <a:pt x="863797" y="1269953"/>
                  <a:pt x="997558" y="1209119"/>
                  <a:pt x="1103463" y="1103180"/>
                </a:cubicBezTo>
                <a:cubicBezTo>
                  <a:pt x="1355940" y="850786"/>
                  <a:pt x="1355874" y="441630"/>
                  <a:pt x="1103463" y="189236"/>
                </a:cubicBezTo>
                <a:cubicBezTo>
                  <a:pt x="977257" y="63039"/>
                  <a:pt x="811764" y="0"/>
                  <a:pt x="646402" y="0"/>
                </a:cubicBezTo>
                <a:close/>
              </a:path>
            </a:pathLst>
          </a:custGeom>
          <a:solidFill>
            <a:schemeClr val="accent5"/>
          </a:solidFill>
          <a:ln>
            <a:noFill/>
          </a:ln>
        </p:spPr>
        <p:txBody>
          <a:bodyPr anchor="ctr"/>
          <a:lstStyle/>
          <a:p>
            <a:pPr algn="ctr"/>
            <a:endParaRPr>
              <a:latin typeface="微软雅黑"/>
              <a:ea typeface="微软雅黑"/>
            </a:endParaRPr>
          </a:p>
        </p:txBody>
      </p:sp>
      <p:grpSp>
        <p:nvGrpSpPr>
          <p:cNvPr id="8" name="组合 7"/>
          <p:cNvGrpSpPr/>
          <p:nvPr/>
        </p:nvGrpSpPr>
        <p:grpSpPr>
          <a:xfrm>
            <a:off x="1132454" y="4132263"/>
            <a:ext cx="2050552" cy="1546467"/>
            <a:chOff x="7483989" y="3416082"/>
            <a:chExt cx="2050552" cy="1546467"/>
          </a:xfrm>
        </p:grpSpPr>
        <p:sp>
          <p:nvSpPr>
            <p:cNvPr id="9" name="矩形 8"/>
            <p:cNvSpPr/>
            <p:nvPr/>
          </p:nvSpPr>
          <p:spPr>
            <a:xfrm>
              <a:off x="7529059" y="3858016"/>
              <a:ext cx="1885161" cy="1104533"/>
            </a:xfrm>
            <a:prstGeom prst="rect">
              <a:avLst/>
            </a:prstGeom>
          </p:spPr>
          <p:txBody>
            <a:bodyPr wrap="square">
              <a:spAutoFit/>
            </a:bodyPr>
            <a:lstStyle/>
            <a:p>
              <a:pPr algn="ctr">
                <a:lnSpc>
                  <a:spcPct val="120000"/>
                </a:lnSpc>
              </a:pPr>
              <a:r>
                <a:rPr lang="zh-CN" sz="1400">
                  <a:solidFill>
                    <a:schemeClr val="tx1">
                      <a:lumMod val="75000"/>
                      <a:lumOff val="25000"/>
                    </a:schemeClr>
                  </a:solidFill>
                  <a:latin typeface="微软雅黑"/>
                  <a:ea typeface="微软雅黑"/>
                </a:rPr>
                <a:t>用户可以在投影仪或者计算机上进行演示也可的以将演示文稿打印出来制作成胶片</a:t>
              </a:r>
            </a:p>
          </p:txBody>
        </p:sp>
        <p:sp>
          <p:nvSpPr>
            <p:cNvPr id="10" name="矩形 9"/>
            <p:cNvSpPr/>
            <p:nvPr/>
          </p:nvSpPr>
          <p:spPr>
            <a:xfrm>
              <a:off x="7483989" y="3416082"/>
              <a:ext cx="2050552" cy="497957"/>
            </a:xfrm>
            <a:prstGeom prst="rect">
              <a:avLst/>
            </a:prstGeom>
          </p:spPr>
          <p:txBody>
            <a:bodyPr wrap="square">
              <a:spAutoFit/>
            </a:bodyPr>
            <a:lstStyle/>
            <a:p>
              <a:pPr algn="ctr">
                <a:lnSpc>
                  <a:spcPct val="120000"/>
                </a:lnSpc>
              </a:pPr>
              <a:r>
                <a:rPr lang="zh-CN" sz="2400" b="1">
                  <a:latin typeface="微软雅黑"/>
                  <a:ea typeface="微软雅黑"/>
                </a:rPr>
                <a:t>公司文化</a:t>
              </a:r>
            </a:p>
          </p:txBody>
        </p:sp>
      </p:grpSp>
      <p:grpSp>
        <p:nvGrpSpPr>
          <p:cNvPr id="11" name="组合 10"/>
          <p:cNvGrpSpPr/>
          <p:nvPr/>
        </p:nvGrpSpPr>
        <p:grpSpPr>
          <a:xfrm>
            <a:off x="3107754" y="4132263"/>
            <a:ext cx="2050552" cy="1560039"/>
            <a:chOff x="7483989" y="3416082"/>
            <a:chExt cx="2050552" cy="1560039"/>
          </a:xfrm>
        </p:grpSpPr>
        <p:sp>
          <p:nvSpPr>
            <p:cNvPr id="12" name="矩形 11"/>
            <p:cNvSpPr/>
            <p:nvPr/>
          </p:nvSpPr>
          <p:spPr>
            <a:xfrm>
              <a:off x="7566685" y="3871588"/>
              <a:ext cx="1885161" cy="1104533"/>
            </a:xfrm>
            <a:prstGeom prst="rect">
              <a:avLst/>
            </a:prstGeom>
          </p:spPr>
          <p:txBody>
            <a:bodyPr wrap="square">
              <a:spAutoFit/>
            </a:bodyPr>
            <a:lstStyle/>
            <a:p>
              <a:pPr algn="ctr">
                <a:lnSpc>
                  <a:spcPct val="120000"/>
                </a:lnSpc>
              </a:pPr>
              <a:r>
                <a:rPr lang="zh-CN" sz="1400">
                  <a:solidFill>
                    <a:schemeClr val="tx1">
                      <a:lumMod val="75000"/>
                      <a:lumOff val="25000"/>
                    </a:schemeClr>
                  </a:solidFill>
                  <a:latin typeface="微软雅黑"/>
                  <a:ea typeface="微软雅黑"/>
                </a:rPr>
                <a:t>用户可以在投影仪或者计算机上进行演示也可的以将演示文稿打印出来制作成胶片</a:t>
              </a:r>
            </a:p>
          </p:txBody>
        </p:sp>
        <p:sp>
          <p:nvSpPr>
            <p:cNvPr id="13" name="矩形 12"/>
            <p:cNvSpPr/>
            <p:nvPr/>
          </p:nvSpPr>
          <p:spPr>
            <a:xfrm>
              <a:off x="7483989" y="3416082"/>
              <a:ext cx="2050552" cy="497957"/>
            </a:xfrm>
            <a:prstGeom prst="rect">
              <a:avLst/>
            </a:prstGeom>
          </p:spPr>
          <p:txBody>
            <a:bodyPr wrap="square">
              <a:spAutoFit/>
            </a:bodyPr>
            <a:lstStyle/>
            <a:p>
              <a:pPr algn="ctr">
                <a:lnSpc>
                  <a:spcPct val="120000"/>
                </a:lnSpc>
              </a:pPr>
              <a:r>
                <a:rPr lang="zh-CN" sz="2400" b="1">
                  <a:latin typeface="微软雅黑"/>
                  <a:ea typeface="微软雅黑"/>
                </a:rPr>
                <a:t>公司文化</a:t>
              </a:r>
            </a:p>
          </p:txBody>
        </p:sp>
      </p:grpSp>
      <p:grpSp>
        <p:nvGrpSpPr>
          <p:cNvPr id="14" name="组合 13"/>
          <p:cNvGrpSpPr/>
          <p:nvPr/>
        </p:nvGrpSpPr>
        <p:grpSpPr>
          <a:xfrm>
            <a:off x="5083789" y="4132263"/>
            <a:ext cx="2050552" cy="1560039"/>
            <a:chOff x="7483989" y="3416082"/>
            <a:chExt cx="2050552" cy="1560039"/>
          </a:xfrm>
        </p:grpSpPr>
        <p:sp>
          <p:nvSpPr>
            <p:cNvPr id="15" name="矩形 14"/>
            <p:cNvSpPr/>
            <p:nvPr/>
          </p:nvSpPr>
          <p:spPr>
            <a:xfrm>
              <a:off x="7574128" y="3871588"/>
              <a:ext cx="1885161" cy="1104533"/>
            </a:xfrm>
            <a:prstGeom prst="rect">
              <a:avLst/>
            </a:prstGeom>
          </p:spPr>
          <p:txBody>
            <a:bodyPr wrap="square">
              <a:spAutoFit/>
            </a:bodyPr>
            <a:lstStyle/>
            <a:p>
              <a:pPr algn="ctr">
                <a:lnSpc>
                  <a:spcPct val="120000"/>
                </a:lnSpc>
              </a:pPr>
              <a:r>
                <a:rPr lang="zh-CN" sz="1400">
                  <a:solidFill>
                    <a:schemeClr val="tx1">
                      <a:lumMod val="75000"/>
                      <a:lumOff val="25000"/>
                    </a:schemeClr>
                  </a:solidFill>
                  <a:latin typeface="微软雅黑"/>
                  <a:ea typeface="微软雅黑"/>
                </a:rPr>
                <a:t>用户可以在投影仪或者计算机上进行演示也可的以将演示文稿打印出来制作成胶片</a:t>
              </a:r>
            </a:p>
          </p:txBody>
        </p:sp>
        <p:sp>
          <p:nvSpPr>
            <p:cNvPr id="16" name="矩形 15"/>
            <p:cNvSpPr/>
            <p:nvPr/>
          </p:nvSpPr>
          <p:spPr>
            <a:xfrm>
              <a:off x="7483989" y="3416082"/>
              <a:ext cx="2050552" cy="497957"/>
            </a:xfrm>
            <a:prstGeom prst="rect">
              <a:avLst/>
            </a:prstGeom>
          </p:spPr>
          <p:txBody>
            <a:bodyPr wrap="square">
              <a:spAutoFit/>
            </a:bodyPr>
            <a:lstStyle/>
            <a:p>
              <a:pPr algn="ctr">
                <a:lnSpc>
                  <a:spcPct val="120000"/>
                </a:lnSpc>
              </a:pPr>
              <a:r>
                <a:rPr lang="zh-CN" sz="2400" b="1">
                  <a:latin typeface="微软雅黑"/>
                  <a:ea typeface="微软雅黑"/>
                </a:rPr>
                <a:t>公司文化</a:t>
              </a:r>
            </a:p>
          </p:txBody>
        </p:sp>
      </p:grpSp>
      <p:grpSp>
        <p:nvGrpSpPr>
          <p:cNvPr id="17" name="组合 16"/>
          <p:cNvGrpSpPr/>
          <p:nvPr/>
        </p:nvGrpSpPr>
        <p:grpSpPr>
          <a:xfrm>
            <a:off x="7059090" y="4132263"/>
            <a:ext cx="2050552" cy="1558549"/>
            <a:chOff x="7483989" y="3416082"/>
            <a:chExt cx="2050552" cy="1558549"/>
          </a:xfrm>
        </p:grpSpPr>
        <p:sp>
          <p:nvSpPr>
            <p:cNvPr id="18" name="矩形 17"/>
            <p:cNvSpPr/>
            <p:nvPr/>
          </p:nvSpPr>
          <p:spPr>
            <a:xfrm>
              <a:off x="7566684" y="3870098"/>
              <a:ext cx="1885161" cy="1104533"/>
            </a:xfrm>
            <a:prstGeom prst="rect">
              <a:avLst/>
            </a:prstGeom>
          </p:spPr>
          <p:txBody>
            <a:bodyPr wrap="square">
              <a:spAutoFit/>
            </a:bodyPr>
            <a:lstStyle/>
            <a:p>
              <a:pPr algn="ctr">
                <a:lnSpc>
                  <a:spcPct val="120000"/>
                </a:lnSpc>
              </a:pPr>
              <a:r>
                <a:rPr lang="zh-CN" sz="1400">
                  <a:solidFill>
                    <a:schemeClr val="tx1">
                      <a:lumMod val="75000"/>
                      <a:lumOff val="25000"/>
                    </a:schemeClr>
                  </a:solidFill>
                  <a:latin typeface="微软雅黑"/>
                  <a:ea typeface="微软雅黑"/>
                </a:rPr>
                <a:t>用户可以在投影仪或者计算机上进行演示也可的以将演示文稿打印出来制作成胶片</a:t>
              </a:r>
            </a:p>
          </p:txBody>
        </p:sp>
        <p:sp>
          <p:nvSpPr>
            <p:cNvPr id="19" name="矩形 18"/>
            <p:cNvSpPr/>
            <p:nvPr/>
          </p:nvSpPr>
          <p:spPr>
            <a:xfrm>
              <a:off x="7483989" y="3416082"/>
              <a:ext cx="2050552" cy="497957"/>
            </a:xfrm>
            <a:prstGeom prst="rect">
              <a:avLst/>
            </a:prstGeom>
          </p:spPr>
          <p:txBody>
            <a:bodyPr wrap="square">
              <a:spAutoFit/>
            </a:bodyPr>
            <a:lstStyle/>
            <a:p>
              <a:pPr algn="ctr">
                <a:lnSpc>
                  <a:spcPct val="120000"/>
                </a:lnSpc>
              </a:pPr>
              <a:r>
                <a:rPr lang="zh-CN" sz="2400" b="1">
                  <a:latin typeface="微软雅黑"/>
                  <a:ea typeface="微软雅黑"/>
                </a:rPr>
                <a:t>公司文化</a:t>
              </a:r>
            </a:p>
          </p:txBody>
        </p:sp>
      </p:grpSp>
      <p:grpSp>
        <p:nvGrpSpPr>
          <p:cNvPr id="25" name="组合 24"/>
          <p:cNvGrpSpPr/>
          <p:nvPr/>
        </p:nvGrpSpPr>
        <p:grpSpPr>
          <a:xfrm>
            <a:off x="9035124" y="4132263"/>
            <a:ext cx="2050552" cy="1546466"/>
            <a:chOff x="7483989" y="3416082"/>
            <a:chExt cx="2050552" cy="1546466"/>
          </a:xfrm>
        </p:grpSpPr>
        <p:sp>
          <p:nvSpPr>
            <p:cNvPr id="26" name="矩形 25"/>
            <p:cNvSpPr/>
            <p:nvPr/>
          </p:nvSpPr>
          <p:spPr>
            <a:xfrm>
              <a:off x="7603943" y="3858015"/>
              <a:ext cx="1885161" cy="1104533"/>
            </a:xfrm>
            <a:prstGeom prst="rect">
              <a:avLst/>
            </a:prstGeom>
          </p:spPr>
          <p:txBody>
            <a:bodyPr wrap="square">
              <a:spAutoFit/>
            </a:bodyPr>
            <a:lstStyle/>
            <a:p>
              <a:pPr algn="ctr">
                <a:lnSpc>
                  <a:spcPct val="120000"/>
                </a:lnSpc>
              </a:pPr>
              <a:r>
                <a:rPr lang="zh-CN" sz="1400">
                  <a:solidFill>
                    <a:schemeClr val="tx1">
                      <a:lumMod val="75000"/>
                      <a:lumOff val="25000"/>
                    </a:schemeClr>
                  </a:solidFill>
                  <a:latin typeface="微软雅黑"/>
                  <a:ea typeface="微软雅黑"/>
                </a:rPr>
                <a:t>用户可以在投影仪或者计算机上进行演示也可的以将演示文稿打印出来制作成胶片</a:t>
              </a:r>
            </a:p>
          </p:txBody>
        </p:sp>
        <p:sp>
          <p:nvSpPr>
            <p:cNvPr id="27" name="矩形 26"/>
            <p:cNvSpPr/>
            <p:nvPr/>
          </p:nvSpPr>
          <p:spPr>
            <a:xfrm>
              <a:off x="7483989" y="3416082"/>
              <a:ext cx="2050552" cy="497957"/>
            </a:xfrm>
            <a:prstGeom prst="rect">
              <a:avLst/>
            </a:prstGeom>
          </p:spPr>
          <p:txBody>
            <a:bodyPr wrap="square">
              <a:spAutoFit/>
            </a:bodyPr>
            <a:lstStyle/>
            <a:p>
              <a:pPr algn="ctr">
                <a:lnSpc>
                  <a:spcPct val="120000"/>
                </a:lnSpc>
              </a:pPr>
              <a:r>
                <a:rPr lang="zh-CN" sz="2400" b="1">
                  <a:latin typeface="微软雅黑"/>
                  <a:ea typeface="微软雅黑"/>
                </a:rPr>
                <a:t>公司文化</a:t>
              </a:r>
            </a:p>
          </p:txBody>
        </p:sp>
      </p:grpSp>
      <p:sp>
        <p:nvSpPr>
          <p:cNvPr id="28" name="文本框 27"/>
          <p:cNvSpPr txBox="1"/>
          <p:nvPr/>
        </p:nvSpPr>
        <p:spPr>
          <a:xfrm>
            <a:off x="861567" y="669986"/>
            <a:ext cx="3394209" cy="523221"/>
          </a:xfrm>
          <a:prstGeom prst="rect">
            <a:avLst/>
          </a:prstGeom>
          <a:noFill/>
        </p:spPr>
        <p:txBody>
          <a:bodyPr wrap="square">
            <a:spAutoFit/>
          </a:bodyPr>
          <a:lstStyle/>
          <a:p>
            <a:r>
              <a:rPr lang="zh-CN" sz="2800" b="1">
                <a:latin typeface="微软雅黑"/>
                <a:ea typeface="微软雅黑"/>
              </a:rPr>
              <a:t>团队成员介绍</a:t>
            </a:r>
          </a:p>
        </p:txBody>
      </p:sp>
      <p:cxnSp>
        <p:nvCxnSpPr>
          <p:cNvPr id="30" name="直接连接符 29"/>
          <p:cNvCxnSpPr/>
          <p:nvPr/>
        </p:nvCxnSpPr>
        <p:spPr>
          <a:xfrm>
            <a:off x="0" y="1210357"/>
            <a:ext cx="5239657" cy="0"/>
          </a:xfrm>
          <a:prstGeom prst="line">
            <a:avLst/>
          </a:prstGeom>
          <a:ln w="19050">
            <a:solidFill>
              <a:schemeClr val="bg1">
                <a:lumMod val="75000"/>
              </a:schemeClr>
            </a:solidFill>
            <a:prstDash val="solid"/>
            <a:miter/>
          </a:ln>
        </p:spPr>
      </p:cxnSp>
      <p:cxnSp>
        <p:nvCxnSpPr>
          <p:cNvPr id="31" name="直接连接符 30"/>
          <p:cNvCxnSpPr/>
          <p:nvPr/>
        </p:nvCxnSpPr>
        <p:spPr>
          <a:xfrm>
            <a:off x="856343" y="1311958"/>
            <a:ext cx="5239657" cy="0"/>
          </a:xfrm>
          <a:prstGeom prst="line">
            <a:avLst/>
          </a:prstGeom>
          <a:ln w="3175">
            <a:solidFill>
              <a:schemeClr val="bg1">
                <a:lumMod val="85000"/>
              </a:schemeClr>
            </a:solidFill>
            <a:prstDash val="solid"/>
            <a:miter/>
          </a:ln>
        </p:spPr>
      </p:cxn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0" y="2552700"/>
            <a:ext cx="12192000" cy="2362380"/>
            <a:chOff x="0" y="2552700"/>
            <a:chExt cx="12192000" cy="2362380"/>
          </a:xfrm>
        </p:grpSpPr>
        <p:sp>
          <p:nvSpPr>
            <p:cNvPr id="2" name="任意多边形: 形状 1"/>
            <p:cNvSpPr/>
            <p:nvPr/>
          </p:nvSpPr>
          <p:spPr>
            <a:xfrm>
              <a:off x="0" y="2552700"/>
              <a:ext cx="12192000" cy="2114730"/>
            </a:xfrm>
            <a:custGeom>
              <a:avLst/>
              <a:gdLst/>
              <a:ahLst/>
              <a:cxnLst/>
              <a:rect l="l" t="t" r="r" b="b"/>
              <a:pathLst>
                <a:path w="12192000" h="2114730">
                  <a:moveTo>
                    <a:pt x="0" y="133350"/>
                  </a:moveTo>
                  <a:cubicBezTo>
                    <a:pt x="692422" y="1063625"/>
                    <a:pt x="1384845" y="1993900"/>
                    <a:pt x="2072238" y="2076450"/>
                  </a:cubicBezTo>
                  <a:cubicBezTo>
                    <a:pt x="2759630" y="2159000"/>
                    <a:pt x="3460436" y="622300"/>
                    <a:pt x="4124356" y="628650"/>
                  </a:cubicBezTo>
                  <a:cubicBezTo>
                    <a:pt x="4788277" y="635000"/>
                    <a:pt x="5401901" y="2133600"/>
                    <a:pt x="6055762" y="2114550"/>
                  </a:cubicBezTo>
                  <a:cubicBezTo>
                    <a:pt x="6709624" y="2095500"/>
                    <a:pt x="7373545" y="523875"/>
                    <a:pt x="8047525" y="514350"/>
                  </a:cubicBezTo>
                  <a:cubicBezTo>
                    <a:pt x="8721505" y="504825"/>
                    <a:pt x="9408898" y="2143125"/>
                    <a:pt x="10099644" y="2057400"/>
                  </a:cubicBezTo>
                  <a:cubicBezTo>
                    <a:pt x="10790389" y="1971675"/>
                    <a:pt x="11491195" y="985837"/>
                    <a:pt x="12192000" y="0"/>
                  </a:cubicBezTo>
                </a:path>
              </a:pathLst>
            </a:custGeom>
            <a:noFill/>
            <a:ln w="12700">
              <a:solidFill>
                <a:schemeClr val="bg1">
                  <a:lumMod val="75000"/>
                </a:schemeClr>
              </a:solidFill>
              <a:prstDash val="sysDash"/>
              <a:miter/>
            </a:ln>
          </p:spPr>
          <p:txBody>
            <a:bodyPr anchor="ctr"/>
            <a:lstStyle/>
            <a:p>
              <a:pPr algn="ctr"/>
              <a:endParaRPr lang="zh-CN">
                <a:solidFill>
                  <a:schemeClr val="lt1"/>
                </a:solidFill>
                <a:latin typeface="微软雅黑"/>
                <a:ea typeface="微软雅黑"/>
              </a:endParaRPr>
            </a:p>
          </p:txBody>
        </p:sp>
        <p:sp>
          <p:nvSpPr>
            <p:cNvPr id="4" name="椭圆 3"/>
            <p:cNvSpPr/>
            <p:nvPr/>
          </p:nvSpPr>
          <p:spPr>
            <a:xfrm>
              <a:off x="1905000" y="4419780"/>
              <a:ext cx="495300" cy="495300"/>
            </a:xfrm>
            <a:prstGeom prst="ellipse">
              <a:avLst/>
            </a:prstGeom>
            <a:solidFill>
              <a:schemeClr val="accent1"/>
            </a:solidFill>
            <a:ln>
              <a:noFill/>
            </a:ln>
          </p:spPr>
          <p:txBody>
            <a:bodyPr anchor="ctr"/>
            <a:lstStyle/>
            <a:p>
              <a:pPr algn="ctr"/>
              <a:endParaRPr lang="zh-CN">
                <a:solidFill>
                  <a:schemeClr val="lt1"/>
                </a:solidFill>
                <a:latin typeface="微软雅黑"/>
                <a:ea typeface="微软雅黑"/>
              </a:endParaRPr>
            </a:p>
          </p:txBody>
        </p:sp>
        <p:sp>
          <p:nvSpPr>
            <p:cNvPr id="10" name="椭圆 9"/>
            <p:cNvSpPr/>
            <p:nvPr/>
          </p:nvSpPr>
          <p:spPr>
            <a:xfrm>
              <a:off x="3885083" y="2943495"/>
              <a:ext cx="495300" cy="495300"/>
            </a:xfrm>
            <a:prstGeom prst="ellipse">
              <a:avLst/>
            </a:prstGeom>
            <a:solidFill>
              <a:schemeClr val="accent1"/>
            </a:solidFill>
            <a:ln>
              <a:noFill/>
            </a:ln>
          </p:spPr>
          <p:txBody>
            <a:bodyPr anchor="ctr"/>
            <a:lstStyle/>
            <a:p>
              <a:pPr algn="ctr"/>
              <a:endParaRPr lang="zh-CN">
                <a:solidFill>
                  <a:schemeClr val="lt1"/>
                </a:solidFill>
                <a:latin typeface="微软雅黑"/>
                <a:ea typeface="微软雅黑"/>
              </a:endParaRPr>
            </a:p>
          </p:txBody>
        </p:sp>
        <p:sp>
          <p:nvSpPr>
            <p:cNvPr id="11" name="椭圆 10"/>
            <p:cNvSpPr/>
            <p:nvPr/>
          </p:nvSpPr>
          <p:spPr>
            <a:xfrm>
              <a:off x="5865166" y="4419780"/>
              <a:ext cx="495300" cy="495300"/>
            </a:xfrm>
            <a:prstGeom prst="ellipse">
              <a:avLst/>
            </a:prstGeom>
            <a:solidFill>
              <a:schemeClr val="accent1"/>
            </a:solidFill>
            <a:ln>
              <a:noFill/>
            </a:ln>
          </p:spPr>
          <p:txBody>
            <a:bodyPr anchor="ctr"/>
            <a:lstStyle/>
            <a:p>
              <a:pPr algn="ctr"/>
              <a:endParaRPr lang="zh-CN">
                <a:solidFill>
                  <a:schemeClr val="lt1"/>
                </a:solidFill>
                <a:latin typeface="微软雅黑"/>
                <a:ea typeface="微软雅黑"/>
              </a:endParaRPr>
            </a:p>
          </p:txBody>
        </p:sp>
        <p:sp>
          <p:nvSpPr>
            <p:cNvPr id="12" name="椭圆 11"/>
            <p:cNvSpPr/>
            <p:nvPr/>
          </p:nvSpPr>
          <p:spPr>
            <a:xfrm>
              <a:off x="7845249" y="2943495"/>
              <a:ext cx="495300" cy="495300"/>
            </a:xfrm>
            <a:prstGeom prst="ellipse">
              <a:avLst/>
            </a:prstGeom>
            <a:solidFill>
              <a:schemeClr val="accent1"/>
            </a:solidFill>
            <a:ln>
              <a:noFill/>
            </a:ln>
          </p:spPr>
          <p:txBody>
            <a:bodyPr anchor="ctr"/>
            <a:lstStyle/>
            <a:p>
              <a:pPr algn="ctr"/>
              <a:endParaRPr lang="zh-CN">
                <a:solidFill>
                  <a:schemeClr val="lt1"/>
                </a:solidFill>
                <a:latin typeface="微软雅黑"/>
                <a:ea typeface="微软雅黑"/>
              </a:endParaRPr>
            </a:p>
          </p:txBody>
        </p:sp>
        <p:sp>
          <p:nvSpPr>
            <p:cNvPr id="13" name="椭圆 12"/>
            <p:cNvSpPr/>
            <p:nvPr/>
          </p:nvSpPr>
          <p:spPr>
            <a:xfrm>
              <a:off x="9825331" y="4419780"/>
              <a:ext cx="495300" cy="495300"/>
            </a:xfrm>
            <a:prstGeom prst="ellipse">
              <a:avLst/>
            </a:prstGeom>
            <a:solidFill>
              <a:schemeClr val="accent1"/>
            </a:solidFill>
            <a:ln>
              <a:noFill/>
            </a:ln>
          </p:spPr>
          <p:txBody>
            <a:bodyPr anchor="ctr"/>
            <a:lstStyle/>
            <a:p>
              <a:pPr algn="ctr"/>
              <a:endParaRPr lang="zh-CN">
                <a:solidFill>
                  <a:schemeClr val="lt1"/>
                </a:solidFill>
                <a:latin typeface="微软雅黑"/>
                <a:ea typeface="微软雅黑"/>
              </a:endParaRPr>
            </a:p>
          </p:txBody>
        </p:sp>
        <p:cxnSp>
          <p:nvCxnSpPr>
            <p:cNvPr id="15" name="直接连接符 14"/>
            <p:cNvCxnSpPr/>
            <p:nvPr/>
          </p:nvCxnSpPr>
          <p:spPr>
            <a:xfrm>
              <a:off x="2152650" y="3376703"/>
              <a:ext cx="0" cy="985927"/>
            </a:xfrm>
            <a:prstGeom prst="line">
              <a:avLst/>
            </a:prstGeom>
            <a:ln w="6350">
              <a:solidFill>
                <a:schemeClr val="bg1">
                  <a:lumMod val="75000"/>
                </a:schemeClr>
              </a:solidFill>
              <a:prstDash val="sysDash"/>
              <a:miter/>
              <a:headEnd type="oval"/>
            </a:ln>
          </p:spPr>
        </p:cxnSp>
        <p:cxnSp>
          <p:nvCxnSpPr>
            <p:cNvPr id="17" name="直接连接符 16"/>
            <p:cNvCxnSpPr/>
            <p:nvPr/>
          </p:nvCxnSpPr>
          <p:spPr>
            <a:xfrm>
              <a:off x="6112816" y="3376703"/>
              <a:ext cx="0" cy="985927"/>
            </a:xfrm>
            <a:prstGeom prst="line">
              <a:avLst/>
            </a:prstGeom>
            <a:ln w="6350">
              <a:solidFill>
                <a:schemeClr val="bg1">
                  <a:lumMod val="75000"/>
                </a:schemeClr>
              </a:solidFill>
              <a:prstDash val="sysDash"/>
              <a:miter/>
              <a:headEnd type="oval"/>
            </a:ln>
          </p:spPr>
        </p:cxnSp>
        <p:cxnSp>
          <p:nvCxnSpPr>
            <p:cNvPr id="18" name="直接连接符 17"/>
            <p:cNvCxnSpPr/>
            <p:nvPr/>
          </p:nvCxnSpPr>
          <p:spPr>
            <a:xfrm>
              <a:off x="10070747" y="3376703"/>
              <a:ext cx="0" cy="985927"/>
            </a:xfrm>
            <a:prstGeom prst="line">
              <a:avLst/>
            </a:prstGeom>
            <a:ln w="6350">
              <a:solidFill>
                <a:schemeClr val="bg1">
                  <a:lumMod val="75000"/>
                </a:schemeClr>
              </a:solidFill>
              <a:prstDash val="sysDash"/>
              <a:miter/>
              <a:headEnd type="oval"/>
            </a:ln>
          </p:spPr>
        </p:cxnSp>
        <p:cxnSp>
          <p:nvCxnSpPr>
            <p:cNvPr id="19" name="直接连接符 18"/>
            <p:cNvCxnSpPr/>
            <p:nvPr/>
          </p:nvCxnSpPr>
          <p:spPr>
            <a:xfrm>
              <a:off x="8124296" y="3552915"/>
              <a:ext cx="0" cy="985927"/>
            </a:xfrm>
            <a:prstGeom prst="line">
              <a:avLst/>
            </a:prstGeom>
            <a:ln w="6350">
              <a:solidFill>
                <a:schemeClr val="bg1">
                  <a:lumMod val="75000"/>
                </a:schemeClr>
              </a:solidFill>
              <a:prstDash val="sysDash"/>
              <a:miter/>
              <a:tailEnd type="oval"/>
            </a:ln>
          </p:spPr>
        </p:cxnSp>
        <p:cxnSp>
          <p:nvCxnSpPr>
            <p:cNvPr id="20" name="直接连接符 19"/>
            <p:cNvCxnSpPr/>
            <p:nvPr/>
          </p:nvCxnSpPr>
          <p:spPr>
            <a:xfrm>
              <a:off x="4132733" y="3552915"/>
              <a:ext cx="0" cy="985927"/>
            </a:xfrm>
            <a:prstGeom prst="line">
              <a:avLst/>
            </a:prstGeom>
            <a:ln w="6350">
              <a:solidFill>
                <a:schemeClr val="bg1">
                  <a:lumMod val="75000"/>
                </a:schemeClr>
              </a:solidFill>
              <a:prstDash val="sysDash"/>
              <a:miter/>
              <a:tailEnd type="oval"/>
            </a:ln>
          </p:spPr>
        </p:cxnSp>
      </p:grpSp>
      <p:grpSp>
        <p:nvGrpSpPr>
          <p:cNvPr id="21" name="组合 20"/>
          <p:cNvGrpSpPr/>
          <p:nvPr/>
        </p:nvGrpSpPr>
        <p:grpSpPr>
          <a:xfrm>
            <a:off x="787358" y="2004426"/>
            <a:ext cx="2730584" cy="1220554"/>
            <a:chOff x="6553880" y="1678126"/>
            <a:chExt cx="2730584" cy="1220554"/>
          </a:xfrm>
        </p:grpSpPr>
        <p:sp>
          <p:nvSpPr>
            <p:cNvPr id="22" name="矩形 21"/>
            <p:cNvSpPr/>
            <p:nvPr/>
          </p:nvSpPr>
          <p:spPr>
            <a:xfrm>
              <a:off x="6553880" y="2030750"/>
              <a:ext cx="2730584" cy="867930"/>
            </a:xfrm>
            <a:prstGeom prst="rect">
              <a:avLst/>
            </a:prstGeom>
          </p:spPr>
          <p:txBody>
            <a:bodyPr wrap="square">
              <a:spAutoFit/>
            </a:bodyPr>
            <a:lstStyle/>
            <a:p>
              <a:pPr algn="ctr">
                <a:lnSpc>
                  <a:spcPct val="120000"/>
                </a:lnSpc>
              </a:pPr>
              <a:r>
                <a:rPr lang="zh-CN" sz="1400">
                  <a:solidFill>
                    <a:schemeClr val="tx1">
                      <a:lumMod val="50000"/>
                      <a:lumOff val="50000"/>
                    </a:schemeClr>
                  </a:solidFill>
                  <a:latin typeface="微软雅黑"/>
                  <a:ea typeface="微软雅黑"/>
                </a:rPr>
                <a:t>用户可以在投影仪或者计算机上进行演示也可以将演示文稿打印出来制作成胶片以便应用</a:t>
              </a:r>
            </a:p>
          </p:txBody>
        </p:sp>
        <p:sp>
          <p:nvSpPr>
            <p:cNvPr id="23" name="矩形 22"/>
            <p:cNvSpPr/>
            <p:nvPr/>
          </p:nvSpPr>
          <p:spPr>
            <a:xfrm>
              <a:off x="6798184" y="1678126"/>
              <a:ext cx="2241974" cy="402354"/>
            </a:xfrm>
            <a:prstGeom prst="rect">
              <a:avLst/>
            </a:prstGeom>
          </p:spPr>
          <p:txBody>
            <a:bodyPr wrap="square">
              <a:spAutoFit/>
            </a:bodyPr>
            <a:lstStyle/>
            <a:p>
              <a:pPr algn="ctr">
                <a:lnSpc>
                  <a:spcPct val="120000"/>
                </a:lnSpc>
              </a:pPr>
              <a:r>
                <a:rPr lang="zh-CN" b="1">
                  <a:solidFill>
                    <a:schemeClr val="tx1">
                      <a:lumMod val="65000"/>
                      <a:lumOff val="35000"/>
                    </a:schemeClr>
                  </a:solidFill>
                  <a:latin typeface="微软雅黑"/>
                  <a:ea typeface="微软雅黑"/>
                </a:rPr>
                <a:t>公司发展历程</a:t>
              </a:r>
            </a:p>
          </p:txBody>
        </p:sp>
      </p:grpSp>
      <p:grpSp>
        <p:nvGrpSpPr>
          <p:cNvPr id="24" name="组合 23"/>
          <p:cNvGrpSpPr/>
          <p:nvPr/>
        </p:nvGrpSpPr>
        <p:grpSpPr>
          <a:xfrm>
            <a:off x="4730708" y="2004426"/>
            <a:ext cx="2730584" cy="1220554"/>
            <a:chOff x="6553880" y="1678126"/>
            <a:chExt cx="2730584" cy="1220554"/>
          </a:xfrm>
        </p:grpSpPr>
        <p:sp>
          <p:nvSpPr>
            <p:cNvPr id="25" name="矩形 24"/>
            <p:cNvSpPr/>
            <p:nvPr/>
          </p:nvSpPr>
          <p:spPr>
            <a:xfrm>
              <a:off x="6553880" y="2030750"/>
              <a:ext cx="2730584" cy="867930"/>
            </a:xfrm>
            <a:prstGeom prst="rect">
              <a:avLst/>
            </a:prstGeom>
          </p:spPr>
          <p:txBody>
            <a:bodyPr wrap="square">
              <a:spAutoFit/>
            </a:bodyPr>
            <a:lstStyle/>
            <a:p>
              <a:pPr algn="ctr">
                <a:lnSpc>
                  <a:spcPct val="120000"/>
                </a:lnSpc>
              </a:pPr>
              <a:r>
                <a:rPr lang="zh-CN" sz="1400">
                  <a:solidFill>
                    <a:schemeClr val="tx1">
                      <a:lumMod val="50000"/>
                      <a:lumOff val="50000"/>
                    </a:schemeClr>
                  </a:solidFill>
                  <a:latin typeface="微软雅黑"/>
                  <a:ea typeface="微软雅黑"/>
                </a:rPr>
                <a:t>用户可以在投影仪或者计算机上进行演示也可以将演示文稿打印出来制作成胶片以便应用</a:t>
              </a:r>
            </a:p>
          </p:txBody>
        </p:sp>
        <p:sp>
          <p:nvSpPr>
            <p:cNvPr id="26" name="矩形 25"/>
            <p:cNvSpPr/>
            <p:nvPr/>
          </p:nvSpPr>
          <p:spPr>
            <a:xfrm>
              <a:off x="6798184" y="1678126"/>
              <a:ext cx="2241974" cy="402354"/>
            </a:xfrm>
            <a:prstGeom prst="rect">
              <a:avLst/>
            </a:prstGeom>
          </p:spPr>
          <p:txBody>
            <a:bodyPr wrap="square">
              <a:spAutoFit/>
            </a:bodyPr>
            <a:lstStyle/>
            <a:p>
              <a:pPr algn="ctr">
                <a:lnSpc>
                  <a:spcPct val="120000"/>
                </a:lnSpc>
              </a:pPr>
              <a:r>
                <a:rPr lang="zh-CN" b="1">
                  <a:solidFill>
                    <a:schemeClr val="tx1">
                      <a:lumMod val="65000"/>
                      <a:lumOff val="35000"/>
                    </a:schemeClr>
                  </a:solidFill>
                  <a:latin typeface="微软雅黑"/>
                  <a:ea typeface="微软雅黑"/>
                </a:rPr>
                <a:t>公司发展历程</a:t>
              </a:r>
            </a:p>
          </p:txBody>
        </p:sp>
      </p:grpSp>
      <p:grpSp>
        <p:nvGrpSpPr>
          <p:cNvPr id="27" name="组合 26"/>
          <p:cNvGrpSpPr/>
          <p:nvPr/>
        </p:nvGrpSpPr>
        <p:grpSpPr>
          <a:xfrm>
            <a:off x="8705455" y="2004426"/>
            <a:ext cx="2730584" cy="1220554"/>
            <a:chOff x="6553880" y="1678126"/>
            <a:chExt cx="2730584" cy="1220554"/>
          </a:xfrm>
        </p:grpSpPr>
        <p:sp>
          <p:nvSpPr>
            <p:cNvPr id="28" name="矩形 27"/>
            <p:cNvSpPr/>
            <p:nvPr/>
          </p:nvSpPr>
          <p:spPr>
            <a:xfrm>
              <a:off x="6553880" y="2030750"/>
              <a:ext cx="2730584" cy="867930"/>
            </a:xfrm>
            <a:prstGeom prst="rect">
              <a:avLst/>
            </a:prstGeom>
          </p:spPr>
          <p:txBody>
            <a:bodyPr wrap="square">
              <a:spAutoFit/>
            </a:bodyPr>
            <a:lstStyle/>
            <a:p>
              <a:pPr algn="ctr">
                <a:lnSpc>
                  <a:spcPct val="120000"/>
                </a:lnSpc>
              </a:pPr>
              <a:r>
                <a:rPr lang="zh-CN" sz="1400">
                  <a:solidFill>
                    <a:schemeClr val="tx1">
                      <a:lumMod val="50000"/>
                      <a:lumOff val="50000"/>
                    </a:schemeClr>
                  </a:solidFill>
                  <a:latin typeface="微软雅黑"/>
                  <a:ea typeface="微软雅黑"/>
                </a:rPr>
                <a:t>用户可以在投影仪或者计算机上进行演示也可以将演示文稿打印出来制作成胶片以便应用</a:t>
              </a:r>
            </a:p>
          </p:txBody>
        </p:sp>
        <p:sp>
          <p:nvSpPr>
            <p:cNvPr id="29" name="矩形 28"/>
            <p:cNvSpPr/>
            <p:nvPr/>
          </p:nvSpPr>
          <p:spPr>
            <a:xfrm>
              <a:off x="6798184" y="1678126"/>
              <a:ext cx="2241974" cy="402354"/>
            </a:xfrm>
            <a:prstGeom prst="rect">
              <a:avLst/>
            </a:prstGeom>
          </p:spPr>
          <p:txBody>
            <a:bodyPr wrap="square">
              <a:spAutoFit/>
            </a:bodyPr>
            <a:lstStyle/>
            <a:p>
              <a:pPr algn="ctr">
                <a:lnSpc>
                  <a:spcPct val="120000"/>
                </a:lnSpc>
              </a:pPr>
              <a:r>
                <a:rPr lang="zh-CN" b="1">
                  <a:solidFill>
                    <a:schemeClr val="tx1">
                      <a:lumMod val="65000"/>
                      <a:lumOff val="35000"/>
                    </a:schemeClr>
                  </a:solidFill>
                  <a:latin typeface="微软雅黑"/>
                  <a:ea typeface="微软雅黑"/>
                </a:rPr>
                <a:t>公司发展历程</a:t>
              </a:r>
            </a:p>
          </p:txBody>
        </p:sp>
      </p:grpSp>
      <p:grpSp>
        <p:nvGrpSpPr>
          <p:cNvPr id="30" name="组合 29"/>
          <p:cNvGrpSpPr/>
          <p:nvPr/>
        </p:nvGrpSpPr>
        <p:grpSpPr>
          <a:xfrm>
            <a:off x="6759004" y="4687163"/>
            <a:ext cx="2730584" cy="1220554"/>
            <a:chOff x="6553880" y="1678126"/>
            <a:chExt cx="2730584" cy="1220554"/>
          </a:xfrm>
        </p:grpSpPr>
        <p:sp>
          <p:nvSpPr>
            <p:cNvPr id="31" name="矩形 30"/>
            <p:cNvSpPr/>
            <p:nvPr/>
          </p:nvSpPr>
          <p:spPr>
            <a:xfrm>
              <a:off x="6553880" y="2030750"/>
              <a:ext cx="2730584" cy="867930"/>
            </a:xfrm>
            <a:prstGeom prst="rect">
              <a:avLst/>
            </a:prstGeom>
          </p:spPr>
          <p:txBody>
            <a:bodyPr wrap="square">
              <a:spAutoFit/>
            </a:bodyPr>
            <a:lstStyle/>
            <a:p>
              <a:pPr algn="ctr">
                <a:lnSpc>
                  <a:spcPct val="120000"/>
                </a:lnSpc>
              </a:pPr>
              <a:r>
                <a:rPr lang="zh-CN" sz="1400">
                  <a:solidFill>
                    <a:schemeClr val="tx1">
                      <a:lumMod val="50000"/>
                      <a:lumOff val="50000"/>
                    </a:schemeClr>
                  </a:solidFill>
                  <a:latin typeface="微软雅黑"/>
                  <a:ea typeface="微软雅黑"/>
                </a:rPr>
                <a:t>用户可以在投影仪或者计算机上进行演示也可以将演示文稿打印出来制作成胶片以便应用</a:t>
              </a:r>
            </a:p>
          </p:txBody>
        </p:sp>
        <p:sp>
          <p:nvSpPr>
            <p:cNvPr id="32" name="矩形 31"/>
            <p:cNvSpPr/>
            <p:nvPr/>
          </p:nvSpPr>
          <p:spPr>
            <a:xfrm>
              <a:off x="6798184" y="1678126"/>
              <a:ext cx="2241974" cy="402354"/>
            </a:xfrm>
            <a:prstGeom prst="rect">
              <a:avLst/>
            </a:prstGeom>
          </p:spPr>
          <p:txBody>
            <a:bodyPr wrap="square">
              <a:spAutoFit/>
            </a:bodyPr>
            <a:lstStyle/>
            <a:p>
              <a:pPr algn="ctr">
                <a:lnSpc>
                  <a:spcPct val="120000"/>
                </a:lnSpc>
              </a:pPr>
              <a:r>
                <a:rPr lang="zh-CN" b="1">
                  <a:solidFill>
                    <a:schemeClr val="tx1">
                      <a:lumMod val="65000"/>
                      <a:lumOff val="35000"/>
                    </a:schemeClr>
                  </a:solidFill>
                  <a:latin typeface="微软雅黑"/>
                  <a:ea typeface="微软雅黑"/>
                </a:rPr>
                <a:t>公司发展历程</a:t>
              </a:r>
            </a:p>
          </p:txBody>
        </p:sp>
      </p:grpSp>
      <p:grpSp>
        <p:nvGrpSpPr>
          <p:cNvPr id="33" name="组合 32"/>
          <p:cNvGrpSpPr/>
          <p:nvPr/>
        </p:nvGrpSpPr>
        <p:grpSpPr>
          <a:xfrm>
            <a:off x="2767440" y="4687163"/>
            <a:ext cx="2730584" cy="1220554"/>
            <a:chOff x="6553880" y="1678126"/>
            <a:chExt cx="2730584" cy="1220554"/>
          </a:xfrm>
        </p:grpSpPr>
        <p:sp>
          <p:nvSpPr>
            <p:cNvPr id="34" name="矩形 33"/>
            <p:cNvSpPr/>
            <p:nvPr/>
          </p:nvSpPr>
          <p:spPr>
            <a:xfrm>
              <a:off x="6553880" y="2030750"/>
              <a:ext cx="2730584" cy="867930"/>
            </a:xfrm>
            <a:prstGeom prst="rect">
              <a:avLst/>
            </a:prstGeom>
          </p:spPr>
          <p:txBody>
            <a:bodyPr wrap="square">
              <a:spAutoFit/>
            </a:bodyPr>
            <a:lstStyle/>
            <a:p>
              <a:pPr algn="ctr">
                <a:lnSpc>
                  <a:spcPct val="120000"/>
                </a:lnSpc>
              </a:pPr>
              <a:r>
                <a:rPr lang="zh-CN" sz="1400">
                  <a:solidFill>
                    <a:schemeClr val="tx1">
                      <a:lumMod val="50000"/>
                      <a:lumOff val="50000"/>
                    </a:schemeClr>
                  </a:solidFill>
                  <a:latin typeface="微软雅黑"/>
                  <a:ea typeface="微软雅黑"/>
                </a:rPr>
                <a:t>用户可以在投影仪或者计算机上进行演示也可以将演示文稿打印出来制作成胶片以便应用</a:t>
              </a:r>
            </a:p>
          </p:txBody>
        </p:sp>
        <p:sp>
          <p:nvSpPr>
            <p:cNvPr id="35" name="矩形 34"/>
            <p:cNvSpPr/>
            <p:nvPr/>
          </p:nvSpPr>
          <p:spPr>
            <a:xfrm>
              <a:off x="6798184" y="1678126"/>
              <a:ext cx="2241974" cy="402354"/>
            </a:xfrm>
            <a:prstGeom prst="rect">
              <a:avLst/>
            </a:prstGeom>
          </p:spPr>
          <p:txBody>
            <a:bodyPr wrap="square">
              <a:spAutoFit/>
            </a:bodyPr>
            <a:lstStyle/>
            <a:p>
              <a:pPr algn="ctr">
                <a:lnSpc>
                  <a:spcPct val="120000"/>
                </a:lnSpc>
              </a:pPr>
              <a:r>
                <a:rPr lang="zh-CN" b="1">
                  <a:solidFill>
                    <a:schemeClr val="tx1">
                      <a:lumMod val="65000"/>
                      <a:lumOff val="35000"/>
                    </a:schemeClr>
                  </a:solidFill>
                  <a:latin typeface="微软雅黑"/>
                  <a:ea typeface="微软雅黑"/>
                </a:rPr>
                <a:t>公司发展历程</a:t>
              </a:r>
            </a:p>
          </p:txBody>
        </p:sp>
      </p:grpSp>
      <p:sp>
        <p:nvSpPr>
          <p:cNvPr id="37" name="文本框 36"/>
          <p:cNvSpPr txBox="1"/>
          <p:nvPr/>
        </p:nvSpPr>
        <p:spPr>
          <a:xfrm>
            <a:off x="856343" y="677990"/>
            <a:ext cx="3394209" cy="523221"/>
          </a:xfrm>
          <a:prstGeom prst="rect">
            <a:avLst/>
          </a:prstGeom>
          <a:noFill/>
        </p:spPr>
        <p:txBody>
          <a:bodyPr wrap="square">
            <a:spAutoFit/>
          </a:bodyPr>
          <a:lstStyle/>
          <a:p>
            <a:r>
              <a:rPr lang="zh-CN" sz="2800" b="1">
                <a:latin typeface="微软雅黑"/>
                <a:ea typeface="微软雅黑"/>
              </a:rPr>
              <a:t>团队成员介绍</a:t>
            </a:r>
          </a:p>
        </p:txBody>
      </p:sp>
      <p:cxnSp>
        <p:nvCxnSpPr>
          <p:cNvPr id="39" name="直接连接符 38"/>
          <p:cNvCxnSpPr/>
          <p:nvPr/>
        </p:nvCxnSpPr>
        <p:spPr>
          <a:xfrm>
            <a:off x="0" y="1210357"/>
            <a:ext cx="5239657" cy="0"/>
          </a:xfrm>
          <a:prstGeom prst="line">
            <a:avLst/>
          </a:prstGeom>
          <a:ln w="19050">
            <a:solidFill>
              <a:schemeClr val="bg1">
                <a:lumMod val="75000"/>
              </a:schemeClr>
            </a:solidFill>
            <a:prstDash val="solid"/>
            <a:miter/>
          </a:ln>
        </p:spPr>
      </p:cxnSp>
      <p:cxnSp>
        <p:nvCxnSpPr>
          <p:cNvPr id="40" name="直接连接符 39"/>
          <p:cNvCxnSpPr/>
          <p:nvPr/>
        </p:nvCxnSpPr>
        <p:spPr>
          <a:xfrm>
            <a:off x="856343" y="1311958"/>
            <a:ext cx="5239657" cy="0"/>
          </a:xfrm>
          <a:prstGeom prst="line">
            <a:avLst/>
          </a:prstGeom>
          <a:ln w="3175">
            <a:solidFill>
              <a:schemeClr val="bg1">
                <a:lumMod val="85000"/>
              </a:schemeClr>
            </a:solidFill>
            <a:prstDash val="solid"/>
            <a:miter/>
          </a:ln>
        </p:spPr>
      </p:cxn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856343" y="649232"/>
            <a:ext cx="4383314" cy="561123"/>
          </a:xfrm>
          <a:prstGeom prst="rect">
            <a:avLst/>
          </a:prstGeom>
          <a:noFill/>
        </p:spPr>
        <p:txBody>
          <a:bodyPr wrap="square" lIns="91440" tIns="45720" rIns="91440" bIns="45720" anchor="t"/>
          <a:lstStyle/>
          <a:p>
            <a:r>
              <a:rPr lang="zh-CN" altLang="en-US" sz="2800" b="1">
                <a:latin typeface="微软雅黑"/>
                <a:ea typeface="微软雅黑"/>
              </a:rPr>
              <a:t>数据-企业竞争的新赛道 </a:t>
            </a:r>
          </a:p>
        </p:txBody>
      </p:sp>
      <p:cxnSp>
        <p:nvCxnSpPr>
          <p:cNvPr id="21" name="直接连接符 20"/>
          <p:cNvCxnSpPr/>
          <p:nvPr/>
        </p:nvCxnSpPr>
        <p:spPr>
          <a:xfrm>
            <a:off x="0" y="1210357"/>
            <a:ext cx="5239657" cy="0"/>
          </a:xfrm>
          <a:prstGeom prst="line">
            <a:avLst/>
          </a:prstGeom>
          <a:ln w="19050">
            <a:solidFill>
              <a:schemeClr val="bg1">
                <a:lumMod val="75000"/>
              </a:schemeClr>
            </a:solidFill>
            <a:prstDash val="solid"/>
            <a:miter/>
          </a:ln>
        </p:spPr>
      </p:cxnSp>
      <p:cxnSp>
        <p:nvCxnSpPr>
          <p:cNvPr id="22" name="直接连接符 21"/>
          <p:cNvCxnSpPr/>
          <p:nvPr/>
        </p:nvCxnSpPr>
        <p:spPr>
          <a:xfrm>
            <a:off x="856343" y="1311958"/>
            <a:ext cx="5239657" cy="0"/>
          </a:xfrm>
          <a:prstGeom prst="line">
            <a:avLst/>
          </a:prstGeom>
          <a:ln w="3175">
            <a:solidFill>
              <a:schemeClr val="bg1">
                <a:lumMod val="85000"/>
              </a:schemeClr>
            </a:solidFill>
            <a:prstDash val="solid"/>
            <a:miter/>
          </a:ln>
        </p:spPr>
      </p:cxnSp>
      <p:graphicFrame>
        <p:nvGraphicFramePr>
          <p:cNvPr id="2" name="Diagram 2" descr="asdasd" title="test">
            <a:extLst>
              <a:ext uri="{FF2B5EF4-FFF2-40B4-BE49-F238E27FC236}">
                <a16:creationId xmlns:a16="http://schemas.microsoft.com/office/drawing/2014/main" id="{3780C276-DBFE-4848-92CD-E23F98474DB7}"/>
              </a:ext>
            </a:extLst>
          </p:cNvPr>
          <p:cNvGraphicFramePr/>
          <p:nvPr>
            <p:extLst>
              <p:ext uri="{D42A27DB-BD31-4B8C-83A1-F6EECF244321}">
                <p14:modId xmlns:p14="http://schemas.microsoft.com/office/powerpoint/2010/main" val="3526072749"/>
              </p:ext>
            </p:extLst>
          </p:nvPr>
        </p:nvGraphicFramePr>
        <p:xfrm>
          <a:off x="896694" y="1143907"/>
          <a:ext cx="10817068" cy="4496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4" name="Rectangle: Rounded Corners 53">
            <a:extLst>
              <a:ext uri="{FF2B5EF4-FFF2-40B4-BE49-F238E27FC236}">
                <a16:creationId xmlns:a16="http://schemas.microsoft.com/office/drawing/2014/main" id="{638881E2-A44D-4A6C-A244-CB9D2DC8D040}"/>
              </a:ext>
            </a:extLst>
          </p:cNvPr>
          <p:cNvSpPr/>
          <p:nvPr/>
        </p:nvSpPr>
        <p:spPr>
          <a:xfrm>
            <a:off x="1483744" y="5545347"/>
            <a:ext cx="1394603" cy="92015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rgbClr val="000000"/>
                </a:solidFill>
                <a:ea typeface="微软雅黑"/>
              </a:rPr>
              <a:t>算法</a:t>
            </a:r>
          </a:p>
        </p:txBody>
      </p:sp>
      <p:cxnSp>
        <p:nvCxnSpPr>
          <p:cNvPr id="56" name="Straight Arrow Connector 55">
            <a:extLst>
              <a:ext uri="{FF2B5EF4-FFF2-40B4-BE49-F238E27FC236}">
                <a16:creationId xmlns:a16="http://schemas.microsoft.com/office/drawing/2014/main" id="{9C357425-5435-4CC4-BEBA-23EBFADDD9A6}"/>
              </a:ext>
            </a:extLst>
          </p:cNvPr>
          <p:cNvCxnSpPr/>
          <p:nvPr/>
        </p:nvCxnSpPr>
        <p:spPr>
          <a:xfrm>
            <a:off x="2416475" y="6003625"/>
            <a:ext cx="2884097" cy="8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0E8AD123-B9DE-4944-BE93-9B9EB87DB610}"/>
              </a:ext>
            </a:extLst>
          </p:cNvPr>
          <p:cNvSpPr/>
          <p:nvPr/>
        </p:nvSpPr>
        <p:spPr>
          <a:xfrm>
            <a:off x="5308120" y="5516590"/>
            <a:ext cx="1193320" cy="92015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solidFill>
                  <a:srgbClr val="000000"/>
                </a:solidFill>
                <a:ea typeface="微软雅黑"/>
              </a:rPr>
              <a:t>架构</a:t>
            </a:r>
            <a:endParaRPr lang="ja-JP" altLang="en-US" dirty="0">
              <a:solidFill>
                <a:srgbClr val="000000"/>
              </a:solidFill>
              <a:ea typeface="微软雅黑"/>
            </a:endParaRPr>
          </a:p>
        </p:txBody>
      </p:sp>
      <p:sp>
        <p:nvSpPr>
          <p:cNvPr id="58" name="Rectangle: Rounded Corners 57">
            <a:extLst>
              <a:ext uri="{FF2B5EF4-FFF2-40B4-BE49-F238E27FC236}">
                <a16:creationId xmlns:a16="http://schemas.microsoft.com/office/drawing/2014/main" id="{DE88EE5F-27B8-43C0-B47C-708989A24D4D}"/>
              </a:ext>
            </a:extLst>
          </p:cNvPr>
          <p:cNvSpPr/>
          <p:nvPr/>
        </p:nvSpPr>
        <p:spPr>
          <a:xfrm>
            <a:off x="9089365" y="5545345"/>
            <a:ext cx="1825923" cy="92015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微软雅黑"/>
              </a:rPr>
              <a:t>工具与方法 </a:t>
            </a:r>
          </a:p>
        </p:txBody>
      </p:sp>
      <p:cxnSp>
        <p:nvCxnSpPr>
          <p:cNvPr id="59" name="Straight Arrow Connector 58">
            <a:extLst>
              <a:ext uri="{FF2B5EF4-FFF2-40B4-BE49-F238E27FC236}">
                <a16:creationId xmlns:a16="http://schemas.microsoft.com/office/drawing/2014/main" id="{869F6148-5534-4070-AFF9-7201DA9ABC02}"/>
              </a:ext>
            </a:extLst>
          </p:cNvPr>
          <p:cNvCxnSpPr>
            <a:cxnSpLocks/>
          </p:cNvCxnSpPr>
          <p:nvPr/>
        </p:nvCxnSpPr>
        <p:spPr>
          <a:xfrm>
            <a:off x="6557154" y="6003624"/>
            <a:ext cx="2481531" cy="8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818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3"/>
          <a:stretch/>
        </p:blipFill>
        <p:spPr>
          <a:xfrm flipH="1">
            <a:off x="0" y="0"/>
            <a:ext cx="4337254" cy="6858000"/>
          </a:xfrm>
          <a:prstGeom prst="rect">
            <a:avLst/>
          </a:prstGeom>
        </p:spPr>
      </p:pic>
      <p:sp>
        <p:nvSpPr>
          <p:cNvPr id="16" name="文本框 15"/>
          <p:cNvSpPr txBox="1"/>
          <p:nvPr/>
        </p:nvSpPr>
        <p:spPr>
          <a:xfrm>
            <a:off x="5983224" y="2449830"/>
            <a:ext cx="2895600" cy="707886"/>
          </a:xfrm>
          <a:prstGeom prst="rect">
            <a:avLst/>
          </a:prstGeom>
          <a:noFill/>
        </p:spPr>
        <p:txBody>
          <a:bodyPr wrap="square">
            <a:spAutoFit/>
          </a:bodyPr>
          <a:lstStyle/>
          <a:p>
            <a:pPr lvl="0" algn="ctr"/>
            <a:r>
              <a:rPr lang="en-US" sz="4000" i="1">
                <a:latin typeface="微软雅黑"/>
                <a:ea typeface="微软雅黑"/>
              </a:rPr>
              <a:t>PART 02</a:t>
            </a:r>
            <a:endParaRPr lang="zh-CN" sz="4000" i="1">
              <a:latin typeface="微软雅黑"/>
              <a:ea typeface="微软雅黑"/>
            </a:endParaRPr>
          </a:p>
        </p:txBody>
      </p:sp>
      <p:sp>
        <p:nvSpPr>
          <p:cNvPr id="17" name="文本框 16"/>
          <p:cNvSpPr txBox="1"/>
          <p:nvPr/>
        </p:nvSpPr>
        <p:spPr>
          <a:xfrm>
            <a:off x="5919216" y="3385591"/>
            <a:ext cx="3262432" cy="707886"/>
          </a:xfrm>
          <a:prstGeom prst="rect">
            <a:avLst/>
          </a:prstGeom>
          <a:noFill/>
        </p:spPr>
        <p:txBody>
          <a:bodyPr wrap="none">
            <a:spAutoFit/>
          </a:bodyPr>
          <a:lstStyle/>
          <a:p>
            <a:pPr lvl="0" algn="ctr"/>
            <a:r>
              <a:rPr lang="zh-CN" sz="4000">
                <a:latin typeface="微软雅黑"/>
                <a:ea typeface="微软雅黑"/>
              </a:rPr>
              <a:t>项目背景研究</a:t>
            </a:r>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îŝḷîḓé-Rectangle 2"/>
          <p:cNvSpPr/>
          <p:nvPr/>
        </p:nvSpPr>
        <p:spPr>
          <a:xfrm>
            <a:off x="2901079" y="2205106"/>
            <a:ext cx="1980309" cy="1980309"/>
          </a:xfrm>
          <a:prstGeom prst="rect">
            <a:avLst/>
          </a:prstGeom>
          <a:solidFill>
            <a:schemeClr val="accent2"/>
          </a:solidFill>
          <a:ln>
            <a:noFill/>
          </a:ln>
        </p:spPr>
        <p:txBody>
          <a:bodyPr anchor="ctr"/>
          <a:lstStyle/>
          <a:p>
            <a:pPr algn="ctr"/>
            <a:endParaRPr>
              <a:solidFill>
                <a:schemeClr val="lt1"/>
              </a:solidFill>
              <a:latin typeface="微软雅黑"/>
              <a:ea typeface="微软雅黑"/>
            </a:endParaRPr>
          </a:p>
        </p:txBody>
      </p:sp>
      <p:sp>
        <p:nvSpPr>
          <p:cNvPr id="6" name="îŝḷîḓé-Rectangle 5"/>
          <p:cNvSpPr/>
          <p:nvPr/>
        </p:nvSpPr>
        <p:spPr>
          <a:xfrm>
            <a:off x="1348054" y="5168618"/>
            <a:ext cx="468555" cy="468555"/>
          </a:xfrm>
          <a:prstGeom prst="rect">
            <a:avLst/>
          </a:prstGeom>
          <a:noFill/>
          <a:ln w="57150">
            <a:solidFill>
              <a:schemeClr val="accent2"/>
            </a:solidFill>
            <a:prstDash val="solid"/>
            <a:miter/>
          </a:ln>
        </p:spPr>
        <p:txBody>
          <a:bodyPr anchor="ctr"/>
          <a:lstStyle/>
          <a:p>
            <a:pPr algn="ctr"/>
            <a:endParaRPr>
              <a:solidFill>
                <a:schemeClr val="lt1"/>
              </a:solidFill>
              <a:latin typeface="微软雅黑"/>
              <a:ea typeface="微软雅黑"/>
            </a:endParaRPr>
          </a:p>
        </p:txBody>
      </p:sp>
      <p:sp>
        <p:nvSpPr>
          <p:cNvPr id="9" name="îŝḷîḓé-Rectangle 8"/>
          <p:cNvSpPr/>
          <p:nvPr/>
        </p:nvSpPr>
        <p:spPr>
          <a:xfrm>
            <a:off x="5523907" y="3973148"/>
            <a:ext cx="503918" cy="503918"/>
          </a:xfrm>
          <a:prstGeom prst="rect">
            <a:avLst/>
          </a:prstGeom>
          <a:solidFill>
            <a:schemeClr val="accent1"/>
          </a:solidFill>
          <a:ln>
            <a:noFill/>
          </a:ln>
        </p:spPr>
        <p:txBody>
          <a:bodyPr anchor="ctr"/>
          <a:lstStyle/>
          <a:p>
            <a:pPr algn="ctr"/>
            <a:endParaRPr>
              <a:solidFill>
                <a:schemeClr val="lt1"/>
              </a:solidFill>
              <a:latin typeface="微软雅黑"/>
              <a:ea typeface="微软雅黑"/>
            </a:endParaRPr>
          </a:p>
        </p:txBody>
      </p:sp>
      <p:sp>
        <p:nvSpPr>
          <p:cNvPr id="10" name="îŝḷîḓé-Rectangle 9"/>
          <p:cNvSpPr/>
          <p:nvPr/>
        </p:nvSpPr>
        <p:spPr>
          <a:xfrm>
            <a:off x="5523907" y="5034394"/>
            <a:ext cx="503918" cy="503918"/>
          </a:xfrm>
          <a:prstGeom prst="rect">
            <a:avLst/>
          </a:prstGeom>
          <a:solidFill>
            <a:schemeClr val="accent1"/>
          </a:solidFill>
          <a:ln>
            <a:noFill/>
          </a:ln>
        </p:spPr>
        <p:txBody>
          <a:bodyPr anchor="ctr"/>
          <a:lstStyle/>
          <a:p>
            <a:pPr algn="ctr"/>
            <a:endParaRPr>
              <a:solidFill>
                <a:schemeClr val="lt1"/>
              </a:solidFill>
              <a:latin typeface="微软雅黑"/>
              <a:ea typeface="微软雅黑"/>
            </a:endParaRPr>
          </a:p>
        </p:txBody>
      </p:sp>
      <p:sp>
        <p:nvSpPr>
          <p:cNvPr id="15" name="îŝḷîḓé-Rectangle 14"/>
          <p:cNvSpPr/>
          <p:nvPr/>
        </p:nvSpPr>
        <p:spPr>
          <a:xfrm>
            <a:off x="8455012" y="3973148"/>
            <a:ext cx="503918" cy="503918"/>
          </a:xfrm>
          <a:prstGeom prst="rect">
            <a:avLst/>
          </a:prstGeom>
          <a:solidFill>
            <a:schemeClr val="accent1"/>
          </a:solidFill>
          <a:ln>
            <a:noFill/>
          </a:ln>
        </p:spPr>
        <p:txBody>
          <a:bodyPr anchor="ctr"/>
          <a:lstStyle/>
          <a:p>
            <a:pPr algn="ctr"/>
            <a:endParaRPr>
              <a:solidFill>
                <a:schemeClr val="lt1"/>
              </a:solidFill>
              <a:latin typeface="微软雅黑"/>
              <a:ea typeface="微软雅黑"/>
            </a:endParaRPr>
          </a:p>
        </p:txBody>
      </p:sp>
      <p:sp>
        <p:nvSpPr>
          <p:cNvPr id="16" name="îŝḷîḓé-Rectangle 15"/>
          <p:cNvSpPr/>
          <p:nvPr/>
        </p:nvSpPr>
        <p:spPr>
          <a:xfrm>
            <a:off x="8455012" y="5034394"/>
            <a:ext cx="503918" cy="503918"/>
          </a:xfrm>
          <a:prstGeom prst="rect">
            <a:avLst/>
          </a:prstGeom>
          <a:solidFill>
            <a:schemeClr val="accent1"/>
          </a:solidFill>
          <a:ln>
            <a:noFill/>
          </a:ln>
        </p:spPr>
        <p:txBody>
          <a:bodyPr anchor="ctr"/>
          <a:lstStyle/>
          <a:p>
            <a:pPr algn="ctr"/>
            <a:endParaRPr>
              <a:solidFill>
                <a:schemeClr val="lt1"/>
              </a:solidFill>
              <a:latin typeface="微软雅黑"/>
              <a:ea typeface="微软雅黑"/>
            </a:endParaRPr>
          </a:p>
        </p:txBody>
      </p:sp>
      <p:sp>
        <p:nvSpPr>
          <p:cNvPr id="49" name="矩形 48"/>
          <p:cNvSpPr/>
          <p:nvPr/>
        </p:nvSpPr>
        <p:spPr>
          <a:xfrm>
            <a:off x="6037350" y="3861546"/>
            <a:ext cx="2173962" cy="763735"/>
          </a:xfrm>
          <a:prstGeom prst="rect">
            <a:avLst/>
          </a:prstGeom>
        </p:spPr>
        <p:txBody>
          <a:bodyPr wrap="square"/>
          <a:lstStyle/>
          <a:p>
            <a:pPr algn="ctr">
              <a:lnSpc>
                <a:spcPct val="150000"/>
              </a:lnSpc>
            </a:pPr>
            <a:r>
              <a:rPr lang="zh-CN" sz="1200">
                <a:solidFill>
                  <a:srgbClr val="808080"/>
                </a:solidFill>
                <a:latin typeface="微软雅黑"/>
                <a:ea typeface="微软雅黑"/>
              </a:rPr>
              <a:t>用户可以在投影仪或者计算机上进行演示演示文稿打印出来</a:t>
            </a:r>
          </a:p>
        </p:txBody>
      </p:sp>
      <p:sp>
        <p:nvSpPr>
          <p:cNvPr id="51" name="矩形 50"/>
          <p:cNvSpPr/>
          <p:nvPr/>
        </p:nvSpPr>
        <p:spPr>
          <a:xfrm>
            <a:off x="8968455" y="3861546"/>
            <a:ext cx="2173962" cy="763735"/>
          </a:xfrm>
          <a:prstGeom prst="rect">
            <a:avLst/>
          </a:prstGeom>
        </p:spPr>
        <p:txBody>
          <a:bodyPr wrap="square"/>
          <a:lstStyle/>
          <a:p>
            <a:pPr algn="ctr">
              <a:lnSpc>
                <a:spcPct val="150000"/>
              </a:lnSpc>
            </a:pPr>
            <a:r>
              <a:rPr lang="zh-CN" sz="1200">
                <a:solidFill>
                  <a:srgbClr val="808080"/>
                </a:solidFill>
                <a:latin typeface="微软雅黑"/>
                <a:ea typeface="微软雅黑"/>
              </a:rPr>
              <a:t>用户可以在投影仪或者计算机上进行演示演示文稿打印出来</a:t>
            </a:r>
          </a:p>
        </p:txBody>
      </p:sp>
      <p:sp>
        <p:nvSpPr>
          <p:cNvPr id="52" name="矩形 51"/>
          <p:cNvSpPr/>
          <p:nvPr/>
        </p:nvSpPr>
        <p:spPr>
          <a:xfrm>
            <a:off x="6037350" y="5018001"/>
            <a:ext cx="2173962" cy="763735"/>
          </a:xfrm>
          <a:prstGeom prst="rect">
            <a:avLst/>
          </a:prstGeom>
        </p:spPr>
        <p:txBody>
          <a:bodyPr wrap="square"/>
          <a:lstStyle/>
          <a:p>
            <a:pPr algn="ctr">
              <a:lnSpc>
                <a:spcPct val="150000"/>
              </a:lnSpc>
            </a:pPr>
            <a:r>
              <a:rPr lang="zh-CN" sz="1200">
                <a:solidFill>
                  <a:srgbClr val="808080"/>
                </a:solidFill>
                <a:latin typeface="微软雅黑"/>
                <a:ea typeface="微软雅黑"/>
              </a:rPr>
              <a:t>用户可以在投影仪或者计算机上进行演示演示文稿打印出来</a:t>
            </a:r>
          </a:p>
        </p:txBody>
      </p:sp>
      <p:sp>
        <p:nvSpPr>
          <p:cNvPr id="53" name="矩形 52"/>
          <p:cNvSpPr/>
          <p:nvPr/>
        </p:nvSpPr>
        <p:spPr>
          <a:xfrm>
            <a:off x="8968455" y="5018001"/>
            <a:ext cx="2173962" cy="763735"/>
          </a:xfrm>
          <a:prstGeom prst="rect">
            <a:avLst/>
          </a:prstGeom>
        </p:spPr>
        <p:txBody>
          <a:bodyPr wrap="square"/>
          <a:lstStyle/>
          <a:p>
            <a:pPr algn="ctr">
              <a:lnSpc>
                <a:spcPct val="150000"/>
              </a:lnSpc>
            </a:pPr>
            <a:r>
              <a:rPr lang="zh-CN" sz="1200">
                <a:solidFill>
                  <a:srgbClr val="808080"/>
                </a:solidFill>
                <a:latin typeface="微软雅黑"/>
                <a:ea typeface="微软雅黑"/>
              </a:rPr>
              <a:t>用户可以在投影仪或者计算机上进行演示演示文稿打印出来</a:t>
            </a:r>
          </a:p>
        </p:txBody>
      </p:sp>
      <p:grpSp>
        <p:nvGrpSpPr>
          <p:cNvPr id="54" name="组合 53"/>
          <p:cNvGrpSpPr/>
          <p:nvPr/>
        </p:nvGrpSpPr>
        <p:grpSpPr>
          <a:xfrm>
            <a:off x="5407304" y="2205106"/>
            <a:ext cx="5555971" cy="1363650"/>
            <a:chOff x="7583812" y="3287582"/>
            <a:chExt cx="5555971" cy="1363650"/>
          </a:xfrm>
        </p:grpSpPr>
        <p:sp>
          <p:nvSpPr>
            <p:cNvPr id="55" name="矩形 54"/>
            <p:cNvSpPr/>
            <p:nvPr/>
          </p:nvSpPr>
          <p:spPr>
            <a:xfrm>
              <a:off x="7583812" y="3775608"/>
              <a:ext cx="5555971" cy="875624"/>
            </a:xfrm>
            <a:prstGeom prst="rect">
              <a:avLst/>
            </a:prstGeom>
          </p:spPr>
          <p:txBody>
            <a:bodyPr wrap="square"/>
            <a:lstStyle/>
            <a:p>
              <a:pPr>
                <a:lnSpc>
                  <a:spcPct val="150000"/>
                </a:lnSpc>
              </a:pPr>
              <a:r>
                <a:rPr lang="zh-CN" sz="1400">
                  <a:solidFill>
                    <a:srgbClr val="808080"/>
                  </a:solidFill>
                  <a:latin typeface="微软雅黑"/>
                  <a:ea typeface="微软雅黑"/>
                </a:rPr>
                <a:t>用户可以在投影仪或者计算机上进行演示也可以将演示文稿打印出来制作成胶片用户可以在投影仪用户可以在投影仪或者计算机上进行演</a:t>
              </a:r>
            </a:p>
          </p:txBody>
        </p:sp>
        <p:sp>
          <p:nvSpPr>
            <p:cNvPr id="56" name="矩形 55"/>
            <p:cNvSpPr/>
            <p:nvPr/>
          </p:nvSpPr>
          <p:spPr>
            <a:xfrm>
              <a:off x="7647706" y="3287582"/>
              <a:ext cx="2050552" cy="497957"/>
            </a:xfrm>
            <a:prstGeom prst="rect">
              <a:avLst/>
            </a:prstGeom>
          </p:spPr>
          <p:txBody>
            <a:bodyPr wrap="square">
              <a:spAutoFit/>
            </a:bodyPr>
            <a:lstStyle/>
            <a:p>
              <a:pPr>
                <a:lnSpc>
                  <a:spcPct val="120000"/>
                </a:lnSpc>
              </a:pPr>
              <a:r>
                <a:rPr lang="zh-CN" sz="2400" b="1">
                  <a:latin typeface="微软雅黑"/>
                  <a:ea typeface="微软雅黑"/>
                </a:rPr>
                <a:t>项目背景分析</a:t>
              </a:r>
            </a:p>
          </p:txBody>
        </p:sp>
      </p:grpSp>
      <p:sp>
        <p:nvSpPr>
          <p:cNvPr id="63" name="îŝḷîḓé-Rectangle 8"/>
          <p:cNvSpPr/>
          <p:nvPr/>
        </p:nvSpPr>
        <p:spPr>
          <a:xfrm>
            <a:off x="5641894" y="4095165"/>
            <a:ext cx="267944" cy="257079"/>
          </a:xfrm>
          <a:custGeom>
            <a:avLst/>
            <a:gdLst/>
            <a:ahLst/>
            <a:cxnLst/>
            <a:rect l="l" t="t" r="r" b="b"/>
            <a:pathLst>
              <a:path w="267944" h="257079">
                <a:moveTo>
                  <a:pt x="188608" y="204994"/>
                </a:moveTo>
                <a:lnTo>
                  <a:pt x="188608" y="245960"/>
                </a:lnTo>
                <a:lnTo>
                  <a:pt x="204600" y="245960"/>
                </a:lnTo>
                <a:lnTo>
                  <a:pt x="204600" y="204994"/>
                </a:lnTo>
                <a:close/>
                <a:moveTo>
                  <a:pt x="140587" y="179955"/>
                </a:moveTo>
                <a:lnTo>
                  <a:pt x="140587" y="245960"/>
                </a:lnTo>
                <a:lnTo>
                  <a:pt x="156580" y="245960"/>
                </a:lnTo>
                <a:lnTo>
                  <a:pt x="156580" y="179955"/>
                </a:lnTo>
                <a:close/>
                <a:moveTo>
                  <a:pt x="88422" y="152868"/>
                </a:moveTo>
                <a:lnTo>
                  <a:pt x="88422" y="245960"/>
                </a:lnTo>
                <a:lnTo>
                  <a:pt x="104372" y="245960"/>
                </a:lnTo>
                <a:lnTo>
                  <a:pt x="104372" y="152868"/>
                </a:lnTo>
                <a:close/>
                <a:moveTo>
                  <a:pt x="36214" y="109102"/>
                </a:moveTo>
                <a:lnTo>
                  <a:pt x="36214" y="245960"/>
                </a:lnTo>
                <a:lnTo>
                  <a:pt x="52207" y="245960"/>
                </a:lnTo>
                <a:lnTo>
                  <a:pt x="52207" y="109102"/>
                </a:lnTo>
                <a:close/>
                <a:moveTo>
                  <a:pt x="55696" y="47850"/>
                </a:moveTo>
                <a:cubicBezTo>
                  <a:pt x="57099" y="47552"/>
                  <a:pt x="58616" y="47782"/>
                  <a:pt x="59914" y="48618"/>
                </a:cubicBezTo>
                <a:lnTo>
                  <a:pt x="205899" y="143540"/>
                </a:lnTo>
                <a:lnTo>
                  <a:pt x="204308" y="135139"/>
                </a:lnTo>
                <a:cubicBezTo>
                  <a:pt x="203764" y="132129"/>
                  <a:pt x="205731" y="129204"/>
                  <a:pt x="208788" y="128660"/>
                </a:cubicBezTo>
                <a:cubicBezTo>
                  <a:pt x="211802" y="128075"/>
                  <a:pt x="214732" y="130082"/>
                  <a:pt x="215277" y="133091"/>
                </a:cubicBezTo>
                <a:lnTo>
                  <a:pt x="219212" y="154031"/>
                </a:lnTo>
                <a:cubicBezTo>
                  <a:pt x="219296" y="154324"/>
                  <a:pt x="219338" y="154616"/>
                  <a:pt x="219380" y="154951"/>
                </a:cubicBezTo>
                <a:cubicBezTo>
                  <a:pt x="219380" y="154951"/>
                  <a:pt x="219380" y="154951"/>
                  <a:pt x="219380" y="154993"/>
                </a:cubicBezTo>
                <a:cubicBezTo>
                  <a:pt x="219380" y="155118"/>
                  <a:pt x="219380" y="155244"/>
                  <a:pt x="219380" y="155369"/>
                </a:cubicBezTo>
                <a:cubicBezTo>
                  <a:pt x="219380" y="155494"/>
                  <a:pt x="219380" y="155620"/>
                  <a:pt x="219380" y="155745"/>
                </a:cubicBezTo>
                <a:cubicBezTo>
                  <a:pt x="219380" y="155787"/>
                  <a:pt x="219380" y="155787"/>
                  <a:pt x="219380" y="155787"/>
                </a:cubicBezTo>
                <a:cubicBezTo>
                  <a:pt x="219171" y="158253"/>
                  <a:pt x="217370" y="160385"/>
                  <a:pt x="214858" y="160886"/>
                </a:cubicBezTo>
                <a:lnTo>
                  <a:pt x="192921" y="165066"/>
                </a:lnTo>
                <a:cubicBezTo>
                  <a:pt x="192544" y="165150"/>
                  <a:pt x="192209" y="165150"/>
                  <a:pt x="191874" y="165150"/>
                </a:cubicBezTo>
                <a:cubicBezTo>
                  <a:pt x="189237" y="165150"/>
                  <a:pt x="186892" y="163310"/>
                  <a:pt x="186390" y="160636"/>
                </a:cubicBezTo>
                <a:cubicBezTo>
                  <a:pt x="185804" y="157626"/>
                  <a:pt x="187771" y="154700"/>
                  <a:pt x="190828" y="154115"/>
                </a:cubicBezTo>
                <a:lnTo>
                  <a:pt x="199242" y="152527"/>
                </a:lnTo>
                <a:lnTo>
                  <a:pt x="53802" y="57980"/>
                </a:lnTo>
                <a:cubicBezTo>
                  <a:pt x="51206" y="56308"/>
                  <a:pt x="50494" y="52839"/>
                  <a:pt x="52169" y="50248"/>
                </a:cubicBezTo>
                <a:cubicBezTo>
                  <a:pt x="53006" y="48973"/>
                  <a:pt x="54294" y="48147"/>
                  <a:pt x="55696" y="47850"/>
                </a:cubicBezTo>
                <a:close/>
                <a:moveTo>
                  <a:pt x="5568" y="0"/>
                </a:moveTo>
                <a:cubicBezTo>
                  <a:pt x="8666" y="0"/>
                  <a:pt x="11178" y="2466"/>
                  <a:pt x="11178" y="5560"/>
                </a:cubicBezTo>
                <a:lnTo>
                  <a:pt x="11178" y="245960"/>
                </a:lnTo>
                <a:lnTo>
                  <a:pt x="25036" y="245960"/>
                </a:lnTo>
                <a:lnTo>
                  <a:pt x="25036" y="103542"/>
                </a:lnTo>
                <a:cubicBezTo>
                  <a:pt x="25036" y="100449"/>
                  <a:pt x="27548" y="97941"/>
                  <a:pt x="30646" y="97941"/>
                </a:cubicBezTo>
                <a:lnTo>
                  <a:pt x="57775" y="97941"/>
                </a:lnTo>
                <a:cubicBezTo>
                  <a:pt x="60874" y="97941"/>
                  <a:pt x="63344" y="100449"/>
                  <a:pt x="63344" y="103542"/>
                </a:cubicBezTo>
                <a:lnTo>
                  <a:pt x="63344" y="245960"/>
                </a:lnTo>
                <a:lnTo>
                  <a:pt x="77243" y="245960"/>
                </a:lnTo>
                <a:lnTo>
                  <a:pt x="77243" y="147308"/>
                </a:lnTo>
                <a:cubicBezTo>
                  <a:pt x="77243" y="144215"/>
                  <a:pt x="79755" y="141707"/>
                  <a:pt x="82811" y="141707"/>
                </a:cubicBezTo>
                <a:lnTo>
                  <a:pt x="109983" y="141707"/>
                </a:lnTo>
                <a:cubicBezTo>
                  <a:pt x="113039" y="141707"/>
                  <a:pt x="115551" y="144215"/>
                  <a:pt x="115551" y="147308"/>
                </a:cubicBezTo>
                <a:lnTo>
                  <a:pt x="115551" y="245960"/>
                </a:lnTo>
                <a:lnTo>
                  <a:pt x="129451" y="245960"/>
                </a:lnTo>
                <a:lnTo>
                  <a:pt x="129451" y="174396"/>
                </a:lnTo>
                <a:cubicBezTo>
                  <a:pt x="129451" y="171303"/>
                  <a:pt x="131921" y="168836"/>
                  <a:pt x="135019" y="168836"/>
                </a:cubicBezTo>
                <a:lnTo>
                  <a:pt x="162148" y="168836"/>
                </a:lnTo>
                <a:cubicBezTo>
                  <a:pt x="165246" y="168836"/>
                  <a:pt x="167758" y="171303"/>
                  <a:pt x="167758" y="174396"/>
                </a:cubicBezTo>
                <a:lnTo>
                  <a:pt x="167758" y="245960"/>
                </a:lnTo>
                <a:lnTo>
                  <a:pt x="177429" y="245960"/>
                </a:lnTo>
                <a:lnTo>
                  <a:pt x="177429" y="199393"/>
                </a:lnTo>
                <a:cubicBezTo>
                  <a:pt x="177429" y="196341"/>
                  <a:pt x="179941" y="193833"/>
                  <a:pt x="183039" y="193833"/>
                </a:cubicBezTo>
                <a:lnTo>
                  <a:pt x="210169" y="193833"/>
                </a:lnTo>
                <a:cubicBezTo>
                  <a:pt x="213266" y="193833"/>
                  <a:pt x="215737" y="196341"/>
                  <a:pt x="215737" y="199393"/>
                </a:cubicBezTo>
                <a:lnTo>
                  <a:pt x="215737" y="245960"/>
                </a:lnTo>
                <a:lnTo>
                  <a:pt x="262376" y="245960"/>
                </a:lnTo>
                <a:cubicBezTo>
                  <a:pt x="265432" y="245960"/>
                  <a:pt x="267944" y="248426"/>
                  <a:pt x="267944" y="251519"/>
                </a:cubicBezTo>
                <a:cubicBezTo>
                  <a:pt x="267944" y="254613"/>
                  <a:pt x="265432" y="257079"/>
                  <a:pt x="262376" y="257079"/>
                </a:cubicBezTo>
                <a:lnTo>
                  <a:pt x="210169" y="257079"/>
                </a:lnTo>
                <a:lnTo>
                  <a:pt x="183039" y="257079"/>
                </a:lnTo>
                <a:lnTo>
                  <a:pt x="162148" y="257079"/>
                </a:lnTo>
                <a:lnTo>
                  <a:pt x="135019" y="257079"/>
                </a:lnTo>
                <a:lnTo>
                  <a:pt x="109983" y="257079"/>
                </a:lnTo>
                <a:lnTo>
                  <a:pt x="82811" y="257079"/>
                </a:lnTo>
                <a:lnTo>
                  <a:pt x="57775" y="257079"/>
                </a:lnTo>
                <a:lnTo>
                  <a:pt x="30646" y="257079"/>
                </a:lnTo>
                <a:lnTo>
                  <a:pt x="5568" y="257079"/>
                </a:lnTo>
                <a:cubicBezTo>
                  <a:pt x="2512" y="257079"/>
                  <a:pt x="0" y="254613"/>
                  <a:pt x="0" y="251519"/>
                </a:cubicBezTo>
                <a:lnTo>
                  <a:pt x="0" y="5560"/>
                </a:lnTo>
                <a:cubicBezTo>
                  <a:pt x="0" y="2466"/>
                  <a:pt x="2512" y="0"/>
                  <a:pt x="5568" y="0"/>
                </a:cubicBezTo>
                <a:close/>
              </a:path>
            </a:pathLst>
          </a:custGeom>
          <a:solidFill>
            <a:schemeClr val="bg1"/>
          </a:solidFill>
          <a:ln>
            <a:noFill/>
          </a:ln>
        </p:spPr>
        <p:txBody>
          <a:bodyPr anchor="ctr"/>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a:solidFill>
                <a:schemeClr val="lt1"/>
              </a:solidFill>
              <a:latin typeface="微软雅黑"/>
              <a:ea typeface="微软雅黑"/>
            </a:endParaRPr>
          </a:p>
        </p:txBody>
      </p:sp>
      <p:sp>
        <p:nvSpPr>
          <p:cNvPr id="65" name="îŝḷîḓé-Rectangle 9"/>
          <p:cNvSpPr/>
          <p:nvPr/>
        </p:nvSpPr>
        <p:spPr>
          <a:xfrm>
            <a:off x="5644809" y="5150978"/>
            <a:ext cx="262114" cy="267944"/>
          </a:xfrm>
          <a:custGeom>
            <a:avLst/>
            <a:gdLst/>
            <a:ahLst/>
            <a:cxnLst/>
            <a:rect l="l" t="t" r="r" b="b"/>
            <a:pathLst>
              <a:path w="262114" h="267944">
                <a:moveTo>
                  <a:pt x="26410" y="143047"/>
                </a:moveTo>
                <a:cubicBezTo>
                  <a:pt x="23206" y="143047"/>
                  <a:pt x="19732" y="145574"/>
                  <a:pt x="19732" y="149683"/>
                </a:cubicBezTo>
                <a:lnTo>
                  <a:pt x="19732" y="210717"/>
                </a:lnTo>
                <a:cubicBezTo>
                  <a:pt x="19732" y="214388"/>
                  <a:pt x="22700" y="217352"/>
                  <a:pt x="26377" y="217352"/>
                </a:cubicBezTo>
                <a:lnTo>
                  <a:pt x="170875" y="217352"/>
                </a:lnTo>
                <a:cubicBezTo>
                  <a:pt x="174788" y="217352"/>
                  <a:pt x="177992" y="220552"/>
                  <a:pt x="177992" y="224459"/>
                </a:cubicBezTo>
                <a:lnTo>
                  <a:pt x="177992" y="241166"/>
                </a:lnTo>
                <a:cubicBezTo>
                  <a:pt x="177992" y="245545"/>
                  <a:pt x="181669" y="248239"/>
                  <a:pt x="185109" y="248239"/>
                </a:cubicBezTo>
                <a:cubicBezTo>
                  <a:pt x="186728" y="248239"/>
                  <a:pt x="188246" y="247700"/>
                  <a:pt x="189562" y="246656"/>
                </a:cubicBezTo>
                <a:lnTo>
                  <a:pt x="240291" y="205125"/>
                </a:lnTo>
                <a:cubicBezTo>
                  <a:pt x="240426" y="205024"/>
                  <a:pt x="240561" y="204889"/>
                  <a:pt x="240696" y="204788"/>
                </a:cubicBezTo>
                <a:cubicBezTo>
                  <a:pt x="242956" y="202531"/>
                  <a:pt x="242956" y="198826"/>
                  <a:pt x="240696" y="196569"/>
                </a:cubicBezTo>
                <a:cubicBezTo>
                  <a:pt x="240561" y="196435"/>
                  <a:pt x="240392" y="196300"/>
                  <a:pt x="240257" y="196199"/>
                </a:cubicBezTo>
                <a:lnTo>
                  <a:pt x="188853" y="154601"/>
                </a:lnTo>
                <a:cubicBezTo>
                  <a:pt x="187639" y="153624"/>
                  <a:pt x="186189" y="153118"/>
                  <a:pt x="184671" y="153118"/>
                </a:cubicBezTo>
                <a:cubicBezTo>
                  <a:pt x="181466" y="153118"/>
                  <a:pt x="177992" y="155645"/>
                  <a:pt x="177992" y="159754"/>
                </a:cubicBezTo>
                <a:lnTo>
                  <a:pt x="177992" y="176899"/>
                </a:lnTo>
                <a:cubicBezTo>
                  <a:pt x="177992" y="180806"/>
                  <a:pt x="174788" y="183972"/>
                  <a:pt x="170875" y="183972"/>
                </a:cubicBezTo>
                <a:lnTo>
                  <a:pt x="60275" y="183972"/>
                </a:lnTo>
                <a:cubicBezTo>
                  <a:pt x="56329" y="183972"/>
                  <a:pt x="53158" y="180806"/>
                  <a:pt x="53158" y="176899"/>
                </a:cubicBezTo>
                <a:lnTo>
                  <a:pt x="53158" y="166356"/>
                </a:lnTo>
                <a:cubicBezTo>
                  <a:pt x="53158" y="163897"/>
                  <a:pt x="52045" y="161607"/>
                  <a:pt x="50122" y="160057"/>
                </a:cubicBezTo>
                <a:lnTo>
                  <a:pt x="30526" y="144496"/>
                </a:lnTo>
                <a:cubicBezTo>
                  <a:pt x="29311" y="143553"/>
                  <a:pt x="27895" y="143047"/>
                  <a:pt x="26410" y="143047"/>
                </a:cubicBezTo>
                <a:close/>
                <a:moveTo>
                  <a:pt x="26396" y="142822"/>
                </a:moveTo>
                <a:cubicBezTo>
                  <a:pt x="27846" y="142822"/>
                  <a:pt x="29331" y="143293"/>
                  <a:pt x="30647" y="144337"/>
                </a:cubicBezTo>
                <a:lnTo>
                  <a:pt x="50246" y="159896"/>
                </a:lnTo>
                <a:cubicBezTo>
                  <a:pt x="52236" y="161445"/>
                  <a:pt x="53384" y="163836"/>
                  <a:pt x="53384" y="166362"/>
                </a:cubicBezTo>
                <a:lnTo>
                  <a:pt x="53384" y="176902"/>
                </a:lnTo>
                <a:cubicBezTo>
                  <a:pt x="53384" y="180674"/>
                  <a:pt x="56454" y="183773"/>
                  <a:pt x="60265" y="183773"/>
                </a:cubicBezTo>
                <a:lnTo>
                  <a:pt x="170880" y="183773"/>
                </a:lnTo>
                <a:cubicBezTo>
                  <a:pt x="174693" y="183773"/>
                  <a:pt x="177762" y="180674"/>
                  <a:pt x="177762" y="176902"/>
                </a:cubicBezTo>
                <a:lnTo>
                  <a:pt x="177762" y="159761"/>
                </a:lnTo>
                <a:cubicBezTo>
                  <a:pt x="177762" y="155686"/>
                  <a:pt x="181136" y="152891"/>
                  <a:pt x="184678" y="152891"/>
                </a:cubicBezTo>
                <a:cubicBezTo>
                  <a:pt x="186162" y="152891"/>
                  <a:pt x="187680" y="153363"/>
                  <a:pt x="188996" y="154440"/>
                </a:cubicBezTo>
                <a:lnTo>
                  <a:pt x="240441" y="196031"/>
                </a:lnTo>
                <a:cubicBezTo>
                  <a:pt x="240576" y="196166"/>
                  <a:pt x="240745" y="196266"/>
                  <a:pt x="240879" y="196435"/>
                </a:cubicBezTo>
                <a:cubicBezTo>
                  <a:pt x="243207" y="198759"/>
                  <a:pt x="243207" y="202598"/>
                  <a:pt x="240846" y="204922"/>
                </a:cubicBezTo>
                <a:cubicBezTo>
                  <a:pt x="240711" y="205056"/>
                  <a:pt x="240576" y="205191"/>
                  <a:pt x="240441" y="205292"/>
                </a:cubicBezTo>
                <a:lnTo>
                  <a:pt x="189704" y="246815"/>
                </a:lnTo>
                <a:cubicBezTo>
                  <a:pt x="188287" y="247960"/>
                  <a:pt x="186668" y="248466"/>
                  <a:pt x="185116" y="248466"/>
                </a:cubicBezTo>
                <a:cubicBezTo>
                  <a:pt x="181338" y="248466"/>
                  <a:pt x="177762" y="245502"/>
                  <a:pt x="177762" y="241158"/>
                </a:cubicBezTo>
                <a:lnTo>
                  <a:pt x="177762" y="224454"/>
                </a:lnTo>
                <a:cubicBezTo>
                  <a:pt x="177762" y="220649"/>
                  <a:pt x="174693" y="217584"/>
                  <a:pt x="170880" y="217584"/>
                </a:cubicBezTo>
                <a:lnTo>
                  <a:pt x="26362" y="217584"/>
                </a:lnTo>
                <a:cubicBezTo>
                  <a:pt x="22584" y="217584"/>
                  <a:pt x="19481" y="214520"/>
                  <a:pt x="19481" y="210714"/>
                </a:cubicBezTo>
                <a:lnTo>
                  <a:pt x="19481" y="149692"/>
                </a:lnTo>
                <a:cubicBezTo>
                  <a:pt x="19481" y="145617"/>
                  <a:pt x="22854" y="142822"/>
                  <a:pt x="26396" y="142822"/>
                </a:cubicBezTo>
                <a:close/>
                <a:moveTo>
                  <a:pt x="26410" y="142576"/>
                </a:moveTo>
                <a:cubicBezTo>
                  <a:pt x="22970" y="142576"/>
                  <a:pt x="19293" y="145304"/>
                  <a:pt x="19293" y="149683"/>
                </a:cubicBezTo>
                <a:lnTo>
                  <a:pt x="19293" y="210717"/>
                </a:lnTo>
                <a:cubicBezTo>
                  <a:pt x="19293" y="214624"/>
                  <a:pt x="22464" y="217824"/>
                  <a:pt x="26377" y="217824"/>
                </a:cubicBezTo>
                <a:lnTo>
                  <a:pt x="170875" y="217824"/>
                </a:lnTo>
                <a:cubicBezTo>
                  <a:pt x="174552" y="217824"/>
                  <a:pt x="177554" y="220788"/>
                  <a:pt x="177554" y="224459"/>
                </a:cubicBezTo>
                <a:lnTo>
                  <a:pt x="177554" y="241166"/>
                </a:lnTo>
                <a:cubicBezTo>
                  <a:pt x="177554" y="245814"/>
                  <a:pt x="181466" y="248711"/>
                  <a:pt x="185109" y="248711"/>
                </a:cubicBezTo>
                <a:cubicBezTo>
                  <a:pt x="186830" y="248711"/>
                  <a:pt x="188448" y="248105"/>
                  <a:pt x="189831" y="246993"/>
                </a:cubicBezTo>
                <a:lnTo>
                  <a:pt x="240561" y="205462"/>
                </a:lnTo>
                <a:cubicBezTo>
                  <a:pt x="240730" y="205361"/>
                  <a:pt x="240865" y="205226"/>
                  <a:pt x="240999" y="205091"/>
                </a:cubicBezTo>
                <a:cubicBezTo>
                  <a:pt x="243428" y="202666"/>
                  <a:pt x="243428" y="198691"/>
                  <a:pt x="240999" y="196266"/>
                </a:cubicBezTo>
                <a:cubicBezTo>
                  <a:pt x="240865" y="196098"/>
                  <a:pt x="240696" y="195963"/>
                  <a:pt x="240561" y="195862"/>
                </a:cubicBezTo>
                <a:lnTo>
                  <a:pt x="189123" y="154264"/>
                </a:lnTo>
                <a:cubicBezTo>
                  <a:pt x="187842" y="153219"/>
                  <a:pt x="186290" y="152647"/>
                  <a:pt x="184671" y="152647"/>
                </a:cubicBezTo>
                <a:cubicBezTo>
                  <a:pt x="181230" y="152647"/>
                  <a:pt x="177554" y="155375"/>
                  <a:pt x="177554" y="159754"/>
                </a:cubicBezTo>
                <a:lnTo>
                  <a:pt x="177554" y="176899"/>
                </a:lnTo>
                <a:cubicBezTo>
                  <a:pt x="177554" y="180536"/>
                  <a:pt x="174552" y="183534"/>
                  <a:pt x="170875" y="183534"/>
                </a:cubicBezTo>
                <a:lnTo>
                  <a:pt x="60275" y="183534"/>
                </a:lnTo>
                <a:cubicBezTo>
                  <a:pt x="56599" y="183534"/>
                  <a:pt x="53597" y="180536"/>
                  <a:pt x="53597" y="176899"/>
                </a:cubicBezTo>
                <a:lnTo>
                  <a:pt x="53597" y="166356"/>
                </a:lnTo>
                <a:cubicBezTo>
                  <a:pt x="53597" y="163762"/>
                  <a:pt x="52450" y="161337"/>
                  <a:pt x="50392" y="159720"/>
                </a:cubicBezTo>
                <a:lnTo>
                  <a:pt x="30795" y="144159"/>
                </a:lnTo>
                <a:cubicBezTo>
                  <a:pt x="29514" y="143114"/>
                  <a:pt x="27996" y="142576"/>
                  <a:pt x="26410" y="142576"/>
                </a:cubicBezTo>
                <a:close/>
                <a:moveTo>
                  <a:pt x="26410" y="123780"/>
                </a:moveTo>
                <a:cubicBezTo>
                  <a:pt x="32212" y="123780"/>
                  <a:pt x="37946" y="125801"/>
                  <a:pt x="42533" y="129439"/>
                </a:cubicBezTo>
                <a:lnTo>
                  <a:pt x="62130" y="145001"/>
                </a:lnTo>
                <a:cubicBezTo>
                  <a:pt x="65301" y="147561"/>
                  <a:pt x="67932" y="150828"/>
                  <a:pt x="69720" y="154500"/>
                </a:cubicBezTo>
                <a:cubicBezTo>
                  <a:pt x="71204" y="157598"/>
                  <a:pt x="72114" y="161068"/>
                  <a:pt x="72351" y="164537"/>
                </a:cubicBezTo>
                <a:lnTo>
                  <a:pt x="72384" y="164739"/>
                </a:lnTo>
                <a:lnTo>
                  <a:pt x="158733" y="164739"/>
                </a:lnTo>
                <a:lnTo>
                  <a:pt x="158733" y="159754"/>
                </a:lnTo>
                <a:cubicBezTo>
                  <a:pt x="158733" y="156116"/>
                  <a:pt x="159475" y="152579"/>
                  <a:pt x="160925" y="149279"/>
                </a:cubicBezTo>
                <a:cubicBezTo>
                  <a:pt x="162308" y="146146"/>
                  <a:pt x="164298" y="143317"/>
                  <a:pt x="166828" y="140959"/>
                </a:cubicBezTo>
                <a:cubicBezTo>
                  <a:pt x="171685" y="136378"/>
                  <a:pt x="178026" y="133852"/>
                  <a:pt x="184671" y="133852"/>
                </a:cubicBezTo>
                <a:cubicBezTo>
                  <a:pt x="190574" y="133852"/>
                  <a:pt x="196341" y="135906"/>
                  <a:pt x="200962" y="139645"/>
                </a:cubicBezTo>
                <a:lnTo>
                  <a:pt x="252400" y="181244"/>
                </a:lnTo>
                <a:cubicBezTo>
                  <a:pt x="252839" y="181614"/>
                  <a:pt x="253547" y="182221"/>
                  <a:pt x="254356" y="182996"/>
                </a:cubicBezTo>
                <a:cubicBezTo>
                  <a:pt x="264104" y="192763"/>
                  <a:pt x="264071" y="208662"/>
                  <a:pt x="254289" y="218396"/>
                </a:cubicBezTo>
                <a:cubicBezTo>
                  <a:pt x="253581" y="219104"/>
                  <a:pt x="252906" y="219676"/>
                  <a:pt x="252502" y="220013"/>
                </a:cubicBezTo>
                <a:lnTo>
                  <a:pt x="201772" y="261511"/>
                </a:lnTo>
                <a:cubicBezTo>
                  <a:pt x="197050" y="265384"/>
                  <a:pt x="191147" y="267506"/>
                  <a:pt x="185109" y="267506"/>
                </a:cubicBezTo>
                <a:cubicBezTo>
                  <a:pt x="178329" y="267506"/>
                  <a:pt x="171887" y="264946"/>
                  <a:pt x="166962" y="260298"/>
                </a:cubicBezTo>
                <a:cubicBezTo>
                  <a:pt x="164399" y="257873"/>
                  <a:pt x="162375" y="255043"/>
                  <a:pt x="160959" y="251843"/>
                </a:cubicBezTo>
                <a:cubicBezTo>
                  <a:pt x="159475" y="248475"/>
                  <a:pt x="158733" y="244905"/>
                  <a:pt x="158733" y="241166"/>
                </a:cubicBezTo>
                <a:lnTo>
                  <a:pt x="158733" y="236619"/>
                </a:lnTo>
                <a:lnTo>
                  <a:pt x="26377" y="236619"/>
                </a:lnTo>
                <a:cubicBezTo>
                  <a:pt x="12075" y="236619"/>
                  <a:pt x="472" y="224998"/>
                  <a:pt x="472" y="210717"/>
                </a:cubicBezTo>
                <a:lnTo>
                  <a:pt x="472" y="149683"/>
                </a:lnTo>
                <a:cubicBezTo>
                  <a:pt x="472" y="146045"/>
                  <a:pt x="1214" y="142508"/>
                  <a:pt x="2664" y="139207"/>
                </a:cubicBezTo>
                <a:cubicBezTo>
                  <a:pt x="4048" y="136075"/>
                  <a:pt x="6038" y="133279"/>
                  <a:pt x="8567" y="130888"/>
                </a:cubicBezTo>
                <a:cubicBezTo>
                  <a:pt x="13391" y="126307"/>
                  <a:pt x="19766" y="123780"/>
                  <a:pt x="26410" y="123780"/>
                </a:cubicBezTo>
                <a:close/>
                <a:moveTo>
                  <a:pt x="26396" y="123592"/>
                </a:moveTo>
                <a:cubicBezTo>
                  <a:pt x="19683" y="123592"/>
                  <a:pt x="13273" y="126118"/>
                  <a:pt x="8382" y="130732"/>
                </a:cubicBezTo>
                <a:cubicBezTo>
                  <a:pt x="5852" y="133123"/>
                  <a:pt x="3862" y="135951"/>
                  <a:pt x="2445" y="139151"/>
                </a:cubicBezTo>
                <a:cubicBezTo>
                  <a:pt x="960" y="142485"/>
                  <a:pt x="218" y="146021"/>
                  <a:pt x="218" y="149692"/>
                </a:cubicBezTo>
                <a:lnTo>
                  <a:pt x="218" y="210714"/>
                </a:lnTo>
                <a:cubicBezTo>
                  <a:pt x="218" y="225094"/>
                  <a:pt x="11958" y="236813"/>
                  <a:pt x="26362" y="236813"/>
                </a:cubicBezTo>
                <a:lnTo>
                  <a:pt x="158500" y="236813"/>
                </a:lnTo>
                <a:lnTo>
                  <a:pt x="158500" y="241158"/>
                </a:lnTo>
                <a:cubicBezTo>
                  <a:pt x="158500" y="244896"/>
                  <a:pt x="159276" y="248533"/>
                  <a:pt x="160760" y="251900"/>
                </a:cubicBezTo>
                <a:cubicBezTo>
                  <a:pt x="162177" y="255133"/>
                  <a:pt x="164235" y="257996"/>
                  <a:pt x="166798" y="260454"/>
                </a:cubicBezTo>
                <a:cubicBezTo>
                  <a:pt x="171791" y="265135"/>
                  <a:pt x="178268" y="267695"/>
                  <a:pt x="185116" y="267695"/>
                </a:cubicBezTo>
                <a:cubicBezTo>
                  <a:pt x="191188" y="267695"/>
                  <a:pt x="197160" y="265573"/>
                  <a:pt x="201916" y="261701"/>
                </a:cubicBezTo>
                <a:lnTo>
                  <a:pt x="252653" y="220177"/>
                </a:lnTo>
                <a:cubicBezTo>
                  <a:pt x="253091" y="219840"/>
                  <a:pt x="253732" y="219268"/>
                  <a:pt x="254474" y="218560"/>
                </a:cubicBezTo>
                <a:cubicBezTo>
                  <a:pt x="264325" y="208727"/>
                  <a:pt x="264358" y="192697"/>
                  <a:pt x="254508" y="182829"/>
                </a:cubicBezTo>
                <a:cubicBezTo>
                  <a:pt x="253732" y="182055"/>
                  <a:pt x="253024" y="181449"/>
                  <a:pt x="252551" y="181078"/>
                </a:cubicBezTo>
                <a:lnTo>
                  <a:pt x="201107" y="139488"/>
                </a:lnTo>
                <a:cubicBezTo>
                  <a:pt x="196451" y="135716"/>
                  <a:pt x="190615" y="133661"/>
                  <a:pt x="184678" y="133661"/>
                </a:cubicBezTo>
                <a:cubicBezTo>
                  <a:pt x="177964" y="133661"/>
                  <a:pt x="171555" y="136187"/>
                  <a:pt x="166664" y="140801"/>
                </a:cubicBezTo>
                <a:cubicBezTo>
                  <a:pt x="164134" y="143192"/>
                  <a:pt x="162143" y="146021"/>
                  <a:pt x="160727" y="149186"/>
                </a:cubicBezTo>
                <a:cubicBezTo>
                  <a:pt x="159242" y="152521"/>
                  <a:pt x="158500" y="156090"/>
                  <a:pt x="158500" y="159761"/>
                </a:cubicBezTo>
                <a:lnTo>
                  <a:pt x="158500" y="164510"/>
                </a:lnTo>
                <a:lnTo>
                  <a:pt x="72578" y="164510"/>
                </a:lnTo>
                <a:cubicBezTo>
                  <a:pt x="72342" y="161041"/>
                  <a:pt x="71431" y="157572"/>
                  <a:pt x="69914" y="154406"/>
                </a:cubicBezTo>
                <a:cubicBezTo>
                  <a:pt x="68125" y="150702"/>
                  <a:pt x="65460" y="147402"/>
                  <a:pt x="62256" y="144842"/>
                </a:cubicBezTo>
                <a:lnTo>
                  <a:pt x="42656" y="129283"/>
                </a:lnTo>
                <a:cubicBezTo>
                  <a:pt x="38035" y="125613"/>
                  <a:pt x="32266" y="123592"/>
                  <a:pt x="26396" y="123592"/>
                </a:cubicBezTo>
                <a:close/>
                <a:moveTo>
                  <a:pt x="26410" y="123343"/>
                </a:moveTo>
                <a:cubicBezTo>
                  <a:pt x="32313" y="123343"/>
                  <a:pt x="38148" y="125397"/>
                  <a:pt x="42803" y="129102"/>
                </a:cubicBezTo>
                <a:lnTo>
                  <a:pt x="62400" y="144664"/>
                </a:lnTo>
                <a:cubicBezTo>
                  <a:pt x="65638" y="147224"/>
                  <a:pt x="68303" y="150558"/>
                  <a:pt x="70124" y="154297"/>
                </a:cubicBezTo>
                <a:cubicBezTo>
                  <a:pt x="71608" y="157396"/>
                  <a:pt x="72519" y="160832"/>
                  <a:pt x="72789" y="164301"/>
                </a:cubicBezTo>
                <a:lnTo>
                  <a:pt x="158260" y="164301"/>
                </a:lnTo>
                <a:lnTo>
                  <a:pt x="158260" y="159754"/>
                </a:lnTo>
                <a:cubicBezTo>
                  <a:pt x="158260" y="156049"/>
                  <a:pt x="159036" y="152479"/>
                  <a:pt x="160520" y="149110"/>
                </a:cubicBezTo>
                <a:cubicBezTo>
                  <a:pt x="161937" y="145910"/>
                  <a:pt x="163960" y="143047"/>
                  <a:pt x="166524" y="140622"/>
                </a:cubicBezTo>
                <a:cubicBezTo>
                  <a:pt x="171449" y="135974"/>
                  <a:pt x="177891" y="133414"/>
                  <a:pt x="184671" y="133414"/>
                </a:cubicBezTo>
                <a:cubicBezTo>
                  <a:pt x="190675" y="133414"/>
                  <a:pt x="196544" y="135502"/>
                  <a:pt x="201232" y="139309"/>
                </a:cubicBezTo>
                <a:lnTo>
                  <a:pt x="252670" y="180907"/>
                </a:lnTo>
                <a:cubicBezTo>
                  <a:pt x="253142" y="181278"/>
                  <a:pt x="253851" y="181884"/>
                  <a:pt x="254660" y="182692"/>
                </a:cubicBezTo>
                <a:cubicBezTo>
                  <a:pt x="264577" y="192629"/>
                  <a:pt x="264577" y="208796"/>
                  <a:pt x="254593" y="218700"/>
                </a:cubicBezTo>
                <a:cubicBezTo>
                  <a:pt x="253884" y="219440"/>
                  <a:pt x="253210" y="220013"/>
                  <a:pt x="252771" y="220350"/>
                </a:cubicBezTo>
                <a:lnTo>
                  <a:pt x="202042" y="261881"/>
                </a:lnTo>
                <a:cubicBezTo>
                  <a:pt x="197252" y="265788"/>
                  <a:pt x="191248" y="267944"/>
                  <a:pt x="185109" y="267944"/>
                </a:cubicBezTo>
                <a:cubicBezTo>
                  <a:pt x="178228" y="267944"/>
                  <a:pt x="171651" y="265351"/>
                  <a:pt x="166659" y="260601"/>
                </a:cubicBezTo>
                <a:cubicBezTo>
                  <a:pt x="164028" y="258176"/>
                  <a:pt x="162004" y="255279"/>
                  <a:pt x="160554" y="252012"/>
                </a:cubicBezTo>
                <a:cubicBezTo>
                  <a:pt x="159036" y="248610"/>
                  <a:pt x="158260" y="244938"/>
                  <a:pt x="158260" y="241166"/>
                </a:cubicBezTo>
                <a:lnTo>
                  <a:pt x="158260" y="237057"/>
                </a:lnTo>
                <a:lnTo>
                  <a:pt x="26377" y="237057"/>
                </a:lnTo>
                <a:cubicBezTo>
                  <a:pt x="11839" y="237057"/>
                  <a:pt x="0" y="225234"/>
                  <a:pt x="0" y="210717"/>
                </a:cubicBezTo>
                <a:lnTo>
                  <a:pt x="0" y="149683"/>
                </a:lnTo>
                <a:cubicBezTo>
                  <a:pt x="0" y="145978"/>
                  <a:pt x="776" y="142407"/>
                  <a:pt x="2260" y="139039"/>
                </a:cubicBezTo>
                <a:cubicBezTo>
                  <a:pt x="3676" y="135839"/>
                  <a:pt x="5700" y="132976"/>
                  <a:pt x="8230" y="130584"/>
                </a:cubicBezTo>
                <a:cubicBezTo>
                  <a:pt x="13188" y="125902"/>
                  <a:pt x="19631" y="123343"/>
                  <a:pt x="26410" y="123343"/>
                </a:cubicBezTo>
                <a:close/>
                <a:moveTo>
                  <a:pt x="77005" y="19705"/>
                </a:moveTo>
                <a:cubicBezTo>
                  <a:pt x="75386" y="19705"/>
                  <a:pt x="73868" y="20244"/>
                  <a:pt x="72552" y="21288"/>
                </a:cubicBezTo>
                <a:lnTo>
                  <a:pt x="21823" y="62819"/>
                </a:lnTo>
                <a:cubicBezTo>
                  <a:pt x="21688" y="62920"/>
                  <a:pt x="21553" y="63055"/>
                  <a:pt x="21418" y="63156"/>
                </a:cubicBezTo>
                <a:cubicBezTo>
                  <a:pt x="19158" y="65413"/>
                  <a:pt x="19158" y="69084"/>
                  <a:pt x="21418" y="71375"/>
                </a:cubicBezTo>
                <a:cubicBezTo>
                  <a:pt x="21553" y="71509"/>
                  <a:pt x="21688" y="71610"/>
                  <a:pt x="21857" y="71745"/>
                </a:cubicBezTo>
                <a:lnTo>
                  <a:pt x="73261" y="113343"/>
                </a:lnTo>
                <a:cubicBezTo>
                  <a:pt x="74475" y="114320"/>
                  <a:pt x="75925" y="114826"/>
                  <a:pt x="77443" y="114826"/>
                </a:cubicBezTo>
                <a:cubicBezTo>
                  <a:pt x="80648" y="114826"/>
                  <a:pt x="84122" y="112299"/>
                  <a:pt x="84122" y="108190"/>
                </a:cubicBezTo>
                <a:lnTo>
                  <a:pt x="84122" y="91045"/>
                </a:lnTo>
                <a:cubicBezTo>
                  <a:pt x="84122" y="87138"/>
                  <a:pt x="87292" y="83972"/>
                  <a:pt x="91239" y="83972"/>
                </a:cubicBezTo>
                <a:lnTo>
                  <a:pt x="201839" y="83972"/>
                </a:lnTo>
                <a:cubicBezTo>
                  <a:pt x="205751" y="83972"/>
                  <a:pt x="208956" y="87138"/>
                  <a:pt x="208956" y="91045"/>
                </a:cubicBezTo>
                <a:lnTo>
                  <a:pt x="208956" y="101588"/>
                </a:lnTo>
                <a:cubicBezTo>
                  <a:pt x="208956" y="104047"/>
                  <a:pt x="210069" y="106337"/>
                  <a:pt x="211992" y="107887"/>
                </a:cubicBezTo>
                <a:lnTo>
                  <a:pt x="231588" y="123448"/>
                </a:lnTo>
                <a:cubicBezTo>
                  <a:pt x="232769" y="124391"/>
                  <a:pt x="234219" y="124897"/>
                  <a:pt x="235704" y="124897"/>
                </a:cubicBezTo>
                <a:cubicBezTo>
                  <a:pt x="238908" y="124897"/>
                  <a:pt x="242382" y="122370"/>
                  <a:pt x="242382" y="118261"/>
                </a:cubicBezTo>
                <a:lnTo>
                  <a:pt x="242382" y="57227"/>
                </a:lnTo>
                <a:cubicBezTo>
                  <a:pt x="242382" y="53556"/>
                  <a:pt x="239414" y="50592"/>
                  <a:pt x="235737" y="50592"/>
                </a:cubicBezTo>
                <a:lnTo>
                  <a:pt x="91239" y="50592"/>
                </a:lnTo>
                <a:cubicBezTo>
                  <a:pt x="87292" y="50592"/>
                  <a:pt x="84122" y="47392"/>
                  <a:pt x="84122" y="43485"/>
                </a:cubicBezTo>
                <a:lnTo>
                  <a:pt x="84122" y="26778"/>
                </a:lnTo>
                <a:cubicBezTo>
                  <a:pt x="84122" y="22399"/>
                  <a:pt x="80445" y="19705"/>
                  <a:pt x="77005" y="19705"/>
                </a:cubicBezTo>
                <a:close/>
                <a:moveTo>
                  <a:pt x="76988" y="19479"/>
                </a:moveTo>
                <a:cubicBezTo>
                  <a:pt x="80766" y="19479"/>
                  <a:pt x="84342" y="22442"/>
                  <a:pt x="84342" y="26787"/>
                </a:cubicBezTo>
                <a:lnTo>
                  <a:pt x="84342" y="43490"/>
                </a:lnTo>
                <a:cubicBezTo>
                  <a:pt x="84342" y="47296"/>
                  <a:pt x="87411" y="50361"/>
                  <a:pt x="91222" y="50361"/>
                </a:cubicBezTo>
                <a:lnTo>
                  <a:pt x="235724" y="50361"/>
                </a:lnTo>
                <a:cubicBezTo>
                  <a:pt x="239502" y="50361"/>
                  <a:pt x="242605" y="53425"/>
                  <a:pt x="242605" y="57230"/>
                </a:cubicBezTo>
                <a:lnTo>
                  <a:pt x="242605" y="118253"/>
                </a:lnTo>
                <a:cubicBezTo>
                  <a:pt x="242605" y="122328"/>
                  <a:pt x="239232" y="125123"/>
                  <a:pt x="235690" y="125123"/>
                </a:cubicBezTo>
                <a:cubicBezTo>
                  <a:pt x="234240" y="125123"/>
                  <a:pt x="232722" y="124652"/>
                  <a:pt x="231440" y="123607"/>
                </a:cubicBezTo>
                <a:lnTo>
                  <a:pt x="211843" y="108049"/>
                </a:lnTo>
                <a:cubicBezTo>
                  <a:pt x="209852" y="106466"/>
                  <a:pt x="208706" y="104108"/>
                  <a:pt x="208706" y="101583"/>
                </a:cubicBezTo>
                <a:lnTo>
                  <a:pt x="208706" y="91042"/>
                </a:lnTo>
                <a:cubicBezTo>
                  <a:pt x="208706" y="87270"/>
                  <a:pt x="205636" y="84172"/>
                  <a:pt x="201825" y="84172"/>
                </a:cubicBezTo>
                <a:lnTo>
                  <a:pt x="91222" y="84172"/>
                </a:lnTo>
                <a:cubicBezTo>
                  <a:pt x="87411" y="84172"/>
                  <a:pt x="84342" y="87270"/>
                  <a:pt x="84342" y="91042"/>
                </a:cubicBezTo>
                <a:lnTo>
                  <a:pt x="84342" y="108183"/>
                </a:lnTo>
                <a:cubicBezTo>
                  <a:pt x="84342" y="112258"/>
                  <a:pt x="80969" y="115054"/>
                  <a:pt x="77427" y="115054"/>
                </a:cubicBezTo>
                <a:cubicBezTo>
                  <a:pt x="75943" y="115054"/>
                  <a:pt x="74425" y="114582"/>
                  <a:pt x="73109" y="113504"/>
                </a:cubicBezTo>
                <a:lnTo>
                  <a:pt x="21670" y="71913"/>
                </a:lnTo>
                <a:cubicBezTo>
                  <a:pt x="21536" y="71779"/>
                  <a:pt x="21367" y="71644"/>
                  <a:pt x="21232" y="71509"/>
                </a:cubicBezTo>
                <a:cubicBezTo>
                  <a:pt x="18905" y="69186"/>
                  <a:pt x="18905" y="65347"/>
                  <a:pt x="21266" y="63023"/>
                </a:cubicBezTo>
                <a:cubicBezTo>
                  <a:pt x="21401" y="62888"/>
                  <a:pt x="21536" y="62753"/>
                  <a:pt x="21670" y="62653"/>
                </a:cubicBezTo>
                <a:lnTo>
                  <a:pt x="72401" y="21129"/>
                </a:lnTo>
                <a:cubicBezTo>
                  <a:pt x="73818" y="19984"/>
                  <a:pt x="75437" y="19479"/>
                  <a:pt x="76988" y="19479"/>
                </a:cubicBezTo>
                <a:close/>
                <a:moveTo>
                  <a:pt x="77005" y="19233"/>
                </a:moveTo>
                <a:cubicBezTo>
                  <a:pt x="75284" y="19233"/>
                  <a:pt x="73666" y="19839"/>
                  <a:pt x="72283" y="20951"/>
                </a:cubicBezTo>
                <a:lnTo>
                  <a:pt x="21553" y="62482"/>
                </a:lnTo>
                <a:cubicBezTo>
                  <a:pt x="21384" y="62583"/>
                  <a:pt x="21249" y="62718"/>
                  <a:pt x="21115" y="62853"/>
                </a:cubicBezTo>
                <a:cubicBezTo>
                  <a:pt x="18686" y="65278"/>
                  <a:pt x="18652" y="69253"/>
                  <a:pt x="21115" y="71678"/>
                </a:cubicBezTo>
                <a:cubicBezTo>
                  <a:pt x="21249" y="71846"/>
                  <a:pt x="21418" y="71947"/>
                  <a:pt x="21553" y="72082"/>
                </a:cubicBezTo>
                <a:lnTo>
                  <a:pt x="72991" y="113680"/>
                </a:lnTo>
                <a:cubicBezTo>
                  <a:pt x="74272" y="114725"/>
                  <a:pt x="75824" y="115297"/>
                  <a:pt x="77443" y="115297"/>
                </a:cubicBezTo>
                <a:cubicBezTo>
                  <a:pt x="80850" y="115297"/>
                  <a:pt x="84560" y="112569"/>
                  <a:pt x="84560" y="108190"/>
                </a:cubicBezTo>
                <a:lnTo>
                  <a:pt x="84560" y="91045"/>
                </a:lnTo>
                <a:cubicBezTo>
                  <a:pt x="84560" y="87408"/>
                  <a:pt x="87562" y="84410"/>
                  <a:pt x="91239" y="84410"/>
                </a:cubicBezTo>
                <a:lnTo>
                  <a:pt x="201839" y="84410"/>
                </a:lnTo>
                <a:cubicBezTo>
                  <a:pt x="205515" y="84410"/>
                  <a:pt x="208517" y="87408"/>
                  <a:pt x="208517" y="91045"/>
                </a:cubicBezTo>
                <a:lnTo>
                  <a:pt x="208517" y="101588"/>
                </a:lnTo>
                <a:cubicBezTo>
                  <a:pt x="208517" y="104182"/>
                  <a:pt x="209664" y="106607"/>
                  <a:pt x="211722" y="108224"/>
                </a:cubicBezTo>
                <a:lnTo>
                  <a:pt x="231319" y="123785"/>
                </a:lnTo>
                <a:cubicBezTo>
                  <a:pt x="232600" y="124830"/>
                  <a:pt x="234118" y="125368"/>
                  <a:pt x="235704" y="125368"/>
                </a:cubicBezTo>
                <a:cubicBezTo>
                  <a:pt x="239144" y="125368"/>
                  <a:pt x="242821" y="122640"/>
                  <a:pt x="242821" y="118261"/>
                </a:cubicBezTo>
                <a:lnTo>
                  <a:pt x="242821" y="57227"/>
                </a:lnTo>
                <a:cubicBezTo>
                  <a:pt x="242821" y="53320"/>
                  <a:pt x="239650" y="50120"/>
                  <a:pt x="235737" y="50120"/>
                </a:cubicBezTo>
                <a:lnTo>
                  <a:pt x="91239" y="50120"/>
                </a:lnTo>
                <a:cubicBezTo>
                  <a:pt x="87562" y="50120"/>
                  <a:pt x="84560" y="47156"/>
                  <a:pt x="84560" y="43485"/>
                </a:cubicBezTo>
                <a:lnTo>
                  <a:pt x="84560" y="26778"/>
                </a:lnTo>
                <a:cubicBezTo>
                  <a:pt x="84560" y="22130"/>
                  <a:pt x="80648" y="19233"/>
                  <a:pt x="77005" y="19233"/>
                </a:cubicBezTo>
                <a:close/>
                <a:moveTo>
                  <a:pt x="77005" y="438"/>
                </a:moveTo>
                <a:cubicBezTo>
                  <a:pt x="83785" y="438"/>
                  <a:pt x="90227" y="2998"/>
                  <a:pt x="95152" y="7646"/>
                </a:cubicBezTo>
                <a:cubicBezTo>
                  <a:pt x="97715" y="10071"/>
                  <a:pt x="99739" y="12901"/>
                  <a:pt x="101155" y="16101"/>
                </a:cubicBezTo>
                <a:cubicBezTo>
                  <a:pt x="102639" y="19469"/>
                  <a:pt x="103381" y="23039"/>
                  <a:pt x="103381" y="26778"/>
                </a:cubicBezTo>
                <a:lnTo>
                  <a:pt x="103381" y="31325"/>
                </a:lnTo>
                <a:lnTo>
                  <a:pt x="235737" y="31325"/>
                </a:lnTo>
                <a:cubicBezTo>
                  <a:pt x="250005" y="31325"/>
                  <a:pt x="261642" y="42946"/>
                  <a:pt x="261642" y="57227"/>
                </a:cubicBezTo>
                <a:lnTo>
                  <a:pt x="261642" y="118261"/>
                </a:lnTo>
                <a:cubicBezTo>
                  <a:pt x="261642" y="121899"/>
                  <a:pt x="260900" y="125436"/>
                  <a:pt x="259450" y="128737"/>
                </a:cubicBezTo>
                <a:cubicBezTo>
                  <a:pt x="258066" y="131869"/>
                  <a:pt x="256076" y="134665"/>
                  <a:pt x="253547" y="137056"/>
                </a:cubicBezTo>
                <a:cubicBezTo>
                  <a:pt x="248689" y="141637"/>
                  <a:pt x="242348" y="144130"/>
                  <a:pt x="235704" y="144130"/>
                </a:cubicBezTo>
                <a:cubicBezTo>
                  <a:pt x="229902" y="144130"/>
                  <a:pt x="224168" y="142143"/>
                  <a:pt x="219581" y="138505"/>
                </a:cubicBezTo>
                <a:lnTo>
                  <a:pt x="199984" y="122943"/>
                </a:lnTo>
                <a:cubicBezTo>
                  <a:pt x="196779" y="120383"/>
                  <a:pt x="194182" y="117116"/>
                  <a:pt x="192394" y="113444"/>
                </a:cubicBezTo>
                <a:cubicBezTo>
                  <a:pt x="190910" y="110346"/>
                  <a:pt x="190000" y="106876"/>
                  <a:pt x="189763" y="103407"/>
                </a:cubicBezTo>
                <a:lnTo>
                  <a:pt x="189730" y="103205"/>
                </a:lnTo>
                <a:lnTo>
                  <a:pt x="103381" y="103205"/>
                </a:lnTo>
                <a:lnTo>
                  <a:pt x="103381" y="108190"/>
                </a:lnTo>
                <a:cubicBezTo>
                  <a:pt x="103381" y="111828"/>
                  <a:pt x="102639" y="115365"/>
                  <a:pt x="101189" y="118665"/>
                </a:cubicBezTo>
                <a:cubicBezTo>
                  <a:pt x="99806" y="121798"/>
                  <a:pt x="97816" y="124594"/>
                  <a:pt x="95286" y="126985"/>
                </a:cubicBezTo>
                <a:cubicBezTo>
                  <a:pt x="90429" y="131566"/>
                  <a:pt x="84088" y="134092"/>
                  <a:pt x="77443" y="134092"/>
                </a:cubicBezTo>
                <a:cubicBezTo>
                  <a:pt x="71540" y="134092"/>
                  <a:pt x="65773" y="132038"/>
                  <a:pt x="61152" y="128299"/>
                </a:cubicBezTo>
                <a:lnTo>
                  <a:pt x="9714" y="86700"/>
                </a:lnTo>
                <a:cubicBezTo>
                  <a:pt x="9242" y="86330"/>
                  <a:pt x="8567" y="85723"/>
                  <a:pt x="7758" y="84948"/>
                </a:cubicBezTo>
                <a:cubicBezTo>
                  <a:pt x="-1990" y="75181"/>
                  <a:pt x="-1957" y="59282"/>
                  <a:pt x="7825" y="49548"/>
                </a:cubicBezTo>
                <a:cubicBezTo>
                  <a:pt x="8567" y="48807"/>
                  <a:pt x="9208" y="48268"/>
                  <a:pt x="9613" y="47931"/>
                </a:cubicBezTo>
                <a:lnTo>
                  <a:pt x="60342" y="6433"/>
                </a:lnTo>
                <a:cubicBezTo>
                  <a:pt x="65065" y="2560"/>
                  <a:pt x="70967" y="438"/>
                  <a:pt x="77005" y="438"/>
                </a:cubicBezTo>
                <a:close/>
                <a:moveTo>
                  <a:pt x="76988" y="250"/>
                </a:moveTo>
                <a:cubicBezTo>
                  <a:pt x="70917" y="250"/>
                  <a:pt x="64947" y="2371"/>
                  <a:pt x="60191" y="6244"/>
                </a:cubicBezTo>
                <a:lnTo>
                  <a:pt x="9460" y="47767"/>
                </a:lnTo>
                <a:cubicBezTo>
                  <a:pt x="9021" y="48104"/>
                  <a:pt x="8381" y="48643"/>
                  <a:pt x="7639" y="49384"/>
                </a:cubicBezTo>
                <a:cubicBezTo>
                  <a:pt x="-2211" y="59217"/>
                  <a:pt x="-2244" y="75248"/>
                  <a:pt x="7605" y="85115"/>
                </a:cubicBezTo>
                <a:cubicBezTo>
                  <a:pt x="8381" y="85889"/>
                  <a:pt x="9089" y="86495"/>
                  <a:pt x="9561" y="86866"/>
                </a:cubicBezTo>
                <a:lnTo>
                  <a:pt x="61000" y="128457"/>
                </a:lnTo>
                <a:cubicBezTo>
                  <a:pt x="65655" y="132228"/>
                  <a:pt x="71490" y="134283"/>
                  <a:pt x="77427" y="134283"/>
                </a:cubicBezTo>
                <a:cubicBezTo>
                  <a:pt x="84139" y="134283"/>
                  <a:pt x="90548" y="131757"/>
                  <a:pt x="95439" y="127143"/>
                </a:cubicBezTo>
                <a:cubicBezTo>
                  <a:pt x="97969" y="124752"/>
                  <a:pt x="99959" y="121923"/>
                  <a:pt x="101376" y="118758"/>
                </a:cubicBezTo>
                <a:cubicBezTo>
                  <a:pt x="102860" y="115424"/>
                  <a:pt x="103602" y="111854"/>
                  <a:pt x="103602" y="108183"/>
                </a:cubicBezTo>
                <a:lnTo>
                  <a:pt x="103602" y="103435"/>
                </a:lnTo>
                <a:lnTo>
                  <a:pt x="189513" y="103435"/>
                </a:lnTo>
                <a:cubicBezTo>
                  <a:pt x="189749" y="106904"/>
                  <a:pt x="190660" y="110372"/>
                  <a:pt x="192178" y="113538"/>
                </a:cubicBezTo>
                <a:cubicBezTo>
                  <a:pt x="193966" y="117242"/>
                  <a:pt x="196630" y="120543"/>
                  <a:pt x="199834" y="123102"/>
                </a:cubicBezTo>
                <a:lnTo>
                  <a:pt x="219432" y="138661"/>
                </a:lnTo>
                <a:cubicBezTo>
                  <a:pt x="224053" y="142332"/>
                  <a:pt x="229821" y="144352"/>
                  <a:pt x="235690" y="144352"/>
                </a:cubicBezTo>
                <a:cubicBezTo>
                  <a:pt x="242402" y="144352"/>
                  <a:pt x="248811" y="141826"/>
                  <a:pt x="253702" y="137179"/>
                </a:cubicBezTo>
                <a:cubicBezTo>
                  <a:pt x="256232" y="134788"/>
                  <a:pt x="258222" y="131993"/>
                  <a:pt x="259639" y="128794"/>
                </a:cubicBezTo>
                <a:cubicBezTo>
                  <a:pt x="261123" y="125459"/>
                  <a:pt x="261865" y="121923"/>
                  <a:pt x="261865" y="118253"/>
                </a:cubicBezTo>
                <a:lnTo>
                  <a:pt x="261865" y="57230"/>
                </a:lnTo>
                <a:cubicBezTo>
                  <a:pt x="261865" y="42851"/>
                  <a:pt x="250127" y="31131"/>
                  <a:pt x="235724" y="31131"/>
                </a:cubicBezTo>
                <a:lnTo>
                  <a:pt x="103602" y="31131"/>
                </a:lnTo>
                <a:lnTo>
                  <a:pt x="103602" y="26787"/>
                </a:lnTo>
                <a:cubicBezTo>
                  <a:pt x="103602" y="23015"/>
                  <a:pt x="102826" y="19412"/>
                  <a:pt x="101342" y="16044"/>
                </a:cubicBezTo>
                <a:cubicBezTo>
                  <a:pt x="99891" y="12811"/>
                  <a:pt x="97867" y="9949"/>
                  <a:pt x="95304" y="7490"/>
                </a:cubicBezTo>
                <a:cubicBezTo>
                  <a:pt x="90312" y="2809"/>
                  <a:pt x="83835" y="250"/>
                  <a:pt x="76988" y="250"/>
                </a:cubicBezTo>
                <a:close/>
                <a:moveTo>
                  <a:pt x="77005" y="0"/>
                </a:moveTo>
                <a:cubicBezTo>
                  <a:pt x="83886" y="0"/>
                  <a:pt x="90463" y="2593"/>
                  <a:pt x="95455" y="7343"/>
                </a:cubicBezTo>
                <a:cubicBezTo>
                  <a:pt x="98052" y="9768"/>
                  <a:pt x="100110" y="12665"/>
                  <a:pt x="101560" y="15932"/>
                </a:cubicBezTo>
                <a:cubicBezTo>
                  <a:pt x="103078" y="19334"/>
                  <a:pt x="103854" y="23006"/>
                  <a:pt x="103854" y="26778"/>
                </a:cubicBezTo>
                <a:lnTo>
                  <a:pt x="103854" y="30887"/>
                </a:lnTo>
                <a:lnTo>
                  <a:pt x="235737" y="30887"/>
                </a:lnTo>
                <a:cubicBezTo>
                  <a:pt x="250275" y="30887"/>
                  <a:pt x="262114" y="42710"/>
                  <a:pt x="262114" y="57227"/>
                </a:cubicBezTo>
                <a:lnTo>
                  <a:pt x="262114" y="118261"/>
                </a:lnTo>
                <a:cubicBezTo>
                  <a:pt x="262114" y="121966"/>
                  <a:pt x="261338" y="125537"/>
                  <a:pt x="259854" y="128905"/>
                </a:cubicBezTo>
                <a:cubicBezTo>
                  <a:pt x="258438" y="132105"/>
                  <a:pt x="256414" y="134968"/>
                  <a:pt x="253884" y="137360"/>
                </a:cubicBezTo>
                <a:cubicBezTo>
                  <a:pt x="248926" y="142042"/>
                  <a:pt x="242483" y="144601"/>
                  <a:pt x="235704" y="144601"/>
                </a:cubicBezTo>
                <a:cubicBezTo>
                  <a:pt x="229801" y="144601"/>
                  <a:pt x="223966" y="142547"/>
                  <a:pt x="219311" y="138842"/>
                </a:cubicBezTo>
                <a:lnTo>
                  <a:pt x="199714" y="123280"/>
                </a:lnTo>
                <a:cubicBezTo>
                  <a:pt x="196476" y="120720"/>
                  <a:pt x="193811" y="117352"/>
                  <a:pt x="191990" y="113647"/>
                </a:cubicBezTo>
                <a:cubicBezTo>
                  <a:pt x="190506" y="110548"/>
                  <a:pt x="189561" y="107078"/>
                  <a:pt x="189325" y="103643"/>
                </a:cubicBezTo>
                <a:lnTo>
                  <a:pt x="103854" y="103643"/>
                </a:lnTo>
                <a:lnTo>
                  <a:pt x="103854" y="108190"/>
                </a:lnTo>
                <a:cubicBezTo>
                  <a:pt x="103854" y="111895"/>
                  <a:pt x="103078" y="115465"/>
                  <a:pt x="101594" y="118834"/>
                </a:cubicBezTo>
                <a:cubicBezTo>
                  <a:pt x="100177" y="122034"/>
                  <a:pt x="98154" y="124897"/>
                  <a:pt x="95590" y="127322"/>
                </a:cubicBezTo>
                <a:cubicBezTo>
                  <a:pt x="90665" y="131970"/>
                  <a:pt x="84223" y="134530"/>
                  <a:pt x="77443" y="134530"/>
                </a:cubicBezTo>
                <a:cubicBezTo>
                  <a:pt x="71439" y="134530"/>
                  <a:pt x="65570" y="132442"/>
                  <a:pt x="60882" y="128635"/>
                </a:cubicBezTo>
                <a:lnTo>
                  <a:pt x="9444" y="87037"/>
                </a:lnTo>
                <a:cubicBezTo>
                  <a:pt x="8972" y="86666"/>
                  <a:pt x="8263" y="86060"/>
                  <a:pt x="7454" y="85252"/>
                </a:cubicBezTo>
                <a:cubicBezTo>
                  <a:pt x="-2463" y="75315"/>
                  <a:pt x="-2463" y="59148"/>
                  <a:pt x="7521" y="49211"/>
                </a:cubicBezTo>
                <a:cubicBezTo>
                  <a:pt x="8263" y="48504"/>
                  <a:pt x="8904" y="47931"/>
                  <a:pt x="9343" y="47594"/>
                </a:cubicBezTo>
                <a:lnTo>
                  <a:pt x="60072" y="6063"/>
                </a:lnTo>
                <a:cubicBezTo>
                  <a:pt x="64862" y="2156"/>
                  <a:pt x="70866" y="0"/>
                  <a:pt x="77005" y="0"/>
                </a:cubicBezTo>
                <a:close/>
              </a:path>
            </a:pathLst>
          </a:custGeom>
          <a:solidFill>
            <a:schemeClr val="bg1"/>
          </a:solidFill>
          <a:ln>
            <a:noFill/>
          </a:ln>
        </p:spPr>
        <p:txBody>
          <a:bodyPr anchor="ctr"/>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a:solidFill>
                <a:schemeClr val="lt1"/>
              </a:solidFill>
              <a:latin typeface="微软雅黑"/>
              <a:ea typeface="微软雅黑"/>
            </a:endParaRPr>
          </a:p>
        </p:txBody>
      </p:sp>
      <p:sp>
        <p:nvSpPr>
          <p:cNvPr id="64" name="îŝḷîḓé-Rectangle 14"/>
          <p:cNvSpPr/>
          <p:nvPr/>
        </p:nvSpPr>
        <p:spPr>
          <a:xfrm>
            <a:off x="8572999" y="4090942"/>
            <a:ext cx="267944" cy="265525"/>
          </a:xfrm>
          <a:custGeom>
            <a:avLst/>
            <a:gdLst/>
            <a:ahLst/>
            <a:cxnLst/>
            <a:rect l="l" t="t" r="r" b="b"/>
            <a:pathLst>
              <a:path w="267944" h="265525">
                <a:moveTo>
                  <a:pt x="16532" y="153323"/>
                </a:moveTo>
                <a:cubicBezTo>
                  <a:pt x="14841" y="153323"/>
                  <a:pt x="13481" y="154723"/>
                  <a:pt x="13481" y="156410"/>
                </a:cubicBezTo>
                <a:lnTo>
                  <a:pt x="13481" y="224406"/>
                </a:lnTo>
                <a:cubicBezTo>
                  <a:pt x="13481" y="226094"/>
                  <a:pt x="14841" y="227493"/>
                  <a:pt x="16532" y="227493"/>
                </a:cubicBezTo>
                <a:lnTo>
                  <a:pt x="111311" y="227493"/>
                </a:lnTo>
                <a:cubicBezTo>
                  <a:pt x="113001" y="227493"/>
                  <a:pt x="114403" y="226094"/>
                  <a:pt x="114403" y="224406"/>
                </a:cubicBezTo>
                <a:lnTo>
                  <a:pt x="114403" y="156410"/>
                </a:lnTo>
                <a:cubicBezTo>
                  <a:pt x="114403" y="154723"/>
                  <a:pt x="113001" y="153323"/>
                  <a:pt x="111311" y="153323"/>
                </a:cubicBezTo>
                <a:close/>
                <a:moveTo>
                  <a:pt x="204076" y="141610"/>
                </a:moveTo>
                <a:cubicBezTo>
                  <a:pt x="205787" y="141610"/>
                  <a:pt x="207498" y="142268"/>
                  <a:pt x="208817" y="143586"/>
                </a:cubicBezTo>
                <a:lnTo>
                  <a:pt x="225884" y="160632"/>
                </a:lnTo>
                <a:cubicBezTo>
                  <a:pt x="228522" y="163267"/>
                  <a:pt x="228522" y="167467"/>
                  <a:pt x="225884" y="170102"/>
                </a:cubicBezTo>
                <a:cubicBezTo>
                  <a:pt x="224565" y="171420"/>
                  <a:pt x="222833" y="172078"/>
                  <a:pt x="221102" y="172078"/>
                </a:cubicBezTo>
                <a:cubicBezTo>
                  <a:pt x="219329" y="172078"/>
                  <a:pt x="217639" y="171420"/>
                  <a:pt x="216320" y="170102"/>
                </a:cubicBezTo>
                <a:lnTo>
                  <a:pt x="210755" y="164585"/>
                </a:lnTo>
                <a:lnTo>
                  <a:pt x="210755" y="217782"/>
                </a:lnTo>
                <a:cubicBezTo>
                  <a:pt x="210755" y="221488"/>
                  <a:pt x="207745" y="224534"/>
                  <a:pt x="203994" y="224534"/>
                </a:cubicBezTo>
                <a:lnTo>
                  <a:pt x="152092" y="224534"/>
                </a:lnTo>
                <a:cubicBezTo>
                  <a:pt x="148382" y="224534"/>
                  <a:pt x="145331" y="221488"/>
                  <a:pt x="145331" y="217782"/>
                </a:cubicBezTo>
                <a:cubicBezTo>
                  <a:pt x="145331" y="214035"/>
                  <a:pt x="148382" y="211029"/>
                  <a:pt x="152092" y="211029"/>
                </a:cubicBezTo>
                <a:lnTo>
                  <a:pt x="152092" y="211070"/>
                </a:lnTo>
                <a:lnTo>
                  <a:pt x="197357" y="211070"/>
                </a:lnTo>
                <a:lnTo>
                  <a:pt x="197357" y="164585"/>
                </a:lnTo>
                <a:lnTo>
                  <a:pt x="191791" y="170102"/>
                </a:lnTo>
                <a:cubicBezTo>
                  <a:pt x="189153" y="172737"/>
                  <a:pt x="184907" y="172737"/>
                  <a:pt x="182268" y="170102"/>
                </a:cubicBezTo>
                <a:cubicBezTo>
                  <a:pt x="179630" y="167467"/>
                  <a:pt x="179630" y="163267"/>
                  <a:pt x="182268" y="160632"/>
                </a:cubicBezTo>
                <a:lnTo>
                  <a:pt x="199335" y="143586"/>
                </a:lnTo>
                <a:cubicBezTo>
                  <a:pt x="200654" y="142268"/>
                  <a:pt x="202365" y="141610"/>
                  <a:pt x="204076" y="141610"/>
                </a:cubicBezTo>
                <a:close/>
                <a:moveTo>
                  <a:pt x="16532" y="139905"/>
                </a:moveTo>
                <a:lnTo>
                  <a:pt x="111311" y="139905"/>
                </a:lnTo>
                <a:cubicBezTo>
                  <a:pt x="120422" y="139905"/>
                  <a:pt x="127843" y="147314"/>
                  <a:pt x="127843" y="156410"/>
                </a:cubicBezTo>
                <a:lnTo>
                  <a:pt x="127843" y="224406"/>
                </a:lnTo>
                <a:cubicBezTo>
                  <a:pt x="127843" y="233503"/>
                  <a:pt x="120422" y="240911"/>
                  <a:pt x="111311" y="240911"/>
                </a:cubicBezTo>
                <a:lnTo>
                  <a:pt x="70703" y="240911"/>
                </a:lnTo>
                <a:lnTo>
                  <a:pt x="70703" y="252025"/>
                </a:lnTo>
                <a:lnTo>
                  <a:pt x="82989" y="252025"/>
                </a:lnTo>
                <a:cubicBezTo>
                  <a:pt x="86740" y="252025"/>
                  <a:pt x="89749" y="255029"/>
                  <a:pt x="89749" y="258775"/>
                </a:cubicBezTo>
                <a:cubicBezTo>
                  <a:pt x="89749" y="262479"/>
                  <a:pt x="86740" y="265525"/>
                  <a:pt x="82989" y="265525"/>
                </a:cubicBezTo>
                <a:lnTo>
                  <a:pt x="44854" y="265525"/>
                </a:lnTo>
                <a:cubicBezTo>
                  <a:pt x="41102" y="265525"/>
                  <a:pt x="38093" y="262479"/>
                  <a:pt x="38093" y="258775"/>
                </a:cubicBezTo>
                <a:cubicBezTo>
                  <a:pt x="38093" y="255029"/>
                  <a:pt x="41102" y="252025"/>
                  <a:pt x="44854" y="252025"/>
                </a:cubicBezTo>
                <a:lnTo>
                  <a:pt x="57181" y="252025"/>
                </a:lnTo>
                <a:lnTo>
                  <a:pt x="57181" y="240911"/>
                </a:lnTo>
                <a:lnTo>
                  <a:pt x="16532" y="240911"/>
                </a:lnTo>
                <a:cubicBezTo>
                  <a:pt x="7421" y="240911"/>
                  <a:pt x="0" y="233503"/>
                  <a:pt x="0" y="224406"/>
                </a:cubicBezTo>
                <a:lnTo>
                  <a:pt x="0" y="156410"/>
                </a:lnTo>
                <a:cubicBezTo>
                  <a:pt x="0" y="147314"/>
                  <a:pt x="7421" y="139905"/>
                  <a:pt x="16532" y="139905"/>
                </a:cubicBezTo>
                <a:close/>
                <a:moveTo>
                  <a:pt x="63935" y="43769"/>
                </a:moveTo>
                <a:lnTo>
                  <a:pt x="115817" y="43769"/>
                </a:lnTo>
                <a:cubicBezTo>
                  <a:pt x="119570" y="43769"/>
                  <a:pt x="122580" y="46774"/>
                  <a:pt x="122580" y="50520"/>
                </a:cubicBezTo>
                <a:cubicBezTo>
                  <a:pt x="122580" y="54266"/>
                  <a:pt x="119570" y="57271"/>
                  <a:pt x="115817" y="57271"/>
                </a:cubicBezTo>
                <a:lnTo>
                  <a:pt x="115817" y="57230"/>
                </a:lnTo>
                <a:lnTo>
                  <a:pt x="70740" y="57230"/>
                </a:lnTo>
                <a:lnTo>
                  <a:pt x="70740" y="103705"/>
                </a:lnTo>
                <a:lnTo>
                  <a:pt x="76307" y="98147"/>
                </a:lnTo>
                <a:cubicBezTo>
                  <a:pt x="78947" y="95513"/>
                  <a:pt x="83154" y="95513"/>
                  <a:pt x="85793" y="98147"/>
                </a:cubicBezTo>
                <a:cubicBezTo>
                  <a:pt x="88433" y="100782"/>
                  <a:pt x="88433" y="105022"/>
                  <a:pt x="85793" y="107657"/>
                </a:cubicBezTo>
                <a:lnTo>
                  <a:pt x="68760" y="124657"/>
                </a:lnTo>
                <a:cubicBezTo>
                  <a:pt x="67441" y="125975"/>
                  <a:pt x="65667" y="126633"/>
                  <a:pt x="63976" y="126633"/>
                </a:cubicBezTo>
                <a:cubicBezTo>
                  <a:pt x="62203" y="126633"/>
                  <a:pt x="60512" y="125975"/>
                  <a:pt x="59192" y="124657"/>
                </a:cubicBezTo>
                <a:lnTo>
                  <a:pt x="42160" y="107657"/>
                </a:lnTo>
                <a:cubicBezTo>
                  <a:pt x="39520" y="105022"/>
                  <a:pt x="39520" y="100782"/>
                  <a:pt x="42160" y="98147"/>
                </a:cubicBezTo>
                <a:cubicBezTo>
                  <a:pt x="44799" y="95513"/>
                  <a:pt x="49006" y="95513"/>
                  <a:pt x="51645" y="98147"/>
                </a:cubicBezTo>
                <a:lnTo>
                  <a:pt x="57213" y="103705"/>
                </a:lnTo>
                <a:lnTo>
                  <a:pt x="57213" y="50520"/>
                </a:lnTo>
                <a:cubicBezTo>
                  <a:pt x="57213" y="46774"/>
                  <a:pt x="60182" y="43769"/>
                  <a:pt x="63935" y="43769"/>
                </a:cubicBezTo>
                <a:close/>
                <a:moveTo>
                  <a:pt x="156640" y="13505"/>
                </a:moveTo>
                <a:cubicBezTo>
                  <a:pt x="154909" y="13505"/>
                  <a:pt x="153548" y="14905"/>
                  <a:pt x="153548" y="16593"/>
                </a:cubicBezTo>
                <a:lnTo>
                  <a:pt x="153548" y="84570"/>
                </a:lnTo>
                <a:cubicBezTo>
                  <a:pt x="153548" y="86258"/>
                  <a:pt x="154909" y="87617"/>
                  <a:pt x="156640" y="87617"/>
                </a:cubicBezTo>
                <a:lnTo>
                  <a:pt x="251372" y="87617"/>
                </a:lnTo>
                <a:cubicBezTo>
                  <a:pt x="253103" y="87617"/>
                  <a:pt x="254464" y="86258"/>
                  <a:pt x="254464" y="84570"/>
                </a:cubicBezTo>
                <a:lnTo>
                  <a:pt x="254464" y="16593"/>
                </a:lnTo>
                <a:cubicBezTo>
                  <a:pt x="254464" y="14905"/>
                  <a:pt x="253103" y="13505"/>
                  <a:pt x="251372" y="13505"/>
                </a:cubicBezTo>
                <a:close/>
                <a:moveTo>
                  <a:pt x="156640" y="0"/>
                </a:moveTo>
                <a:lnTo>
                  <a:pt x="251372" y="0"/>
                </a:lnTo>
                <a:cubicBezTo>
                  <a:pt x="260524" y="0"/>
                  <a:pt x="267944" y="7494"/>
                  <a:pt x="267944" y="16593"/>
                </a:cubicBezTo>
                <a:lnTo>
                  <a:pt x="267944" y="84488"/>
                </a:lnTo>
                <a:cubicBezTo>
                  <a:pt x="267944" y="93628"/>
                  <a:pt x="260524" y="101039"/>
                  <a:pt x="251372" y="101039"/>
                </a:cubicBezTo>
                <a:lnTo>
                  <a:pt x="210767" y="101039"/>
                </a:lnTo>
                <a:lnTo>
                  <a:pt x="210767" y="112115"/>
                </a:lnTo>
                <a:lnTo>
                  <a:pt x="223093" y="112115"/>
                </a:lnTo>
                <a:cubicBezTo>
                  <a:pt x="226803" y="112115"/>
                  <a:pt x="229853" y="115121"/>
                  <a:pt x="229853" y="118868"/>
                </a:cubicBezTo>
                <a:cubicBezTo>
                  <a:pt x="229853" y="122614"/>
                  <a:pt x="226803" y="125620"/>
                  <a:pt x="223093" y="125620"/>
                </a:cubicBezTo>
                <a:lnTo>
                  <a:pt x="184920" y="125620"/>
                </a:lnTo>
                <a:cubicBezTo>
                  <a:pt x="181210" y="125620"/>
                  <a:pt x="178159" y="122614"/>
                  <a:pt x="178159" y="118868"/>
                </a:cubicBezTo>
                <a:cubicBezTo>
                  <a:pt x="178159" y="115121"/>
                  <a:pt x="181210" y="112115"/>
                  <a:pt x="184920" y="112115"/>
                </a:cubicBezTo>
                <a:lnTo>
                  <a:pt x="197245" y="112115"/>
                </a:lnTo>
                <a:lnTo>
                  <a:pt x="197245" y="101039"/>
                </a:lnTo>
                <a:lnTo>
                  <a:pt x="156640" y="101039"/>
                </a:lnTo>
                <a:cubicBezTo>
                  <a:pt x="147488" y="101039"/>
                  <a:pt x="140068" y="93628"/>
                  <a:pt x="140068" y="84488"/>
                </a:cubicBezTo>
                <a:lnTo>
                  <a:pt x="140068" y="16552"/>
                </a:lnTo>
                <a:cubicBezTo>
                  <a:pt x="140068" y="7411"/>
                  <a:pt x="147488" y="0"/>
                  <a:pt x="156640" y="0"/>
                </a:cubicBezTo>
                <a:close/>
              </a:path>
            </a:pathLst>
          </a:custGeom>
          <a:solidFill>
            <a:schemeClr val="bg1"/>
          </a:solidFill>
          <a:ln>
            <a:noFill/>
          </a:ln>
        </p:spPr>
        <p:txBody>
          <a:bodyPr anchor="ctr"/>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a:solidFill>
                <a:schemeClr val="lt1"/>
              </a:solidFill>
              <a:latin typeface="微软雅黑"/>
              <a:ea typeface="微软雅黑"/>
            </a:endParaRPr>
          </a:p>
        </p:txBody>
      </p:sp>
      <p:sp>
        <p:nvSpPr>
          <p:cNvPr id="66" name="îŝḷîḓé-Rectangle 15"/>
          <p:cNvSpPr/>
          <p:nvPr/>
        </p:nvSpPr>
        <p:spPr>
          <a:xfrm>
            <a:off x="8572999" y="5161387"/>
            <a:ext cx="267944" cy="247127"/>
          </a:xfrm>
          <a:custGeom>
            <a:avLst/>
            <a:gdLst/>
            <a:ahLst/>
            <a:cxnLst/>
            <a:rect l="l" t="t" r="r" b="b"/>
            <a:pathLst>
              <a:path w="267944" h="247127">
                <a:moveTo>
                  <a:pt x="81641" y="102444"/>
                </a:moveTo>
                <a:cubicBezTo>
                  <a:pt x="91055" y="102444"/>
                  <a:pt x="98330" y="110127"/>
                  <a:pt x="98330" y="119090"/>
                </a:cubicBezTo>
                <a:lnTo>
                  <a:pt x="98330" y="161346"/>
                </a:lnTo>
                <a:cubicBezTo>
                  <a:pt x="98330" y="170736"/>
                  <a:pt x="91055" y="178420"/>
                  <a:pt x="81641" y="178420"/>
                </a:cubicBezTo>
                <a:cubicBezTo>
                  <a:pt x="72227" y="178420"/>
                  <a:pt x="64525" y="170736"/>
                  <a:pt x="64525" y="161346"/>
                </a:cubicBezTo>
                <a:lnTo>
                  <a:pt x="64525" y="119090"/>
                </a:lnTo>
                <a:cubicBezTo>
                  <a:pt x="64525" y="110127"/>
                  <a:pt x="72227" y="102444"/>
                  <a:pt x="81641" y="102444"/>
                </a:cubicBezTo>
                <a:close/>
                <a:moveTo>
                  <a:pt x="123983" y="85370"/>
                </a:moveTo>
                <a:cubicBezTo>
                  <a:pt x="132951" y="85370"/>
                  <a:pt x="140638" y="93053"/>
                  <a:pt x="140638" y="102443"/>
                </a:cubicBezTo>
                <a:lnTo>
                  <a:pt x="140638" y="161347"/>
                </a:lnTo>
                <a:cubicBezTo>
                  <a:pt x="140638" y="170737"/>
                  <a:pt x="133378" y="178420"/>
                  <a:pt x="123983" y="178420"/>
                </a:cubicBezTo>
                <a:cubicBezTo>
                  <a:pt x="114588" y="178420"/>
                  <a:pt x="106901" y="170737"/>
                  <a:pt x="106901" y="161347"/>
                </a:cubicBezTo>
                <a:lnTo>
                  <a:pt x="106901" y="102443"/>
                </a:lnTo>
                <a:cubicBezTo>
                  <a:pt x="106901" y="93053"/>
                  <a:pt x="114588" y="85370"/>
                  <a:pt x="123983" y="85370"/>
                </a:cubicBezTo>
                <a:close/>
                <a:moveTo>
                  <a:pt x="165897" y="68776"/>
                </a:moveTo>
                <a:cubicBezTo>
                  <a:pt x="175312" y="68776"/>
                  <a:pt x="183014" y="76455"/>
                  <a:pt x="183014" y="85415"/>
                </a:cubicBezTo>
                <a:lnTo>
                  <a:pt x="183014" y="161355"/>
                </a:lnTo>
                <a:cubicBezTo>
                  <a:pt x="183014" y="170740"/>
                  <a:pt x="175312" y="178420"/>
                  <a:pt x="165897" y="178420"/>
                </a:cubicBezTo>
                <a:cubicBezTo>
                  <a:pt x="156911" y="178420"/>
                  <a:pt x="149209" y="170740"/>
                  <a:pt x="149209" y="161355"/>
                </a:cubicBezTo>
                <a:lnTo>
                  <a:pt x="149209" y="85415"/>
                </a:lnTo>
                <a:cubicBezTo>
                  <a:pt x="149209" y="76455"/>
                  <a:pt x="156911" y="68776"/>
                  <a:pt x="165897" y="68776"/>
                </a:cubicBezTo>
                <a:close/>
                <a:moveTo>
                  <a:pt x="123967" y="0"/>
                </a:moveTo>
                <a:cubicBezTo>
                  <a:pt x="184241" y="0"/>
                  <a:pt x="235110" y="43535"/>
                  <a:pt x="245369" y="101156"/>
                </a:cubicBezTo>
                <a:lnTo>
                  <a:pt x="262468" y="101156"/>
                </a:lnTo>
                <a:cubicBezTo>
                  <a:pt x="264605" y="101156"/>
                  <a:pt x="266315" y="102436"/>
                  <a:pt x="267170" y="104143"/>
                </a:cubicBezTo>
                <a:cubicBezTo>
                  <a:pt x="268452" y="106277"/>
                  <a:pt x="268025" y="108412"/>
                  <a:pt x="266743" y="110119"/>
                </a:cubicBezTo>
                <a:lnTo>
                  <a:pt x="238530" y="143837"/>
                </a:lnTo>
                <a:cubicBezTo>
                  <a:pt x="237247" y="145118"/>
                  <a:pt x="235965" y="145971"/>
                  <a:pt x="234255" y="145971"/>
                </a:cubicBezTo>
                <a:cubicBezTo>
                  <a:pt x="232545" y="145971"/>
                  <a:pt x="230835" y="145118"/>
                  <a:pt x="229980" y="143837"/>
                </a:cubicBezTo>
                <a:lnTo>
                  <a:pt x="201767" y="110119"/>
                </a:lnTo>
                <a:cubicBezTo>
                  <a:pt x="200057" y="108412"/>
                  <a:pt x="200057" y="106277"/>
                  <a:pt x="200912" y="104143"/>
                </a:cubicBezTo>
                <a:cubicBezTo>
                  <a:pt x="201767" y="102436"/>
                  <a:pt x="203904" y="101156"/>
                  <a:pt x="206041" y="101156"/>
                </a:cubicBezTo>
                <a:lnTo>
                  <a:pt x="222713" y="101156"/>
                </a:lnTo>
                <a:cubicBezTo>
                  <a:pt x="212454" y="55913"/>
                  <a:pt x="171844" y="22194"/>
                  <a:pt x="123967" y="22194"/>
                </a:cubicBezTo>
                <a:cubicBezTo>
                  <a:pt x="67968" y="22194"/>
                  <a:pt x="22656" y="67864"/>
                  <a:pt x="22656" y="123350"/>
                </a:cubicBezTo>
                <a:cubicBezTo>
                  <a:pt x="22656" y="179263"/>
                  <a:pt x="67968" y="224506"/>
                  <a:pt x="123967" y="224506"/>
                </a:cubicBezTo>
                <a:cubicBezTo>
                  <a:pt x="159874" y="224506"/>
                  <a:pt x="193645" y="205299"/>
                  <a:pt x="211599" y="174141"/>
                </a:cubicBezTo>
                <a:cubicBezTo>
                  <a:pt x="214591" y="168593"/>
                  <a:pt x="221430" y="166885"/>
                  <a:pt x="226987" y="169873"/>
                </a:cubicBezTo>
                <a:cubicBezTo>
                  <a:pt x="232545" y="173288"/>
                  <a:pt x="234255" y="180117"/>
                  <a:pt x="231262" y="185239"/>
                </a:cubicBezTo>
                <a:cubicBezTo>
                  <a:pt x="209034" y="223652"/>
                  <a:pt x="167996" y="247127"/>
                  <a:pt x="123967" y="247127"/>
                </a:cubicBezTo>
                <a:cubicBezTo>
                  <a:pt x="55571" y="247127"/>
                  <a:pt x="0" y="191641"/>
                  <a:pt x="0" y="123350"/>
                </a:cubicBezTo>
                <a:cubicBezTo>
                  <a:pt x="0" y="55486"/>
                  <a:pt x="55571" y="0"/>
                  <a:pt x="123967" y="0"/>
                </a:cubicBezTo>
                <a:close/>
              </a:path>
            </a:pathLst>
          </a:custGeom>
          <a:solidFill>
            <a:schemeClr val="bg1"/>
          </a:solidFill>
          <a:ln>
            <a:noFill/>
          </a:ln>
        </p:spPr>
        <p:txBody>
          <a:bodyPr anchor="ctr"/>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a:solidFill>
                <a:schemeClr val="lt1"/>
              </a:solidFill>
              <a:latin typeface="微软雅黑"/>
              <a:ea typeface="微软雅黑"/>
            </a:endParaRPr>
          </a:p>
        </p:txBody>
      </p:sp>
      <p:sp>
        <p:nvSpPr>
          <p:cNvPr id="20" name="文本框 19"/>
          <p:cNvSpPr txBox="1"/>
          <p:nvPr/>
        </p:nvSpPr>
        <p:spPr>
          <a:xfrm>
            <a:off x="856343" y="687826"/>
            <a:ext cx="3394209" cy="523221"/>
          </a:xfrm>
          <a:prstGeom prst="rect">
            <a:avLst/>
          </a:prstGeom>
          <a:noFill/>
        </p:spPr>
        <p:txBody>
          <a:bodyPr wrap="square">
            <a:spAutoFit/>
          </a:bodyPr>
          <a:lstStyle/>
          <a:p>
            <a:r>
              <a:rPr lang="zh-CN" sz="2800" b="1">
                <a:latin typeface="微软雅黑"/>
                <a:ea typeface="微软雅黑"/>
              </a:rPr>
              <a:t>项目背景研究</a:t>
            </a:r>
          </a:p>
        </p:txBody>
      </p:sp>
      <p:cxnSp>
        <p:nvCxnSpPr>
          <p:cNvPr id="22" name="直接连接符 21"/>
          <p:cNvCxnSpPr/>
          <p:nvPr/>
        </p:nvCxnSpPr>
        <p:spPr>
          <a:xfrm>
            <a:off x="0" y="1210357"/>
            <a:ext cx="5239657" cy="0"/>
          </a:xfrm>
          <a:prstGeom prst="line">
            <a:avLst/>
          </a:prstGeom>
          <a:ln w="19050">
            <a:solidFill>
              <a:schemeClr val="bg1">
                <a:lumMod val="75000"/>
              </a:schemeClr>
            </a:solidFill>
            <a:prstDash val="solid"/>
            <a:miter/>
          </a:ln>
        </p:spPr>
      </p:cxnSp>
      <p:cxnSp>
        <p:nvCxnSpPr>
          <p:cNvPr id="23" name="直接连接符 22"/>
          <p:cNvCxnSpPr/>
          <p:nvPr/>
        </p:nvCxnSpPr>
        <p:spPr>
          <a:xfrm>
            <a:off x="856343" y="1311958"/>
            <a:ext cx="5239657" cy="0"/>
          </a:xfrm>
          <a:prstGeom prst="line">
            <a:avLst/>
          </a:prstGeom>
          <a:ln w="3175">
            <a:solidFill>
              <a:schemeClr val="bg1">
                <a:lumMod val="85000"/>
              </a:schemeClr>
            </a:solidFill>
            <a:prstDash val="solid"/>
            <a:miter/>
          </a:ln>
        </p:spPr>
      </p:cxnSp>
      <p:pic>
        <p:nvPicPr>
          <p:cNvPr id="7" name="图片占位符 6"/>
          <p:cNvPicPr>
            <a:picLocks noGrp="1"/>
          </p:cNvPicPr>
          <p:nvPr>
            <p:ph type="pic" idx="4294967295"/>
          </p:nvPr>
        </p:nvPicPr>
        <p:blipFill>
          <a:blip r:embed="rId3"/>
          <a:srcRect l="16621" r="16621"/>
          <a:stretch/>
        </p:blipFill>
        <p:spPr>
          <a:xfrm>
            <a:off x="0" y="2803525"/>
            <a:ext cx="2997200" cy="2997200"/>
          </a:xfrm>
          <a:custGeom>
            <a:avLst/>
            <a:gdLst/>
            <a:ahLst/>
            <a:cxnLst/>
            <a:rect l="l" t="t" r="r" b="b"/>
            <a:pathLst>
              <a:path w="2997200" h="2997200">
                <a:moveTo>
                  <a:pt x="0" y="0"/>
                </a:moveTo>
                <a:lnTo>
                  <a:pt x="2997200" y="0"/>
                </a:lnTo>
                <a:lnTo>
                  <a:pt x="2997200" y="2997200"/>
                </a:lnTo>
                <a:lnTo>
                  <a:pt x="0" y="2997200"/>
                </a:lnTo>
                <a:close/>
              </a:path>
            </a:pathLst>
          </a:custGeom>
        </p:spPr>
      </p:pic>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500"/>
                                        <p:tgtEl>
                                          <p:spTgt spid="65"/>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childTnLst>
                          </p:cTn>
                        </p:par>
                        <p:par>
                          <p:cTn id="41" fill="hold">
                            <p:stCondLst>
                              <p:cond delay="5500"/>
                            </p:stCondLst>
                            <p:childTnLst>
                              <p:par>
                                <p:cTn id="42" presetID="10" presetClass="entr" presetSubtype="0" fill="hold" nodeType="after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10"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p:nvPr/>
        </p:nvGrpSpPr>
        <p:grpSpPr>
          <a:xfrm>
            <a:off x="4800600" y="2476578"/>
            <a:ext cx="2590800" cy="2828770"/>
            <a:chOff x="4870315" y="2376068"/>
            <a:chExt cx="2451372" cy="2676535"/>
          </a:xfrm>
        </p:grpSpPr>
        <p:sp>
          <p:nvSpPr>
            <p:cNvPr id="28" name="îṣļîḑé-Freeform: Shape 31"/>
            <p:cNvSpPr/>
            <p:nvPr/>
          </p:nvSpPr>
          <p:spPr>
            <a:xfrm>
              <a:off x="5609288" y="3644074"/>
              <a:ext cx="971845" cy="1408529"/>
            </a:xfrm>
            <a:custGeom>
              <a:avLst/>
              <a:gdLst/>
              <a:ahLst/>
              <a:cxnLst/>
              <a:rect l="0" t="0" r="r" b="b"/>
              <a:pathLst>
                <a:path w="971845" h="1408529">
                  <a:moveTo>
                    <a:pt x="678794" y="507685"/>
                  </a:moveTo>
                  <a:cubicBezTo>
                    <a:pt x="764891" y="625933"/>
                    <a:pt x="854148" y="778219"/>
                    <a:pt x="826213" y="937103"/>
                  </a:cubicBezTo>
                  <a:cubicBezTo>
                    <a:pt x="806245" y="1089977"/>
                    <a:pt x="669085" y="1249514"/>
                    <a:pt x="485945" y="1244549"/>
                  </a:cubicBezTo>
                  <a:cubicBezTo>
                    <a:pt x="302806" y="1249514"/>
                    <a:pt x="165646" y="1089977"/>
                    <a:pt x="145678" y="937103"/>
                  </a:cubicBezTo>
                  <a:cubicBezTo>
                    <a:pt x="117788" y="778219"/>
                    <a:pt x="207045" y="625933"/>
                    <a:pt x="293143" y="507685"/>
                  </a:cubicBezTo>
                  <a:cubicBezTo>
                    <a:pt x="385743" y="387476"/>
                    <a:pt x="438684" y="286279"/>
                    <a:pt x="462040" y="210495"/>
                  </a:cubicBezTo>
                  <a:cubicBezTo>
                    <a:pt x="486541" y="135561"/>
                    <a:pt x="481503" y="86040"/>
                    <a:pt x="485945" y="87608"/>
                  </a:cubicBezTo>
                  <a:cubicBezTo>
                    <a:pt x="490388" y="86040"/>
                    <a:pt x="485350" y="135561"/>
                    <a:pt x="509897" y="210495"/>
                  </a:cubicBezTo>
                  <a:cubicBezTo>
                    <a:pt x="533253" y="286279"/>
                    <a:pt x="586194" y="387476"/>
                    <a:pt x="678794" y="507685"/>
                  </a:cubicBezTo>
                  <a:close/>
                  <a:moveTo>
                    <a:pt x="251193" y="469466"/>
                  </a:moveTo>
                  <a:cubicBezTo>
                    <a:pt x="187216" y="536103"/>
                    <a:pt x="117147" y="602479"/>
                    <a:pt x="68374" y="686168"/>
                  </a:cubicBezTo>
                  <a:cubicBezTo>
                    <a:pt x="19234" y="768615"/>
                    <a:pt x="-8656" y="868375"/>
                    <a:pt x="2427" y="973035"/>
                  </a:cubicBezTo>
                  <a:cubicBezTo>
                    <a:pt x="12731" y="1076976"/>
                    <a:pt x="61963" y="1185817"/>
                    <a:pt x="148563" y="1269440"/>
                  </a:cubicBezTo>
                  <a:cubicBezTo>
                    <a:pt x="233928" y="1352802"/>
                    <a:pt x="356571" y="1411012"/>
                    <a:pt x="485945" y="1408464"/>
                  </a:cubicBezTo>
                  <a:cubicBezTo>
                    <a:pt x="615320" y="1411012"/>
                    <a:pt x="738009" y="1352802"/>
                    <a:pt x="823373" y="1269440"/>
                  </a:cubicBezTo>
                  <a:cubicBezTo>
                    <a:pt x="909928" y="1185751"/>
                    <a:pt x="959159" y="1076976"/>
                    <a:pt x="969464" y="973035"/>
                  </a:cubicBezTo>
                  <a:cubicBezTo>
                    <a:pt x="980546" y="868375"/>
                    <a:pt x="952702" y="768615"/>
                    <a:pt x="903517" y="686103"/>
                  </a:cubicBezTo>
                  <a:cubicBezTo>
                    <a:pt x="854744" y="602479"/>
                    <a:pt x="784675" y="536038"/>
                    <a:pt x="720698" y="469466"/>
                  </a:cubicBezTo>
                  <a:cubicBezTo>
                    <a:pt x="586423" y="344097"/>
                    <a:pt x="518598" y="233296"/>
                    <a:pt x="499822" y="142943"/>
                  </a:cubicBezTo>
                  <a:cubicBezTo>
                    <a:pt x="480908" y="52591"/>
                    <a:pt x="487502" y="-131"/>
                    <a:pt x="485945" y="0"/>
                  </a:cubicBezTo>
                  <a:cubicBezTo>
                    <a:pt x="484434" y="-131"/>
                    <a:pt x="490983" y="52591"/>
                    <a:pt x="471520" y="142551"/>
                  </a:cubicBezTo>
                  <a:cubicBezTo>
                    <a:pt x="453293" y="233296"/>
                    <a:pt x="385514" y="344097"/>
                    <a:pt x="251193" y="469466"/>
                  </a:cubicBezTo>
                  <a:close/>
                </a:path>
              </a:pathLst>
            </a:custGeom>
            <a:solidFill>
              <a:schemeClr val="accent5"/>
            </a:solidFill>
            <a:ln>
              <a:noFill/>
            </a:ln>
          </p:spPr>
          <p:txBody>
            <a:bodyPr anchor="ctr"/>
            <a:lstStyle/>
            <a:p>
              <a:pPr algn="ctr"/>
              <a:endParaRPr>
                <a:latin typeface="微软雅黑"/>
                <a:ea typeface="微软雅黑"/>
              </a:endParaRPr>
            </a:p>
          </p:txBody>
        </p:sp>
        <p:sp>
          <p:nvSpPr>
            <p:cNvPr id="29" name="îṣļîḑé-Freeform: Shape 32"/>
            <p:cNvSpPr/>
            <p:nvPr/>
          </p:nvSpPr>
          <p:spPr>
            <a:xfrm>
              <a:off x="5929435" y="4392192"/>
              <a:ext cx="331552" cy="296563"/>
            </a:xfrm>
            <a:custGeom>
              <a:avLst/>
              <a:gdLst/>
              <a:ahLst/>
              <a:cxnLst/>
              <a:rect l="0" t="0" r="r" b="b"/>
              <a:pathLst>
                <a:path w="331552" h="296563">
                  <a:moveTo>
                    <a:pt x="327309" y="153824"/>
                  </a:moveTo>
                  <a:lnTo>
                    <a:pt x="179514" y="5874"/>
                  </a:lnTo>
                  <a:cubicBezTo>
                    <a:pt x="171952" y="-1963"/>
                    <a:pt x="159584" y="-1963"/>
                    <a:pt x="152022" y="5874"/>
                  </a:cubicBezTo>
                  <a:lnTo>
                    <a:pt x="4243" y="153824"/>
                  </a:lnTo>
                  <a:cubicBezTo>
                    <a:pt x="-3319" y="161646"/>
                    <a:pt x="-501" y="168059"/>
                    <a:pt x="10505" y="168059"/>
                  </a:cubicBezTo>
                  <a:lnTo>
                    <a:pt x="41301" y="168059"/>
                  </a:lnTo>
                  <a:lnTo>
                    <a:pt x="41301" y="281678"/>
                  </a:lnTo>
                  <a:cubicBezTo>
                    <a:pt x="41301" y="289901"/>
                    <a:pt x="41661" y="296563"/>
                    <a:pt x="56503" y="296563"/>
                  </a:cubicBezTo>
                  <a:lnTo>
                    <a:pt x="128225" y="296563"/>
                  </a:lnTo>
                  <a:lnTo>
                    <a:pt x="128225" y="182626"/>
                  </a:lnTo>
                  <a:lnTo>
                    <a:pt x="203312" y="182626"/>
                  </a:lnTo>
                  <a:lnTo>
                    <a:pt x="203312" y="296563"/>
                  </a:lnTo>
                  <a:lnTo>
                    <a:pt x="278603" y="296563"/>
                  </a:lnTo>
                  <a:cubicBezTo>
                    <a:pt x="289922" y="296563"/>
                    <a:pt x="290235" y="289901"/>
                    <a:pt x="290235" y="281678"/>
                  </a:cubicBezTo>
                  <a:lnTo>
                    <a:pt x="290235" y="168059"/>
                  </a:lnTo>
                  <a:lnTo>
                    <a:pt x="321031" y="168059"/>
                  </a:lnTo>
                  <a:cubicBezTo>
                    <a:pt x="332037" y="168059"/>
                    <a:pt x="334855" y="161646"/>
                    <a:pt x="327309" y="153824"/>
                  </a:cubicBezTo>
                  <a:close/>
                </a:path>
              </a:pathLst>
            </a:custGeom>
            <a:solidFill>
              <a:schemeClr val="accent5"/>
            </a:solidFill>
            <a:ln>
              <a:noFill/>
            </a:ln>
          </p:spPr>
          <p:txBody>
            <a:bodyPr anchor="ctr"/>
            <a:lstStyle/>
            <a:p>
              <a:pPr algn="ctr"/>
              <a:endParaRPr>
                <a:latin typeface="微软雅黑"/>
                <a:ea typeface="微软雅黑"/>
              </a:endParaRPr>
            </a:p>
          </p:txBody>
        </p:sp>
        <p:sp>
          <p:nvSpPr>
            <p:cNvPr id="30" name="îṣļîḑé-Freeform: Shape 34"/>
            <p:cNvSpPr/>
            <p:nvPr/>
          </p:nvSpPr>
          <p:spPr>
            <a:xfrm>
              <a:off x="5609288" y="2376068"/>
              <a:ext cx="971845" cy="1408515"/>
            </a:xfrm>
            <a:custGeom>
              <a:avLst/>
              <a:gdLst/>
              <a:ahLst/>
              <a:cxnLst/>
              <a:rect l="0" t="0" r="r" b="b"/>
              <a:pathLst>
                <a:path w="971845" h="1408515">
                  <a:moveTo>
                    <a:pt x="509897" y="1198022"/>
                  </a:moveTo>
                  <a:cubicBezTo>
                    <a:pt x="485350" y="1272955"/>
                    <a:pt x="490388" y="1322475"/>
                    <a:pt x="485945" y="1320907"/>
                  </a:cubicBezTo>
                  <a:cubicBezTo>
                    <a:pt x="481503" y="1322475"/>
                    <a:pt x="486541" y="1272955"/>
                    <a:pt x="462040" y="1198022"/>
                  </a:cubicBezTo>
                  <a:cubicBezTo>
                    <a:pt x="438684" y="1122304"/>
                    <a:pt x="385743" y="1021043"/>
                    <a:pt x="293143" y="900835"/>
                  </a:cubicBezTo>
                  <a:cubicBezTo>
                    <a:pt x="207045" y="782654"/>
                    <a:pt x="117788" y="630369"/>
                    <a:pt x="145678" y="471421"/>
                  </a:cubicBezTo>
                  <a:cubicBezTo>
                    <a:pt x="165646" y="318549"/>
                    <a:pt x="302806" y="159013"/>
                    <a:pt x="485945" y="163978"/>
                  </a:cubicBezTo>
                  <a:cubicBezTo>
                    <a:pt x="669085" y="159013"/>
                    <a:pt x="806245" y="318549"/>
                    <a:pt x="826213" y="471421"/>
                  </a:cubicBezTo>
                  <a:cubicBezTo>
                    <a:pt x="854148" y="630369"/>
                    <a:pt x="764891" y="782654"/>
                    <a:pt x="678794" y="900835"/>
                  </a:cubicBezTo>
                  <a:cubicBezTo>
                    <a:pt x="586194" y="1021043"/>
                    <a:pt x="533253" y="1122304"/>
                    <a:pt x="509897" y="1198022"/>
                  </a:cubicBezTo>
                  <a:close/>
                  <a:moveTo>
                    <a:pt x="471520" y="1265965"/>
                  </a:moveTo>
                  <a:cubicBezTo>
                    <a:pt x="490983" y="1355924"/>
                    <a:pt x="484434" y="1408646"/>
                    <a:pt x="485945" y="1408515"/>
                  </a:cubicBezTo>
                  <a:cubicBezTo>
                    <a:pt x="487502" y="1408646"/>
                    <a:pt x="480908" y="1355924"/>
                    <a:pt x="499822" y="1265573"/>
                  </a:cubicBezTo>
                  <a:cubicBezTo>
                    <a:pt x="518598" y="1175222"/>
                    <a:pt x="586423" y="1064422"/>
                    <a:pt x="720698" y="939054"/>
                  </a:cubicBezTo>
                  <a:cubicBezTo>
                    <a:pt x="784675" y="872482"/>
                    <a:pt x="854744" y="806107"/>
                    <a:pt x="903517" y="722419"/>
                  </a:cubicBezTo>
                  <a:cubicBezTo>
                    <a:pt x="952702" y="639973"/>
                    <a:pt x="980546" y="540149"/>
                    <a:pt x="969464" y="435490"/>
                  </a:cubicBezTo>
                  <a:cubicBezTo>
                    <a:pt x="959159" y="331615"/>
                    <a:pt x="909928" y="222775"/>
                    <a:pt x="823373" y="139153"/>
                  </a:cubicBezTo>
                  <a:cubicBezTo>
                    <a:pt x="738009" y="55726"/>
                    <a:pt x="615320" y="-2483"/>
                    <a:pt x="485945" y="65"/>
                  </a:cubicBezTo>
                  <a:cubicBezTo>
                    <a:pt x="356571" y="-2483"/>
                    <a:pt x="233928" y="55726"/>
                    <a:pt x="148563" y="139088"/>
                  </a:cubicBezTo>
                  <a:cubicBezTo>
                    <a:pt x="61963" y="222775"/>
                    <a:pt x="12731" y="331550"/>
                    <a:pt x="2427" y="435490"/>
                  </a:cubicBezTo>
                  <a:cubicBezTo>
                    <a:pt x="-8656" y="540149"/>
                    <a:pt x="19234" y="639907"/>
                    <a:pt x="68374" y="722354"/>
                  </a:cubicBezTo>
                  <a:cubicBezTo>
                    <a:pt x="117147" y="806107"/>
                    <a:pt x="187216" y="872482"/>
                    <a:pt x="251193" y="939054"/>
                  </a:cubicBezTo>
                  <a:cubicBezTo>
                    <a:pt x="385514" y="1064422"/>
                    <a:pt x="453293" y="1175287"/>
                    <a:pt x="471520" y="1265965"/>
                  </a:cubicBezTo>
                  <a:close/>
                </a:path>
              </a:pathLst>
            </a:custGeom>
            <a:solidFill>
              <a:schemeClr val="accent2"/>
            </a:solidFill>
            <a:ln>
              <a:noFill/>
            </a:ln>
          </p:spPr>
          <p:txBody>
            <a:bodyPr anchor="ctr"/>
            <a:lstStyle/>
            <a:p>
              <a:pPr algn="ctr"/>
              <a:endParaRPr>
                <a:latin typeface="微软雅黑"/>
                <a:ea typeface="微软雅黑"/>
              </a:endParaRPr>
            </a:p>
          </p:txBody>
        </p:sp>
        <p:sp>
          <p:nvSpPr>
            <p:cNvPr id="31" name="îṣļîḑé-Freeform: Shape 37"/>
            <p:cNvSpPr/>
            <p:nvPr/>
          </p:nvSpPr>
          <p:spPr>
            <a:xfrm>
              <a:off x="6038158" y="2804939"/>
              <a:ext cx="1283529" cy="964599"/>
            </a:xfrm>
            <a:custGeom>
              <a:avLst/>
              <a:gdLst/>
              <a:ahLst/>
              <a:cxnLst/>
              <a:rect l="0" t="0" r="r" b="b"/>
              <a:pathLst>
                <a:path w="1283529" h="964599">
                  <a:moveTo>
                    <a:pt x="343244" y="525172"/>
                  </a:moveTo>
                  <a:cubicBezTo>
                    <a:pt x="402636" y="391474"/>
                    <a:pt x="489859" y="238042"/>
                    <a:pt x="641404" y="182785"/>
                  </a:cubicBezTo>
                  <a:cubicBezTo>
                    <a:pt x="783811" y="123580"/>
                    <a:pt x="990599" y="162642"/>
                    <a:pt x="1077823" y="323696"/>
                  </a:cubicBezTo>
                  <a:cubicBezTo>
                    <a:pt x="1173703" y="479804"/>
                    <a:pt x="1104152" y="678377"/>
                    <a:pt x="981703" y="772106"/>
                  </a:cubicBezTo>
                  <a:cubicBezTo>
                    <a:pt x="858050" y="875725"/>
                    <a:pt x="681499" y="874545"/>
                    <a:pt x="536086" y="859120"/>
                  </a:cubicBezTo>
                  <a:cubicBezTo>
                    <a:pt x="385744" y="839022"/>
                    <a:pt x="271590" y="843786"/>
                    <a:pt x="194285" y="861479"/>
                  </a:cubicBezTo>
                  <a:cubicBezTo>
                    <a:pt x="117100" y="877675"/>
                    <a:pt x="76764" y="906801"/>
                    <a:pt x="75862" y="902174"/>
                  </a:cubicBezTo>
                  <a:cubicBezTo>
                    <a:pt x="72316" y="899089"/>
                    <a:pt x="117701" y="878719"/>
                    <a:pt x="170360" y="819968"/>
                  </a:cubicBezTo>
                  <a:cubicBezTo>
                    <a:pt x="224281" y="761898"/>
                    <a:pt x="285536" y="665447"/>
                    <a:pt x="343244" y="525172"/>
                  </a:cubicBezTo>
                  <a:close/>
                  <a:moveTo>
                    <a:pt x="524003" y="914514"/>
                  </a:moveTo>
                  <a:cubicBezTo>
                    <a:pt x="613632" y="936653"/>
                    <a:pt x="706145" y="964145"/>
                    <a:pt x="802987" y="964508"/>
                  </a:cubicBezTo>
                  <a:cubicBezTo>
                    <a:pt x="898987" y="965869"/>
                    <a:pt x="999376" y="940146"/>
                    <a:pt x="1084435" y="878174"/>
                  </a:cubicBezTo>
                  <a:cubicBezTo>
                    <a:pt x="1169315" y="817337"/>
                    <a:pt x="1238925" y="720251"/>
                    <a:pt x="1268080" y="603475"/>
                  </a:cubicBezTo>
                  <a:cubicBezTo>
                    <a:pt x="1297595" y="487834"/>
                    <a:pt x="1286655" y="352504"/>
                    <a:pt x="1219749" y="241762"/>
                  </a:cubicBezTo>
                  <a:cubicBezTo>
                    <a:pt x="1157292" y="128435"/>
                    <a:pt x="1045542" y="51310"/>
                    <a:pt x="930667" y="19100"/>
                  </a:cubicBezTo>
                  <a:cubicBezTo>
                    <a:pt x="814950" y="-14064"/>
                    <a:pt x="696106" y="-2314"/>
                    <a:pt x="600948" y="40785"/>
                  </a:cubicBezTo>
                  <a:cubicBezTo>
                    <a:pt x="504767" y="83476"/>
                    <a:pt x="432271" y="157515"/>
                    <a:pt x="385443" y="241309"/>
                  </a:cubicBezTo>
                  <a:cubicBezTo>
                    <a:pt x="337353" y="325374"/>
                    <a:pt x="314931" y="419239"/>
                    <a:pt x="289263" y="507932"/>
                  </a:cubicBezTo>
                  <a:cubicBezTo>
                    <a:pt x="247785" y="686951"/>
                    <a:pt x="185749" y="801050"/>
                    <a:pt x="116859" y="862477"/>
                  </a:cubicBezTo>
                  <a:cubicBezTo>
                    <a:pt x="48090" y="924041"/>
                    <a:pt x="-842" y="944683"/>
                    <a:pt x="60" y="945953"/>
                  </a:cubicBezTo>
                  <a:cubicBezTo>
                    <a:pt x="721" y="947359"/>
                    <a:pt x="43041" y="915330"/>
                    <a:pt x="130685" y="887202"/>
                  </a:cubicBezTo>
                  <a:cubicBezTo>
                    <a:pt x="218390" y="857623"/>
                    <a:pt x="348234" y="860889"/>
                    <a:pt x="524003" y="914514"/>
                  </a:cubicBezTo>
                  <a:close/>
                </a:path>
              </a:pathLst>
            </a:custGeom>
            <a:solidFill>
              <a:schemeClr val="accent3"/>
            </a:solidFill>
            <a:ln>
              <a:noFill/>
            </a:ln>
          </p:spPr>
          <p:txBody>
            <a:bodyPr anchor="ctr"/>
            <a:lstStyle/>
            <a:p>
              <a:pPr algn="ctr"/>
              <a:endParaRPr>
                <a:latin typeface="微软雅黑"/>
                <a:ea typeface="微软雅黑"/>
              </a:endParaRPr>
            </a:p>
          </p:txBody>
        </p:sp>
        <p:sp>
          <p:nvSpPr>
            <p:cNvPr id="32" name="îṣļîḑé-Freeform: Shape 38"/>
            <p:cNvSpPr/>
            <p:nvPr/>
          </p:nvSpPr>
          <p:spPr>
            <a:xfrm>
              <a:off x="6624066" y="3145719"/>
              <a:ext cx="289060" cy="283039"/>
            </a:xfrm>
            <a:custGeom>
              <a:avLst/>
              <a:gdLst/>
              <a:ahLst/>
              <a:cxnLst/>
              <a:rect l="0" t="0" r="r" b="b"/>
              <a:pathLst>
                <a:path w="289060" h="283039">
                  <a:moveTo>
                    <a:pt x="288165" y="891"/>
                  </a:moveTo>
                  <a:cubicBezTo>
                    <a:pt x="276473" y="-10607"/>
                    <a:pt x="146955" y="93163"/>
                    <a:pt x="108401" y="131066"/>
                  </a:cubicBezTo>
                  <a:cubicBezTo>
                    <a:pt x="89276" y="149871"/>
                    <a:pt x="82896" y="159963"/>
                    <a:pt x="77021" y="167507"/>
                  </a:cubicBezTo>
                  <a:cubicBezTo>
                    <a:pt x="74481" y="170764"/>
                    <a:pt x="77829" y="171780"/>
                    <a:pt x="79359" y="172560"/>
                  </a:cubicBezTo>
                  <a:cubicBezTo>
                    <a:pt x="86937" y="176430"/>
                    <a:pt x="92249" y="180021"/>
                    <a:pt x="99077" y="186758"/>
                  </a:cubicBezTo>
                  <a:cubicBezTo>
                    <a:pt x="105947" y="193481"/>
                    <a:pt x="109614" y="198701"/>
                    <a:pt x="113525" y="206134"/>
                  </a:cubicBezTo>
                  <a:cubicBezTo>
                    <a:pt x="114305" y="207637"/>
                    <a:pt x="115344" y="210964"/>
                    <a:pt x="118678" y="208444"/>
                  </a:cubicBezTo>
                  <a:cubicBezTo>
                    <a:pt x="126343" y="202682"/>
                    <a:pt x="136606" y="196404"/>
                    <a:pt x="155731" y="177585"/>
                  </a:cubicBezTo>
                  <a:cubicBezTo>
                    <a:pt x="194299" y="139696"/>
                    <a:pt x="299857" y="12374"/>
                    <a:pt x="288165" y="891"/>
                  </a:cubicBezTo>
                  <a:close/>
                  <a:moveTo>
                    <a:pt x="35580" y="195151"/>
                  </a:moveTo>
                  <a:cubicBezTo>
                    <a:pt x="12789" y="217562"/>
                    <a:pt x="32044" y="240543"/>
                    <a:pt x="1747" y="274646"/>
                  </a:cubicBezTo>
                  <a:cubicBezTo>
                    <a:pt x="-11923" y="290054"/>
                    <a:pt x="58040" y="285364"/>
                    <a:pt x="92682" y="251275"/>
                  </a:cubicBezTo>
                  <a:cubicBezTo>
                    <a:pt x="107376" y="236854"/>
                    <a:pt x="103234" y="215780"/>
                    <a:pt x="87471" y="200288"/>
                  </a:cubicBezTo>
                  <a:cubicBezTo>
                    <a:pt x="71709" y="184781"/>
                    <a:pt x="50274" y="180703"/>
                    <a:pt x="35580" y="195151"/>
                  </a:cubicBezTo>
                  <a:close/>
                </a:path>
              </a:pathLst>
            </a:custGeom>
            <a:solidFill>
              <a:schemeClr val="accent3"/>
            </a:solidFill>
            <a:ln>
              <a:noFill/>
            </a:ln>
          </p:spPr>
          <p:txBody>
            <a:bodyPr anchor="ctr"/>
            <a:lstStyle/>
            <a:p>
              <a:pPr algn="ctr"/>
              <a:endParaRPr>
                <a:latin typeface="微软雅黑"/>
                <a:ea typeface="微软雅黑"/>
              </a:endParaRPr>
            </a:p>
          </p:txBody>
        </p:sp>
        <p:sp>
          <p:nvSpPr>
            <p:cNvPr id="33" name="îṣļîḑé-Freeform: Shape 40"/>
            <p:cNvSpPr/>
            <p:nvPr/>
          </p:nvSpPr>
          <p:spPr>
            <a:xfrm>
              <a:off x="6038157" y="3662673"/>
              <a:ext cx="1283523" cy="964603"/>
            </a:xfrm>
            <a:custGeom>
              <a:avLst/>
              <a:gdLst/>
              <a:ahLst/>
              <a:cxnLst/>
              <a:rect l="0" t="0" r="r" b="b"/>
              <a:pathLst>
                <a:path w="1283523" h="964603">
                  <a:moveTo>
                    <a:pt x="536024" y="105389"/>
                  </a:moveTo>
                  <a:cubicBezTo>
                    <a:pt x="681436" y="89964"/>
                    <a:pt x="857986" y="88784"/>
                    <a:pt x="981578" y="192403"/>
                  </a:cubicBezTo>
                  <a:cubicBezTo>
                    <a:pt x="1104027" y="286178"/>
                    <a:pt x="1173637" y="484751"/>
                    <a:pt x="1077698" y="640861"/>
                  </a:cubicBezTo>
                  <a:cubicBezTo>
                    <a:pt x="990534" y="801915"/>
                    <a:pt x="783747" y="840931"/>
                    <a:pt x="641341" y="781772"/>
                  </a:cubicBezTo>
                  <a:cubicBezTo>
                    <a:pt x="489797" y="726515"/>
                    <a:pt x="402574" y="573036"/>
                    <a:pt x="343183" y="439384"/>
                  </a:cubicBezTo>
                  <a:cubicBezTo>
                    <a:pt x="285474" y="299108"/>
                    <a:pt x="224220" y="202656"/>
                    <a:pt x="170299" y="144541"/>
                  </a:cubicBezTo>
                  <a:cubicBezTo>
                    <a:pt x="117640" y="85835"/>
                    <a:pt x="72255" y="65420"/>
                    <a:pt x="75802" y="62380"/>
                  </a:cubicBezTo>
                  <a:cubicBezTo>
                    <a:pt x="76704" y="57753"/>
                    <a:pt x="117039" y="86833"/>
                    <a:pt x="194224" y="103075"/>
                  </a:cubicBezTo>
                  <a:cubicBezTo>
                    <a:pt x="271528" y="120723"/>
                    <a:pt x="385682" y="125532"/>
                    <a:pt x="536024" y="105389"/>
                  </a:cubicBezTo>
                  <a:close/>
                  <a:moveTo>
                    <a:pt x="289201" y="456624"/>
                  </a:moveTo>
                  <a:cubicBezTo>
                    <a:pt x="314869" y="545317"/>
                    <a:pt x="337291" y="639182"/>
                    <a:pt x="385382" y="723248"/>
                  </a:cubicBezTo>
                  <a:cubicBezTo>
                    <a:pt x="432209" y="807042"/>
                    <a:pt x="504705" y="881082"/>
                    <a:pt x="600885" y="923818"/>
                  </a:cubicBezTo>
                  <a:cubicBezTo>
                    <a:pt x="695983" y="966871"/>
                    <a:pt x="814886" y="978622"/>
                    <a:pt x="930602" y="945458"/>
                  </a:cubicBezTo>
                  <a:cubicBezTo>
                    <a:pt x="1045477" y="913247"/>
                    <a:pt x="1157227" y="836077"/>
                    <a:pt x="1219683" y="722794"/>
                  </a:cubicBezTo>
                  <a:cubicBezTo>
                    <a:pt x="1286589" y="612007"/>
                    <a:pt x="1297529" y="476676"/>
                    <a:pt x="1267954" y="361080"/>
                  </a:cubicBezTo>
                  <a:cubicBezTo>
                    <a:pt x="1238859" y="244304"/>
                    <a:pt x="1169189" y="147217"/>
                    <a:pt x="1084370" y="86380"/>
                  </a:cubicBezTo>
                  <a:cubicBezTo>
                    <a:pt x="999251" y="24408"/>
                    <a:pt x="898923" y="-1316"/>
                    <a:pt x="802923" y="45"/>
                  </a:cubicBezTo>
                  <a:cubicBezTo>
                    <a:pt x="706082" y="408"/>
                    <a:pt x="613569" y="27901"/>
                    <a:pt x="523941" y="50040"/>
                  </a:cubicBezTo>
                  <a:cubicBezTo>
                    <a:pt x="348172" y="103619"/>
                    <a:pt x="218329" y="106931"/>
                    <a:pt x="130685" y="78032"/>
                  </a:cubicBezTo>
                  <a:cubicBezTo>
                    <a:pt x="42980" y="49224"/>
                    <a:pt x="661" y="17149"/>
                    <a:pt x="0" y="18555"/>
                  </a:cubicBezTo>
                  <a:cubicBezTo>
                    <a:pt x="-902" y="19826"/>
                    <a:pt x="48030" y="40513"/>
                    <a:pt x="116198" y="102349"/>
                  </a:cubicBezTo>
                  <a:cubicBezTo>
                    <a:pt x="185688" y="163504"/>
                    <a:pt x="247724" y="277604"/>
                    <a:pt x="289201" y="456624"/>
                  </a:cubicBezTo>
                  <a:close/>
                </a:path>
              </a:pathLst>
            </a:custGeom>
            <a:solidFill>
              <a:schemeClr val="accent4"/>
            </a:solidFill>
            <a:ln>
              <a:noFill/>
            </a:ln>
          </p:spPr>
          <p:txBody>
            <a:bodyPr anchor="ctr"/>
            <a:lstStyle/>
            <a:p>
              <a:pPr algn="ctr"/>
              <a:endParaRPr>
                <a:latin typeface="微软雅黑"/>
                <a:ea typeface="微软雅黑"/>
              </a:endParaRPr>
            </a:p>
          </p:txBody>
        </p:sp>
        <p:sp>
          <p:nvSpPr>
            <p:cNvPr id="34" name="îṣļîḑé-Freeform: Shape 41"/>
            <p:cNvSpPr/>
            <p:nvPr/>
          </p:nvSpPr>
          <p:spPr>
            <a:xfrm>
              <a:off x="6596324" y="3924886"/>
              <a:ext cx="344541" cy="344541"/>
            </a:xfrm>
            <a:custGeom>
              <a:avLst/>
              <a:gdLst/>
              <a:ahLst/>
              <a:cxnLst/>
              <a:rect l="0" t="0" r="r" b="b"/>
              <a:pathLst>
                <a:path w="344541" h="344541">
                  <a:moveTo>
                    <a:pt x="41516" y="134919"/>
                  </a:moveTo>
                  <a:cubicBezTo>
                    <a:pt x="41516" y="83319"/>
                    <a:pt x="83321" y="41507"/>
                    <a:pt x="134886" y="41507"/>
                  </a:cubicBezTo>
                  <a:cubicBezTo>
                    <a:pt x="186482" y="41507"/>
                    <a:pt x="232458" y="87459"/>
                    <a:pt x="232458" y="139042"/>
                  </a:cubicBezTo>
                  <a:cubicBezTo>
                    <a:pt x="232458" y="190642"/>
                    <a:pt x="190637" y="232454"/>
                    <a:pt x="139056" y="232454"/>
                  </a:cubicBezTo>
                  <a:cubicBezTo>
                    <a:pt x="87460" y="232454"/>
                    <a:pt x="41516" y="186502"/>
                    <a:pt x="41516" y="134919"/>
                  </a:cubicBezTo>
                  <a:close/>
                  <a:moveTo>
                    <a:pt x="336795" y="291482"/>
                  </a:moveTo>
                  <a:lnTo>
                    <a:pt x="254392" y="209093"/>
                  </a:lnTo>
                  <a:cubicBezTo>
                    <a:pt x="266808" y="188668"/>
                    <a:pt x="273974" y="164697"/>
                    <a:pt x="273974" y="139042"/>
                  </a:cubicBezTo>
                  <a:cubicBezTo>
                    <a:pt x="273974" y="64547"/>
                    <a:pt x="209414" y="0"/>
                    <a:pt x="134886" y="0"/>
                  </a:cubicBezTo>
                  <a:cubicBezTo>
                    <a:pt x="60389" y="0"/>
                    <a:pt x="0" y="60408"/>
                    <a:pt x="0" y="134919"/>
                  </a:cubicBezTo>
                  <a:cubicBezTo>
                    <a:pt x="0" y="209414"/>
                    <a:pt x="64544" y="273961"/>
                    <a:pt x="139056" y="273961"/>
                  </a:cubicBezTo>
                  <a:cubicBezTo>
                    <a:pt x="163824" y="273961"/>
                    <a:pt x="187030" y="267254"/>
                    <a:pt x="206966" y="255606"/>
                  </a:cubicBezTo>
                  <a:lnTo>
                    <a:pt x="289804" y="338444"/>
                  </a:lnTo>
                  <a:cubicBezTo>
                    <a:pt x="297920" y="346563"/>
                    <a:pt x="311077" y="346563"/>
                    <a:pt x="319161" y="338444"/>
                  </a:cubicBezTo>
                  <a:lnTo>
                    <a:pt x="339726" y="317923"/>
                  </a:lnTo>
                  <a:cubicBezTo>
                    <a:pt x="347842" y="309805"/>
                    <a:pt x="344895" y="299584"/>
                    <a:pt x="336795" y="291482"/>
                  </a:cubicBezTo>
                  <a:close/>
                </a:path>
              </a:pathLst>
            </a:custGeom>
            <a:solidFill>
              <a:schemeClr val="accent4"/>
            </a:solidFill>
            <a:ln>
              <a:noFill/>
            </a:ln>
          </p:spPr>
          <p:txBody>
            <a:bodyPr anchor="ctr"/>
            <a:lstStyle/>
            <a:p>
              <a:pPr algn="ctr"/>
              <a:endParaRPr>
                <a:latin typeface="微软雅黑"/>
                <a:ea typeface="微软雅黑"/>
              </a:endParaRPr>
            </a:p>
          </p:txBody>
        </p:sp>
        <p:sp>
          <p:nvSpPr>
            <p:cNvPr id="35" name="îṣļîḑé-Freeform: Shape 43"/>
            <p:cNvSpPr/>
            <p:nvPr/>
          </p:nvSpPr>
          <p:spPr>
            <a:xfrm>
              <a:off x="4870315" y="3662676"/>
              <a:ext cx="1283520" cy="964609"/>
            </a:xfrm>
            <a:custGeom>
              <a:avLst/>
              <a:gdLst/>
              <a:ahLst/>
              <a:cxnLst/>
              <a:rect l="0" t="0" r="r" b="b"/>
              <a:pathLst>
                <a:path w="1283520" h="964609">
                  <a:moveTo>
                    <a:pt x="1089237" y="103076"/>
                  </a:moveTo>
                  <a:cubicBezTo>
                    <a:pt x="1166421" y="86834"/>
                    <a:pt x="1206756" y="57753"/>
                    <a:pt x="1207658" y="62381"/>
                  </a:cubicBezTo>
                  <a:cubicBezTo>
                    <a:pt x="1211205" y="65420"/>
                    <a:pt x="1165820" y="85836"/>
                    <a:pt x="1113161" y="144542"/>
                  </a:cubicBezTo>
                  <a:cubicBezTo>
                    <a:pt x="1059241" y="202658"/>
                    <a:pt x="997986" y="299110"/>
                    <a:pt x="940278" y="439387"/>
                  </a:cubicBezTo>
                  <a:cubicBezTo>
                    <a:pt x="880887" y="573040"/>
                    <a:pt x="793664" y="726519"/>
                    <a:pt x="642121" y="781777"/>
                  </a:cubicBezTo>
                  <a:cubicBezTo>
                    <a:pt x="499714" y="840937"/>
                    <a:pt x="292928" y="801920"/>
                    <a:pt x="205705" y="640865"/>
                  </a:cubicBezTo>
                  <a:cubicBezTo>
                    <a:pt x="109825" y="484754"/>
                    <a:pt x="179436" y="286180"/>
                    <a:pt x="301824" y="192405"/>
                  </a:cubicBezTo>
                  <a:cubicBezTo>
                    <a:pt x="425476" y="88785"/>
                    <a:pt x="602026" y="89964"/>
                    <a:pt x="747438" y="105389"/>
                  </a:cubicBezTo>
                  <a:cubicBezTo>
                    <a:pt x="897779" y="125533"/>
                    <a:pt x="1011932" y="120769"/>
                    <a:pt x="1089237" y="103076"/>
                  </a:cubicBezTo>
                  <a:close/>
                  <a:moveTo>
                    <a:pt x="1167263" y="102350"/>
                  </a:moveTo>
                  <a:cubicBezTo>
                    <a:pt x="1235430" y="40513"/>
                    <a:pt x="1284362" y="19826"/>
                    <a:pt x="1283460" y="18555"/>
                  </a:cubicBezTo>
                  <a:cubicBezTo>
                    <a:pt x="1282859" y="17149"/>
                    <a:pt x="1240419" y="49224"/>
                    <a:pt x="1152776" y="78033"/>
                  </a:cubicBezTo>
                  <a:cubicBezTo>
                    <a:pt x="1065132" y="106932"/>
                    <a:pt x="935289" y="103620"/>
                    <a:pt x="759520" y="50041"/>
                  </a:cubicBezTo>
                  <a:cubicBezTo>
                    <a:pt x="669893" y="27901"/>
                    <a:pt x="577380" y="408"/>
                    <a:pt x="480539" y="45"/>
                  </a:cubicBezTo>
                  <a:cubicBezTo>
                    <a:pt x="384539" y="-1316"/>
                    <a:pt x="284211" y="24408"/>
                    <a:pt x="199092" y="86380"/>
                  </a:cubicBezTo>
                  <a:cubicBezTo>
                    <a:pt x="114274" y="147218"/>
                    <a:pt x="44603" y="244305"/>
                    <a:pt x="15509" y="361082"/>
                  </a:cubicBezTo>
                  <a:cubicBezTo>
                    <a:pt x="-14066" y="476679"/>
                    <a:pt x="-3126" y="612011"/>
                    <a:pt x="63779" y="722799"/>
                  </a:cubicBezTo>
                  <a:cubicBezTo>
                    <a:pt x="126236" y="836082"/>
                    <a:pt x="237985" y="913253"/>
                    <a:pt x="352860" y="945464"/>
                  </a:cubicBezTo>
                  <a:cubicBezTo>
                    <a:pt x="468576" y="978628"/>
                    <a:pt x="587479" y="966877"/>
                    <a:pt x="682576" y="923823"/>
                  </a:cubicBezTo>
                  <a:cubicBezTo>
                    <a:pt x="778756" y="881087"/>
                    <a:pt x="851252" y="807047"/>
                    <a:pt x="898079" y="723253"/>
                  </a:cubicBezTo>
                  <a:cubicBezTo>
                    <a:pt x="946169" y="639186"/>
                    <a:pt x="968591" y="545320"/>
                    <a:pt x="994259" y="456626"/>
                  </a:cubicBezTo>
                  <a:cubicBezTo>
                    <a:pt x="1035737" y="277605"/>
                    <a:pt x="1097773" y="163505"/>
                    <a:pt x="1167263" y="102350"/>
                  </a:cubicBezTo>
                  <a:close/>
                </a:path>
              </a:pathLst>
            </a:custGeom>
            <a:solidFill>
              <a:schemeClr val="accent6"/>
            </a:solidFill>
            <a:ln>
              <a:noFill/>
            </a:ln>
          </p:spPr>
          <p:txBody>
            <a:bodyPr anchor="ctr"/>
            <a:lstStyle/>
            <a:p>
              <a:pPr algn="ctr"/>
              <a:endParaRPr>
                <a:latin typeface="微软雅黑"/>
                <a:ea typeface="微软雅黑"/>
              </a:endParaRPr>
            </a:p>
          </p:txBody>
        </p:sp>
        <p:sp>
          <p:nvSpPr>
            <p:cNvPr id="36" name="îṣļîḑé-Freeform: Shape 48"/>
            <p:cNvSpPr/>
            <p:nvPr/>
          </p:nvSpPr>
          <p:spPr>
            <a:xfrm>
              <a:off x="4870317" y="2804939"/>
              <a:ext cx="1283527" cy="964599"/>
            </a:xfrm>
            <a:custGeom>
              <a:avLst/>
              <a:gdLst/>
              <a:ahLst/>
              <a:cxnLst/>
              <a:rect l="0" t="0" r="r" b="b"/>
              <a:pathLst>
                <a:path w="1283527" h="964599">
                  <a:moveTo>
                    <a:pt x="1113220" y="819968"/>
                  </a:moveTo>
                  <a:cubicBezTo>
                    <a:pt x="1165881" y="878719"/>
                    <a:pt x="1211208" y="899089"/>
                    <a:pt x="1207661" y="902174"/>
                  </a:cubicBezTo>
                  <a:cubicBezTo>
                    <a:pt x="1206820" y="906801"/>
                    <a:pt x="1166482" y="877675"/>
                    <a:pt x="1089234" y="861479"/>
                  </a:cubicBezTo>
                  <a:cubicBezTo>
                    <a:pt x="1011985" y="843786"/>
                    <a:pt x="897826" y="839022"/>
                    <a:pt x="747477" y="859120"/>
                  </a:cubicBezTo>
                  <a:cubicBezTo>
                    <a:pt x="602057" y="874545"/>
                    <a:pt x="425498" y="875725"/>
                    <a:pt x="301840" y="772106"/>
                  </a:cubicBezTo>
                  <a:cubicBezTo>
                    <a:pt x="179445" y="678377"/>
                    <a:pt x="109831" y="479804"/>
                    <a:pt x="205715" y="323696"/>
                  </a:cubicBezTo>
                  <a:cubicBezTo>
                    <a:pt x="292943" y="162642"/>
                    <a:pt x="499741" y="123580"/>
                    <a:pt x="642154" y="182785"/>
                  </a:cubicBezTo>
                  <a:cubicBezTo>
                    <a:pt x="793706" y="238042"/>
                    <a:pt x="880933" y="391474"/>
                    <a:pt x="940327" y="525172"/>
                  </a:cubicBezTo>
                  <a:cubicBezTo>
                    <a:pt x="998038" y="665447"/>
                    <a:pt x="1059296" y="761898"/>
                    <a:pt x="1113220" y="819968"/>
                  </a:cubicBezTo>
                  <a:close/>
                  <a:moveTo>
                    <a:pt x="1152896" y="887202"/>
                  </a:moveTo>
                  <a:cubicBezTo>
                    <a:pt x="1240484" y="915330"/>
                    <a:pt x="1282866" y="947359"/>
                    <a:pt x="1283527" y="945953"/>
                  </a:cubicBezTo>
                  <a:cubicBezTo>
                    <a:pt x="1284429" y="944683"/>
                    <a:pt x="1235495" y="924041"/>
                    <a:pt x="1166722" y="862477"/>
                  </a:cubicBezTo>
                  <a:cubicBezTo>
                    <a:pt x="1097830" y="801050"/>
                    <a:pt x="1035791" y="686951"/>
                    <a:pt x="994311" y="507932"/>
                  </a:cubicBezTo>
                  <a:cubicBezTo>
                    <a:pt x="968642" y="419239"/>
                    <a:pt x="946219" y="325374"/>
                    <a:pt x="898126" y="241309"/>
                  </a:cubicBezTo>
                  <a:cubicBezTo>
                    <a:pt x="851296" y="157515"/>
                    <a:pt x="778797" y="83476"/>
                    <a:pt x="682612" y="40785"/>
                  </a:cubicBezTo>
                  <a:cubicBezTo>
                    <a:pt x="587509" y="-2314"/>
                    <a:pt x="468601" y="-14064"/>
                    <a:pt x="352878" y="19100"/>
                  </a:cubicBezTo>
                  <a:cubicBezTo>
                    <a:pt x="237997" y="51310"/>
                    <a:pt x="126243" y="128435"/>
                    <a:pt x="63783" y="241762"/>
                  </a:cubicBezTo>
                  <a:cubicBezTo>
                    <a:pt x="-3126" y="352504"/>
                    <a:pt x="-14067" y="487834"/>
                    <a:pt x="15450" y="603475"/>
                  </a:cubicBezTo>
                  <a:cubicBezTo>
                    <a:pt x="44606" y="720251"/>
                    <a:pt x="114220" y="817337"/>
                    <a:pt x="199103" y="878174"/>
                  </a:cubicBezTo>
                  <a:cubicBezTo>
                    <a:pt x="284166" y="940146"/>
                    <a:pt x="384559" y="965869"/>
                    <a:pt x="480504" y="964508"/>
                  </a:cubicBezTo>
                  <a:cubicBezTo>
                    <a:pt x="577410" y="964145"/>
                    <a:pt x="669928" y="936653"/>
                    <a:pt x="759560" y="914514"/>
                  </a:cubicBezTo>
                  <a:cubicBezTo>
                    <a:pt x="935338" y="860889"/>
                    <a:pt x="1065187" y="857623"/>
                    <a:pt x="1152896" y="887202"/>
                  </a:cubicBezTo>
                  <a:close/>
                </a:path>
              </a:pathLst>
            </a:custGeom>
            <a:solidFill>
              <a:schemeClr val="accent1"/>
            </a:solidFill>
            <a:ln>
              <a:noFill/>
            </a:ln>
          </p:spPr>
          <p:txBody>
            <a:bodyPr anchor="ctr"/>
            <a:lstStyle/>
            <a:p>
              <a:pPr algn="ctr"/>
              <a:endParaRPr>
                <a:latin typeface="微软雅黑"/>
                <a:ea typeface="微软雅黑"/>
              </a:endParaRPr>
            </a:p>
          </p:txBody>
        </p:sp>
        <p:sp>
          <p:nvSpPr>
            <p:cNvPr id="37" name="îṣļîḑé-Freeform: Shape 49"/>
            <p:cNvSpPr/>
            <p:nvPr/>
          </p:nvSpPr>
          <p:spPr>
            <a:xfrm>
              <a:off x="5236719" y="3104261"/>
              <a:ext cx="256168" cy="365952"/>
            </a:xfrm>
            <a:custGeom>
              <a:avLst/>
              <a:gdLst/>
              <a:ahLst/>
              <a:cxnLst/>
              <a:rect l="0" t="0" r="r" b="b"/>
              <a:pathLst>
                <a:path w="256168" h="365952">
                  <a:moveTo>
                    <a:pt x="22944" y="361600"/>
                  </a:moveTo>
                  <a:cubicBezTo>
                    <a:pt x="28542" y="343282"/>
                    <a:pt x="37037" y="317482"/>
                    <a:pt x="48405" y="280157"/>
                  </a:cubicBezTo>
                  <a:cubicBezTo>
                    <a:pt x="97923" y="272159"/>
                    <a:pt x="118434" y="286521"/>
                    <a:pt x="149872" y="229193"/>
                  </a:cubicBezTo>
                  <a:cubicBezTo>
                    <a:pt x="124337" y="237174"/>
                    <a:pt x="93559" y="214401"/>
                    <a:pt x="95209" y="204545"/>
                  </a:cubicBezTo>
                  <a:cubicBezTo>
                    <a:pt x="96859" y="194672"/>
                    <a:pt x="166814" y="211666"/>
                    <a:pt x="212603" y="145290"/>
                  </a:cubicBezTo>
                  <a:cubicBezTo>
                    <a:pt x="154872" y="158276"/>
                    <a:pt x="136414" y="129690"/>
                    <a:pt x="143858" y="125372"/>
                  </a:cubicBezTo>
                  <a:cubicBezTo>
                    <a:pt x="161045" y="115379"/>
                    <a:pt x="212053" y="121227"/>
                    <a:pt x="239238" y="94206"/>
                  </a:cubicBezTo>
                  <a:cubicBezTo>
                    <a:pt x="253259" y="80308"/>
                    <a:pt x="259823" y="46475"/>
                    <a:pt x="254114" y="34400"/>
                  </a:cubicBezTo>
                  <a:cubicBezTo>
                    <a:pt x="247269" y="19832"/>
                    <a:pt x="205514" y="-1909"/>
                    <a:pt x="182509" y="120"/>
                  </a:cubicBezTo>
                  <a:cubicBezTo>
                    <a:pt x="159480" y="2167"/>
                    <a:pt x="123372" y="89579"/>
                    <a:pt x="112664" y="88891"/>
                  </a:cubicBezTo>
                  <a:cubicBezTo>
                    <a:pt x="101956" y="88203"/>
                    <a:pt x="99817" y="49743"/>
                    <a:pt x="118495" y="13984"/>
                  </a:cubicBezTo>
                  <a:cubicBezTo>
                    <a:pt x="98778" y="22876"/>
                    <a:pt x="62670" y="50569"/>
                    <a:pt x="51339" y="74219"/>
                  </a:cubicBezTo>
                  <a:cubicBezTo>
                    <a:pt x="30253" y="118234"/>
                    <a:pt x="53319" y="219200"/>
                    <a:pt x="45924" y="222795"/>
                  </a:cubicBezTo>
                  <a:cubicBezTo>
                    <a:pt x="38516" y="226407"/>
                    <a:pt x="13617" y="176457"/>
                    <a:pt x="6173" y="153839"/>
                  </a:cubicBezTo>
                  <a:cubicBezTo>
                    <a:pt x="-3960" y="188532"/>
                    <a:pt x="-4205" y="223293"/>
                    <a:pt x="25449" y="269476"/>
                  </a:cubicBezTo>
                  <a:cubicBezTo>
                    <a:pt x="14265" y="299783"/>
                    <a:pt x="8153" y="334665"/>
                    <a:pt x="7236" y="352381"/>
                  </a:cubicBezTo>
                  <a:cubicBezTo>
                    <a:pt x="6808" y="366571"/>
                    <a:pt x="20474" y="369616"/>
                    <a:pt x="22944" y="361600"/>
                  </a:cubicBezTo>
                  <a:close/>
                </a:path>
              </a:pathLst>
            </a:custGeom>
            <a:solidFill>
              <a:schemeClr val="accent1"/>
            </a:solidFill>
            <a:ln>
              <a:noFill/>
            </a:ln>
          </p:spPr>
          <p:txBody>
            <a:bodyPr anchor="ctr"/>
            <a:lstStyle/>
            <a:p>
              <a:pPr algn="ctr"/>
              <a:endParaRPr>
                <a:latin typeface="微软雅黑"/>
                <a:ea typeface="微软雅黑"/>
              </a:endParaRPr>
            </a:p>
          </p:txBody>
        </p:sp>
        <p:sp>
          <p:nvSpPr>
            <p:cNvPr id="38" name="îṣļîḑé-Freeform: Shape 56"/>
            <p:cNvSpPr/>
            <p:nvPr/>
          </p:nvSpPr>
          <p:spPr>
            <a:xfrm>
              <a:off x="5928633" y="2795559"/>
              <a:ext cx="321103" cy="279599"/>
            </a:xfrm>
            <a:custGeom>
              <a:avLst/>
              <a:gdLst/>
              <a:ahLst/>
              <a:cxnLst/>
              <a:rect l="0" t="0" r="r" b="b"/>
              <a:pathLst>
                <a:path w="321103" h="279599">
                  <a:moveTo>
                    <a:pt x="321103" y="113735"/>
                  </a:moveTo>
                  <a:cubicBezTo>
                    <a:pt x="321103" y="127952"/>
                    <a:pt x="311659" y="137430"/>
                    <a:pt x="302215" y="137430"/>
                  </a:cubicBezTo>
                  <a:cubicBezTo>
                    <a:pt x="302215" y="203776"/>
                    <a:pt x="302215" y="203776"/>
                    <a:pt x="302215" y="203776"/>
                  </a:cubicBezTo>
                  <a:cubicBezTo>
                    <a:pt x="302215" y="217992"/>
                    <a:pt x="288048" y="227470"/>
                    <a:pt x="278604" y="227470"/>
                  </a:cubicBezTo>
                  <a:cubicBezTo>
                    <a:pt x="245549" y="203776"/>
                    <a:pt x="193606" y="165864"/>
                    <a:pt x="132219" y="161125"/>
                  </a:cubicBezTo>
                  <a:cubicBezTo>
                    <a:pt x="108608" y="165864"/>
                    <a:pt x="103886" y="194298"/>
                    <a:pt x="118053" y="208515"/>
                  </a:cubicBezTo>
                  <a:cubicBezTo>
                    <a:pt x="103886" y="227470"/>
                    <a:pt x="122775" y="241687"/>
                    <a:pt x="141663" y="255904"/>
                  </a:cubicBezTo>
                  <a:cubicBezTo>
                    <a:pt x="127497" y="279599"/>
                    <a:pt x="80276" y="279599"/>
                    <a:pt x="66109" y="265382"/>
                  </a:cubicBezTo>
                  <a:cubicBezTo>
                    <a:pt x="56665" y="232209"/>
                    <a:pt x="37777" y="199037"/>
                    <a:pt x="51943" y="161125"/>
                  </a:cubicBezTo>
                  <a:cubicBezTo>
                    <a:pt x="33055" y="161125"/>
                    <a:pt x="33055" y="161125"/>
                    <a:pt x="33055" y="161125"/>
                  </a:cubicBezTo>
                  <a:cubicBezTo>
                    <a:pt x="14166" y="161125"/>
                    <a:pt x="0" y="146908"/>
                    <a:pt x="0" y="127952"/>
                  </a:cubicBezTo>
                  <a:cubicBezTo>
                    <a:pt x="0" y="94779"/>
                    <a:pt x="0" y="94779"/>
                    <a:pt x="0" y="94779"/>
                  </a:cubicBezTo>
                  <a:cubicBezTo>
                    <a:pt x="0" y="80562"/>
                    <a:pt x="14166" y="66346"/>
                    <a:pt x="33055" y="66346"/>
                  </a:cubicBezTo>
                  <a:cubicBezTo>
                    <a:pt x="118053" y="66346"/>
                    <a:pt x="118053" y="66346"/>
                    <a:pt x="118053" y="66346"/>
                  </a:cubicBezTo>
                  <a:cubicBezTo>
                    <a:pt x="184162" y="66346"/>
                    <a:pt x="240827" y="28434"/>
                    <a:pt x="278604" y="0"/>
                  </a:cubicBezTo>
                  <a:cubicBezTo>
                    <a:pt x="288048" y="0"/>
                    <a:pt x="302215" y="9478"/>
                    <a:pt x="302215" y="18956"/>
                  </a:cubicBezTo>
                  <a:cubicBezTo>
                    <a:pt x="302215" y="90040"/>
                    <a:pt x="302215" y="90040"/>
                    <a:pt x="302215" y="90040"/>
                  </a:cubicBezTo>
                  <a:cubicBezTo>
                    <a:pt x="311659" y="90040"/>
                    <a:pt x="321103" y="99518"/>
                    <a:pt x="321103" y="113735"/>
                  </a:cubicBezTo>
                  <a:close/>
                  <a:moveTo>
                    <a:pt x="278604" y="28434"/>
                  </a:moveTo>
                  <a:cubicBezTo>
                    <a:pt x="231383" y="61607"/>
                    <a:pt x="184162" y="85301"/>
                    <a:pt x="141663" y="90040"/>
                  </a:cubicBezTo>
                  <a:cubicBezTo>
                    <a:pt x="141663" y="137430"/>
                    <a:pt x="141663" y="137430"/>
                    <a:pt x="141663" y="137430"/>
                  </a:cubicBezTo>
                  <a:cubicBezTo>
                    <a:pt x="184162" y="142169"/>
                    <a:pt x="231383" y="161125"/>
                    <a:pt x="278604" y="199037"/>
                  </a:cubicBezTo>
                  <a:lnTo>
                    <a:pt x="278604" y="28434"/>
                  </a:lnTo>
                  <a:close/>
                </a:path>
              </a:pathLst>
            </a:custGeom>
            <a:solidFill>
              <a:schemeClr val="accent2"/>
            </a:solidFill>
            <a:ln>
              <a:noFill/>
            </a:ln>
          </p:spPr>
          <p:txBody>
            <a:bodyPr anchor="ctr"/>
            <a:lstStyle/>
            <a:p>
              <a:pPr algn="ctr"/>
              <a:endParaRPr>
                <a:latin typeface="微软雅黑"/>
                <a:ea typeface="微软雅黑"/>
              </a:endParaRPr>
            </a:p>
          </p:txBody>
        </p:sp>
        <p:sp>
          <p:nvSpPr>
            <p:cNvPr id="39" name="îṣļîḑé-Freeform: Shape 57"/>
            <p:cNvSpPr/>
            <p:nvPr/>
          </p:nvSpPr>
          <p:spPr>
            <a:xfrm>
              <a:off x="5224093" y="3986455"/>
              <a:ext cx="311892" cy="314388"/>
            </a:xfrm>
            <a:custGeom>
              <a:avLst/>
              <a:gdLst/>
              <a:ahLst/>
              <a:cxnLst/>
              <a:rect l="0" t="0" r="r" b="b"/>
              <a:pathLst>
                <a:path w="311892" h="314388">
                  <a:moveTo>
                    <a:pt x="311892" y="178876"/>
                  </a:moveTo>
                  <a:cubicBezTo>
                    <a:pt x="311892" y="184296"/>
                    <a:pt x="311892" y="184296"/>
                    <a:pt x="306515" y="184296"/>
                  </a:cubicBezTo>
                  <a:cubicBezTo>
                    <a:pt x="268872" y="189717"/>
                    <a:pt x="268872" y="189717"/>
                    <a:pt x="268872" y="189717"/>
                  </a:cubicBezTo>
                  <a:cubicBezTo>
                    <a:pt x="268872" y="200558"/>
                    <a:pt x="263495" y="205978"/>
                    <a:pt x="263495" y="211399"/>
                  </a:cubicBezTo>
                  <a:cubicBezTo>
                    <a:pt x="268872" y="222240"/>
                    <a:pt x="274250" y="227660"/>
                    <a:pt x="285005" y="238501"/>
                  </a:cubicBezTo>
                  <a:cubicBezTo>
                    <a:pt x="285005" y="238501"/>
                    <a:pt x="285005" y="243922"/>
                    <a:pt x="285005" y="243922"/>
                  </a:cubicBezTo>
                  <a:cubicBezTo>
                    <a:pt x="285005" y="243922"/>
                    <a:pt x="285005" y="249342"/>
                    <a:pt x="285005" y="249342"/>
                  </a:cubicBezTo>
                  <a:cubicBezTo>
                    <a:pt x="279627" y="254763"/>
                    <a:pt x="252740" y="287286"/>
                    <a:pt x="241985" y="287286"/>
                  </a:cubicBezTo>
                  <a:cubicBezTo>
                    <a:pt x="241985" y="287286"/>
                    <a:pt x="241985" y="287286"/>
                    <a:pt x="236608" y="281865"/>
                  </a:cubicBezTo>
                  <a:cubicBezTo>
                    <a:pt x="209720" y="260183"/>
                    <a:pt x="209720" y="260183"/>
                    <a:pt x="209720" y="260183"/>
                  </a:cubicBezTo>
                  <a:cubicBezTo>
                    <a:pt x="204343" y="265604"/>
                    <a:pt x="198966" y="265604"/>
                    <a:pt x="193588" y="271024"/>
                  </a:cubicBezTo>
                  <a:cubicBezTo>
                    <a:pt x="188211" y="281865"/>
                    <a:pt x="188211" y="298127"/>
                    <a:pt x="182833" y="308968"/>
                  </a:cubicBezTo>
                  <a:cubicBezTo>
                    <a:pt x="182833" y="308968"/>
                    <a:pt x="182833" y="314388"/>
                    <a:pt x="177456" y="314388"/>
                  </a:cubicBezTo>
                  <a:cubicBezTo>
                    <a:pt x="134436" y="314388"/>
                    <a:pt x="134436" y="314388"/>
                    <a:pt x="134436" y="314388"/>
                  </a:cubicBezTo>
                  <a:cubicBezTo>
                    <a:pt x="129059" y="314388"/>
                    <a:pt x="123681" y="308968"/>
                    <a:pt x="123681" y="308968"/>
                  </a:cubicBezTo>
                  <a:cubicBezTo>
                    <a:pt x="118304" y="271024"/>
                    <a:pt x="118304" y="271024"/>
                    <a:pt x="118304" y="271024"/>
                  </a:cubicBezTo>
                  <a:cubicBezTo>
                    <a:pt x="112926" y="265604"/>
                    <a:pt x="107549" y="265604"/>
                    <a:pt x="102172" y="260183"/>
                  </a:cubicBezTo>
                  <a:cubicBezTo>
                    <a:pt x="75284" y="281865"/>
                    <a:pt x="75284" y="281865"/>
                    <a:pt x="75284" y="281865"/>
                  </a:cubicBezTo>
                  <a:cubicBezTo>
                    <a:pt x="69907" y="287286"/>
                    <a:pt x="69907" y="287286"/>
                    <a:pt x="69907" y="287286"/>
                  </a:cubicBezTo>
                  <a:cubicBezTo>
                    <a:pt x="64529" y="287286"/>
                    <a:pt x="64529" y="287286"/>
                    <a:pt x="64529" y="281865"/>
                  </a:cubicBezTo>
                  <a:cubicBezTo>
                    <a:pt x="53774" y="271024"/>
                    <a:pt x="37642" y="260183"/>
                    <a:pt x="26887" y="249342"/>
                  </a:cubicBezTo>
                  <a:cubicBezTo>
                    <a:pt x="26887" y="249342"/>
                    <a:pt x="26887" y="243922"/>
                    <a:pt x="26887" y="243922"/>
                  </a:cubicBezTo>
                  <a:cubicBezTo>
                    <a:pt x="26887" y="243922"/>
                    <a:pt x="26887" y="238501"/>
                    <a:pt x="26887" y="238501"/>
                  </a:cubicBezTo>
                  <a:cubicBezTo>
                    <a:pt x="37642" y="227660"/>
                    <a:pt x="43020" y="222240"/>
                    <a:pt x="48397" y="211399"/>
                  </a:cubicBezTo>
                  <a:cubicBezTo>
                    <a:pt x="48397" y="205978"/>
                    <a:pt x="43020" y="200558"/>
                    <a:pt x="43020" y="189717"/>
                  </a:cubicBezTo>
                  <a:cubicBezTo>
                    <a:pt x="5377" y="184296"/>
                    <a:pt x="5377" y="184296"/>
                    <a:pt x="5377" y="184296"/>
                  </a:cubicBezTo>
                  <a:cubicBezTo>
                    <a:pt x="0" y="184296"/>
                    <a:pt x="0" y="178876"/>
                    <a:pt x="0" y="178876"/>
                  </a:cubicBezTo>
                  <a:cubicBezTo>
                    <a:pt x="0" y="130092"/>
                    <a:pt x="0" y="130092"/>
                    <a:pt x="0" y="130092"/>
                  </a:cubicBezTo>
                  <a:cubicBezTo>
                    <a:pt x="0" y="130092"/>
                    <a:pt x="0" y="124671"/>
                    <a:pt x="5377" y="124671"/>
                  </a:cubicBezTo>
                  <a:cubicBezTo>
                    <a:pt x="43020" y="119251"/>
                    <a:pt x="43020" y="119251"/>
                    <a:pt x="43020" y="119251"/>
                  </a:cubicBezTo>
                  <a:cubicBezTo>
                    <a:pt x="43020" y="113830"/>
                    <a:pt x="48397" y="108410"/>
                    <a:pt x="48397" y="97569"/>
                  </a:cubicBezTo>
                  <a:cubicBezTo>
                    <a:pt x="43020" y="92148"/>
                    <a:pt x="37642" y="81307"/>
                    <a:pt x="26887" y="70466"/>
                  </a:cubicBezTo>
                  <a:cubicBezTo>
                    <a:pt x="26887" y="70466"/>
                    <a:pt x="26887" y="70466"/>
                    <a:pt x="26887" y="65046"/>
                  </a:cubicBezTo>
                  <a:cubicBezTo>
                    <a:pt x="26887" y="65046"/>
                    <a:pt x="26887" y="65046"/>
                    <a:pt x="26887" y="59625"/>
                  </a:cubicBezTo>
                  <a:cubicBezTo>
                    <a:pt x="32265" y="54205"/>
                    <a:pt x="59152" y="27102"/>
                    <a:pt x="69907" y="27102"/>
                  </a:cubicBezTo>
                  <a:cubicBezTo>
                    <a:pt x="69907" y="27102"/>
                    <a:pt x="69907" y="27102"/>
                    <a:pt x="75284" y="27102"/>
                  </a:cubicBezTo>
                  <a:cubicBezTo>
                    <a:pt x="102172" y="48784"/>
                    <a:pt x="102172" y="48784"/>
                    <a:pt x="102172" y="48784"/>
                  </a:cubicBezTo>
                  <a:cubicBezTo>
                    <a:pt x="107549" y="48784"/>
                    <a:pt x="112926" y="43364"/>
                    <a:pt x="118304" y="43364"/>
                  </a:cubicBezTo>
                  <a:cubicBezTo>
                    <a:pt x="118304" y="27102"/>
                    <a:pt x="123681" y="16261"/>
                    <a:pt x="123681" y="5420"/>
                  </a:cubicBezTo>
                  <a:cubicBezTo>
                    <a:pt x="123681" y="0"/>
                    <a:pt x="129059" y="0"/>
                    <a:pt x="134436" y="0"/>
                  </a:cubicBezTo>
                  <a:cubicBezTo>
                    <a:pt x="177456" y="0"/>
                    <a:pt x="177456" y="0"/>
                    <a:pt x="177456" y="0"/>
                  </a:cubicBezTo>
                  <a:cubicBezTo>
                    <a:pt x="182833" y="0"/>
                    <a:pt x="182833" y="0"/>
                    <a:pt x="182833" y="5420"/>
                  </a:cubicBezTo>
                  <a:cubicBezTo>
                    <a:pt x="193588" y="43364"/>
                    <a:pt x="193588" y="43364"/>
                    <a:pt x="193588" y="43364"/>
                  </a:cubicBezTo>
                  <a:cubicBezTo>
                    <a:pt x="198966" y="43364"/>
                    <a:pt x="204343" y="48784"/>
                    <a:pt x="209720" y="48784"/>
                  </a:cubicBezTo>
                  <a:cubicBezTo>
                    <a:pt x="236608" y="27102"/>
                    <a:pt x="236608" y="27102"/>
                    <a:pt x="236608" y="27102"/>
                  </a:cubicBezTo>
                  <a:cubicBezTo>
                    <a:pt x="241985" y="27102"/>
                    <a:pt x="241985" y="27102"/>
                    <a:pt x="241985" y="27102"/>
                  </a:cubicBezTo>
                  <a:cubicBezTo>
                    <a:pt x="247363" y="27102"/>
                    <a:pt x="247363" y="27102"/>
                    <a:pt x="247363" y="27102"/>
                  </a:cubicBezTo>
                  <a:cubicBezTo>
                    <a:pt x="258118" y="37943"/>
                    <a:pt x="274250" y="48784"/>
                    <a:pt x="279627" y="65046"/>
                  </a:cubicBezTo>
                  <a:cubicBezTo>
                    <a:pt x="285005" y="65046"/>
                    <a:pt x="285005" y="65046"/>
                    <a:pt x="285005" y="65046"/>
                  </a:cubicBezTo>
                  <a:cubicBezTo>
                    <a:pt x="285005" y="70466"/>
                    <a:pt x="285005" y="70466"/>
                    <a:pt x="279627" y="70466"/>
                  </a:cubicBezTo>
                  <a:cubicBezTo>
                    <a:pt x="274250" y="81307"/>
                    <a:pt x="268872" y="92148"/>
                    <a:pt x="258118" y="97569"/>
                  </a:cubicBezTo>
                  <a:cubicBezTo>
                    <a:pt x="263495" y="108410"/>
                    <a:pt x="268872" y="113830"/>
                    <a:pt x="268872" y="119251"/>
                  </a:cubicBezTo>
                  <a:cubicBezTo>
                    <a:pt x="306515" y="124671"/>
                    <a:pt x="306515" y="124671"/>
                    <a:pt x="306515" y="124671"/>
                  </a:cubicBezTo>
                  <a:cubicBezTo>
                    <a:pt x="311892" y="124671"/>
                    <a:pt x="311892" y="130092"/>
                    <a:pt x="311892" y="135512"/>
                  </a:cubicBezTo>
                  <a:lnTo>
                    <a:pt x="311892" y="178876"/>
                  </a:lnTo>
                  <a:close/>
                  <a:moveTo>
                    <a:pt x="155946" y="102989"/>
                  </a:moveTo>
                  <a:cubicBezTo>
                    <a:pt x="129059" y="102989"/>
                    <a:pt x="102172" y="124671"/>
                    <a:pt x="102172" y="157194"/>
                  </a:cubicBezTo>
                  <a:cubicBezTo>
                    <a:pt x="102172" y="184296"/>
                    <a:pt x="129059" y="205978"/>
                    <a:pt x="155946" y="205978"/>
                  </a:cubicBezTo>
                  <a:cubicBezTo>
                    <a:pt x="182833" y="205978"/>
                    <a:pt x="209720" y="184296"/>
                    <a:pt x="209720" y="157194"/>
                  </a:cubicBezTo>
                  <a:cubicBezTo>
                    <a:pt x="209720" y="124671"/>
                    <a:pt x="182833" y="102989"/>
                    <a:pt x="155946" y="102989"/>
                  </a:cubicBezTo>
                  <a:close/>
                </a:path>
              </a:pathLst>
            </a:custGeom>
            <a:solidFill>
              <a:schemeClr val="accent6"/>
            </a:solidFill>
            <a:ln>
              <a:noFill/>
            </a:ln>
          </p:spPr>
          <p:txBody>
            <a:bodyPr anchor="ctr"/>
            <a:lstStyle/>
            <a:p>
              <a:pPr algn="ctr"/>
              <a:endParaRPr>
                <a:latin typeface="微软雅黑"/>
                <a:ea typeface="微软雅黑"/>
              </a:endParaRPr>
            </a:p>
          </p:txBody>
        </p:sp>
      </p:grpSp>
      <p:grpSp>
        <p:nvGrpSpPr>
          <p:cNvPr id="67" name="组合 66"/>
          <p:cNvGrpSpPr/>
          <p:nvPr/>
        </p:nvGrpSpPr>
        <p:grpSpPr>
          <a:xfrm>
            <a:off x="7915964" y="2193978"/>
            <a:ext cx="2494173" cy="1285202"/>
            <a:chOff x="7583812" y="3362125"/>
            <a:chExt cx="2494173" cy="1285202"/>
          </a:xfrm>
        </p:grpSpPr>
        <p:sp>
          <p:nvSpPr>
            <p:cNvPr id="68" name="矩形 67"/>
            <p:cNvSpPr/>
            <p:nvPr/>
          </p:nvSpPr>
          <p:spPr>
            <a:xfrm>
              <a:off x="7583812" y="3771703"/>
              <a:ext cx="2494173" cy="875624"/>
            </a:xfrm>
            <a:prstGeom prst="rect">
              <a:avLst/>
            </a:prstGeom>
          </p:spPr>
          <p:txBody>
            <a:bodyPr wrap="square"/>
            <a:lstStyle/>
            <a:p>
              <a:pPr>
                <a:lnSpc>
                  <a:spcPct val="125000"/>
                </a:lnSpc>
              </a:pPr>
              <a:r>
                <a:rPr lang="zh-CN" sz="1400">
                  <a:solidFill>
                    <a:srgbClr val="808080"/>
                  </a:solidFill>
                  <a:latin typeface="微软雅黑"/>
                  <a:ea typeface="微软雅黑"/>
                </a:rPr>
                <a:t>用户可以在投影仪或者计算机上进行演示也可以将演示文稿</a:t>
              </a:r>
            </a:p>
          </p:txBody>
        </p:sp>
        <p:sp>
          <p:nvSpPr>
            <p:cNvPr id="69" name="矩形 68"/>
            <p:cNvSpPr/>
            <p:nvPr/>
          </p:nvSpPr>
          <p:spPr>
            <a:xfrm>
              <a:off x="7583812" y="3362125"/>
              <a:ext cx="2050552" cy="497957"/>
            </a:xfrm>
            <a:prstGeom prst="rect">
              <a:avLst/>
            </a:prstGeom>
          </p:spPr>
          <p:txBody>
            <a:bodyPr wrap="square">
              <a:spAutoFit/>
            </a:bodyPr>
            <a:lstStyle/>
            <a:p>
              <a:pPr>
                <a:lnSpc>
                  <a:spcPct val="120000"/>
                </a:lnSpc>
              </a:pPr>
              <a:r>
                <a:rPr lang="zh-CN" sz="2400" b="1">
                  <a:latin typeface="微软雅黑"/>
                  <a:ea typeface="微软雅黑"/>
                </a:rPr>
                <a:t>产品形式</a:t>
              </a:r>
            </a:p>
          </p:txBody>
        </p:sp>
      </p:grpSp>
      <p:grpSp>
        <p:nvGrpSpPr>
          <p:cNvPr id="70" name="组合 69"/>
          <p:cNvGrpSpPr/>
          <p:nvPr/>
        </p:nvGrpSpPr>
        <p:grpSpPr>
          <a:xfrm>
            <a:off x="7915964" y="3453241"/>
            <a:ext cx="2494173" cy="1349097"/>
            <a:chOff x="7583812" y="3362125"/>
            <a:chExt cx="2494173" cy="1349097"/>
          </a:xfrm>
        </p:grpSpPr>
        <p:sp>
          <p:nvSpPr>
            <p:cNvPr id="71" name="矩形 70"/>
            <p:cNvSpPr/>
            <p:nvPr/>
          </p:nvSpPr>
          <p:spPr>
            <a:xfrm>
              <a:off x="7583812" y="3835598"/>
              <a:ext cx="2494173" cy="875624"/>
            </a:xfrm>
            <a:prstGeom prst="rect">
              <a:avLst/>
            </a:prstGeom>
          </p:spPr>
          <p:txBody>
            <a:bodyPr wrap="square"/>
            <a:lstStyle/>
            <a:p>
              <a:pPr>
                <a:lnSpc>
                  <a:spcPct val="125000"/>
                </a:lnSpc>
              </a:pPr>
              <a:r>
                <a:rPr lang="zh-CN" sz="1400">
                  <a:solidFill>
                    <a:srgbClr val="808080"/>
                  </a:solidFill>
                  <a:latin typeface="微软雅黑"/>
                  <a:ea typeface="微软雅黑"/>
                </a:rPr>
                <a:t>用户可以在投影仪或者计算机上进行演示也可以将演示文稿</a:t>
              </a:r>
            </a:p>
          </p:txBody>
        </p:sp>
        <p:sp>
          <p:nvSpPr>
            <p:cNvPr id="72" name="矩形 71"/>
            <p:cNvSpPr/>
            <p:nvPr/>
          </p:nvSpPr>
          <p:spPr>
            <a:xfrm>
              <a:off x="7583812" y="3362125"/>
              <a:ext cx="2050552" cy="497957"/>
            </a:xfrm>
            <a:prstGeom prst="rect">
              <a:avLst/>
            </a:prstGeom>
          </p:spPr>
          <p:txBody>
            <a:bodyPr wrap="square">
              <a:spAutoFit/>
            </a:bodyPr>
            <a:lstStyle/>
            <a:p>
              <a:pPr>
                <a:lnSpc>
                  <a:spcPct val="120000"/>
                </a:lnSpc>
              </a:pPr>
              <a:r>
                <a:rPr lang="zh-CN" sz="2400" b="1">
                  <a:latin typeface="微软雅黑"/>
                  <a:ea typeface="微软雅黑"/>
                </a:rPr>
                <a:t>产品形式</a:t>
              </a:r>
            </a:p>
          </p:txBody>
        </p:sp>
      </p:grpSp>
      <p:grpSp>
        <p:nvGrpSpPr>
          <p:cNvPr id="73" name="组合 72"/>
          <p:cNvGrpSpPr/>
          <p:nvPr/>
        </p:nvGrpSpPr>
        <p:grpSpPr>
          <a:xfrm>
            <a:off x="1655968" y="2193978"/>
            <a:ext cx="2494173" cy="1327799"/>
            <a:chOff x="7583812" y="3362125"/>
            <a:chExt cx="2494173" cy="1327799"/>
          </a:xfrm>
        </p:grpSpPr>
        <p:sp>
          <p:nvSpPr>
            <p:cNvPr id="74" name="矩形 73"/>
            <p:cNvSpPr/>
            <p:nvPr/>
          </p:nvSpPr>
          <p:spPr>
            <a:xfrm>
              <a:off x="7583812" y="3814300"/>
              <a:ext cx="2494173" cy="875624"/>
            </a:xfrm>
            <a:prstGeom prst="rect">
              <a:avLst/>
            </a:prstGeom>
          </p:spPr>
          <p:txBody>
            <a:bodyPr wrap="square"/>
            <a:lstStyle/>
            <a:p>
              <a:pPr algn="r">
                <a:lnSpc>
                  <a:spcPct val="125000"/>
                </a:lnSpc>
              </a:pPr>
              <a:r>
                <a:rPr lang="zh-CN" sz="1400">
                  <a:solidFill>
                    <a:srgbClr val="808080"/>
                  </a:solidFill>
                  <a:latin typeface="微软雅黑"/>
                  <a:ea typeface="微软雅黑"/>
                </a:rPr>
                <a:t>用户可以在投影仪或者计算机上进行演示也可以将演示文稿</a:t>
              </a:r>
            </a:p>
          </p:txBody>
        </p:sp>
        <p:sp>
          <p:nvSpPr>
            <p:cNvPr id="75" name="矩形 74"/>
            <p:cNvSpPr/>
            <p:nvPr/>
          </p:nvSpPr>
          <p:spPr>
            <a:xfrm>
              <a:off x="8027433" y="3362125"/>
              <a:ext cx="2050552" cy="497957"/>
            </a:xfrm>
            <a:prstGeom prst="rect">
              <a:avLst/>
            </a:prstGeom>
          </p:spPr>
          <p:txBody>
            <a:bodyPr wrap="square">
              <a:spAutoFit/>
            </a:bodyPr>
            <a:lstStyle/>
            <a:p>
              <a:pPr algn="r">
                <a:lnSpc>
                  <a:spcPct val="120000"/>
                </a:lnSpc>
              </a:pPr>
              <a:r>
                <a:rPr lang="zh-CN" sz="2400" b="1">
                  <a:latin typeface="微软雅黑"/>
                  <a:ea typeface="微软雅黑"/>
                </a:rPr>
                <a:t>产品形式</a:t>
              </a:r>
            </a:p>
          </p:txBody>
        </p:sp>
      </p:grpSp>
      <p:grpSp>
        <p:nvGrpSpPr>
          <p:cNvPr id="76" name="组合 75"/>
          <p:cNvGrpSpPr/>
          <p:nvPr/>
        </p:nvGrpSpPr>
        <p:grpSpPr>
          <a:xfrm>
            <a:off x="1655968" y="3453241"/>
            <a:ext cx="2494173" cy="1338448"/>
            <a:chOff x="7583812" y="3362125"/>
            <a:chExt cx="2494173" cy="1338448"/>
          </a:xfrm>
        </p:grpSpPr>
        <p:sp>
          <p:nvSpPr>
            <p:cNvPr id="77" name="矩形 76"/>
            <p:cNvSpPr/>
            <p:nvPr/>
          </p:nvSpPr>
          <p:spPr>
            <a:xfrm>
              <a:off x="7583812" y="3824949"/>
              <a:ext cx="2494173" cy="875624"/>
            </a:xfrm>
            <a:prstGeom prst="rect">
              <a:avLst/>
            </a:prstGeom>
          </p:spPr>
          <p:txBody>
            <a:bodyPr wrap="square"/>
            <a:lstStyle/>
            <a:p>
              <a:pPr algn="r">
                <a:lnSpc>
                  <a:spcPct val="125000"/>
                </a:lnSpc>
              </a:pPr>
              <a:r>
                <a:rPr lang="zh-CN" sz="1400">
                  <a:solidFill>
                    <a:srgbClr val="808080"/>
                  </a:solidFill>
                  <a:latin typeface="微软雅黑"/>
                  <a:ea typeface="微软雅黑"/>
                </a:rPr>
                <a:t>用户可以在投影仪或者计算机上进行演示也可以将演示文稿</a:t>
              </a:r>
            </a:p>
          </p:txBody>
        </p:sp>
        <p:sp>
          <p:nvSpPr>
            <p:cNvPr id="78" name="矩形 77"/>
            <p:cNvSpPr/>
            <p:nvPr/>
          </p:nvSpPr>
          <p:spPr>
            <a:xfrm>
              <a:off x="8027433" y="3362125"/>
              <a:ext cx="2050552" cy="497957"/>
            </a:xfrm>
            <a:prstGeom prst="rect">
              <a:avLst/>
            </a:prstGeom>
          </p:spPr>
          <p:txBody>
            <a:bodyPr wrap="square">
              <a:spAutoFit/>
            </a:bodyPr>
            <a:lstStyle/>
            <a:p>
              <a:pPr algn="r">
                <a:lnSpc>
                  <a:spcPct val="120000"/>
                </a:lnSpc>
              </a:pPr>
              <a:r>
                <a:rPr lang="zh-CN" sz="2400" b="1">
                  <a:latin typeface="微软雅黑"/>
                  <a:ea typeface="微软雅黑"/>
                </a:rPr>
                <a:t>产品形式</a:t>
              </a:r>
            </a:p>
          </p:txBody>
        </p:sp>
      </p:grpSp>
      <p:grpSp>
        <p:nvGrpSpPr>
          <p:cNvPr id="79" name="组合 78"/>
          <p:cNvGrpSpPr/>
          <p:nvPr/>
        </p:nvGrpSpPr>
        <p:grpSpPr>
          <a:xfrm>
            <a:off x="7915964" y="4712504"/>
            <a:ext cx="2494173" cy="1338448"/>
            <a:chOff x="7583812" y="3362125"/>
            <a:chExt cx="2494173" cy="1338448"/>
          </a:xfrm>
        </p:grpSpPr>
        <p:sp>
          <p:nvSpPr>
            <p:cNvPr id="80" name="矩形 79"/>
            <p:cNvSpPr/>
            <p:nvPr/>
          </p:nvSpPr>
          <p:spPr>
            <a:xfrm>
              <a:off x="7583812" y="3824949"/>
              <a:ext cx="2494173" cy="875624"/>
            </a:xfrm>
            <a:prstGeom prst="rect">
              <a:avLst/>
            </a:prstGeom>
          </p:spPr>
          <p:txBody>
            <a:bodyPr wrap="square"/>
            <a:lstStyle/>
            <a:p>
              <a:pPr>
                <a:lnSpc>
                  <a:spcPct val="125000"/>
                </a:lnSpc>
              </a:pPr>
              <a:r>
                <a:rPr lang="zh-CN" sz="1400">
                  <a:solidFill>
                    <a:srgbClr val="808080"/>
                  </a:solidFill>
                  <a:latin typeface="微软雅黑"/>
                  <a:ea typeface="微软雅黑"/>
                </a:rPr>
                <a:t>用户可以在投影仪或者计算机上进行演示也可以将演示文稿</a:t>
              </a:r>
            </a:p>
          </p:txBody>
        </p:sp>
        <p:sp>
          <p:nvSpPr>
            <p:cNvPr id="81" name="矩形 80"/>
            <p:cNvSpPr/>
            <p:nvPr/>
          </p:nvSpPr>
          <p:spPr>
            <a:xfrm>
              <a:off x="7583812" y="3362125"/>
              <a:ext cx="2050552" cy="497957"/>
            </a:xfrm>
            <a:prstGeom prst="rect">
              <a:avLst/>
            </a:prstGeom>
          </p:spPr>
          <p:txBody>
            <a:bodyPr wrap="square">
              <a:spAutoFit/>
            </a:bodyPr>
            <a:lstStyle/>
            <a:p>
              <a:pPr>
                <a:lnSpc>
                  <a:spcPct val="120000"/>
                </a:lnSpc>
              </a:pPr>
              <a:r>
                <a:rPr lang="zh-CN" sz="2400" b="1">
                  <a:latin typeface="微软雅黑"/>
                  <a:ea typeface="微软雅黑"/>
                </a:rPr>
                <a:t>产品形式</a:t>
              </a:r>
            </a:p>
          </p:txBody>
        </p:sp>
      </p:grpSp>
      <p:grpSp>
        <p:nvGrpSpPr>
          <p:cNvPr id="82" name="组合 81"/>
          <p:cNvGrpSpPr/>
          <p:nvPr/>
        </p:nvGrpSpPr>
        <p:grpSpPr>
          <a:xfrm>
            <a:off x="1655968" y="4712504"/>
            <a:ext cx="2494173" cy="1317150"/>
            <a:chOff x="7583812" y="3362125"/>
            <a:chExt cx="2494173" cy="1317150"/>
          </a:xfrm>
        </p:grpSpPr>
        <p:sp>
          <p:nvSpPr>
            <p:cNvPr id="83" name="矩形 82"/>
            <p:cNvSpPr/>
            <p:nvPr/>
          </p:nvSpPr>
          <p:spPr>
            <a:xfrm>
              <a:off x="7583812" y="3803650"/>
              <a:ext cx="2494173" cy="875624"/>
            </a:xfrm>
            <a:prstGeom prst="rect">
              <a:avLst/>
            </a:prstGeom>
          </p:spPr>
          <p:txBody>
            <a:bodyPr wrap="square"/>
            <a:lstStyle/>
            <a:p>
              <a:pPr algn="r">
                <a:lnSpc>
                  <a:spcPct val="125000"/>
                </a:lnSpc>
              </a:pPr>
              <a:r>
                <a:rPr lang="zh-CN" sz="1400">
                  <a:solidFill>
                    <a:srgbClr val="808080"/>
                  </a:solidFill>
                  <a:latin typeface="微软雅黑"/>
                  <a:ea typeface="微软雅黑"/>
                </a:rPr>
                <a:t>用户可以在投影仪或者计算机上进行演示也可以将演示文稿</a:t>
              </a:r>
            </a:p>
          </p:txBody>
        </p:sp>
        <p:sp>
          <p:nvSpPr>
            <p:cNvPr id="84" name="矩形 83"/>
            <p:cNvSpPr/>
            <p:nvPr/>
          </p:nvSpPr>
          <p:spPr>
            <a:xfrm>
              <a:off x="8027433" y="3362125"/>
              <a:ext cx="2050552" cy="497957"/>
            </a:xfrm>
            <a:prstGeom prst="rect">
              <a:avLst/>
            </a:prstGeom>
          </p:spPr>
          <p:txBody>
            <a:bodyPr wrap="square">
              <a:spAutoFit/>
            </a:bodyPr>
            <a:lstStyle/>
            <a:p>
              <a:pPr algn="r">
                <a:lnSpc>
                  <a:spcPct val="120000"/>
                </a:lnSpc>
              </a:pPr>
              <a:r>
                <a:rPr lang="zh-CN" sz="2400" b="1">
                  <a:latin typeface="微软雅黑"/>
                  <a:ea typeface="微软雅黑"/>
                </a:rPr>
                <a:t>产品形式</a:t>
              </a:r>
            </a:p>
          </p:txBody>
        </p:sp>
      </p:grpSp>
      <p:sp>
        <p:nvSpPr>
          <p:cNvPr id="40" name="文本框 39"/>
          <p:cNvSpPr txBox="1"/>
          <p:nvPr/>
        </p:nvSpPr>
        <p:spPr>
          <a:xfrm>
            <a:off x="856343" y="662943"/>
            <a:ext cx="3394209" cy="523221"/>
          </a:xfrm>
          <a:prstGeom prst="rect">
            <a:avLst/>
          </a:prstGeom>
          <a:noFill/>
        </p:spPr>
        <p:txBody>
          <a:bodyPr wrap="square">
            <a:spAutoFit/>
          </a:bodyPr>
          <a:lstStyle/>
          <a:p>
            <a:r>
              <a:rPr lang="zh-CN" sz="2800" b="1">
                <a:latin typeface="微软雅黑"/>
                <a:ea typeface="微软雅黑"/>
              </a:rPr>
              <a:t>项目背景研究</a:t>
            </a:r>
          </a:p>
        </p:txBody>
      </p:sp>
      <p:cxnSp>
        <p:nvCxnSpPr>
          <p:cNvPr id="42" name="直接连接符 41"/>
          <p:cNvCxnSpPr/>
          <p:nvPr/>
        </p:nvCxnSpPr>
        <p:spPr>
          <a:xfrm>
            <a:off x="0" y="1210357"/>
            <a:ext cx="5239657" cy="0"/>
          </a:xfrm>
          <a:prstGeom prst="line">
            <a:avLst/>
          </a:prstGeom>
          <a:ln w="19050">
            <a:solidFill>
              <a:schemeClr val="bg1">
                <a:lumMod val="75000"/>
              </a:schemeClr>
            </a:solidFill>
            <a:prstDash val="solid"/>
            <a:miter/>
          </a:ln>
        </p:spPr>
      </p:cxnSp>
      <p:cxnSp>
        <p:nvCxnSpPr>
          <p:cNvPr id="43" name="直接连接符 42"/>
          <p:cNvCxnSpPr/>
          <p:nvPr/>
        </p:nvCxnSpPr>
        <p:spPr>
          <a:xfrm>
            <a:off x="856343" y="1311958"/>
            <a:ext cx="5239657" cy="0"/>
          </a:xfrm>
          <a:prstGeom prst="line">
            <a:avLst/>
          </a:prstGeom>
          <a:ln w="3175">
            <a:solidFill>
              <a:schemeClr val="bg1">
                <a:lumMod val="85000"/>
              </a:schemeClr>
            </a:solidFill>
            <a:prstDash val="solid"/>
            <a:miter/>
          </a:ln>
        </p:spPr>
      </p:cxn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childTnLst>
                                </p:cTn>
                              </p:par>
                              <p:par>
                                <p:cTn id="12" presetID="10" presetClass="entr" presetSubtype="0" fill="hold" nodeType="withEffect">
                                  <p:stCondLst>
                                    <p:cond delay="0"/>
                                  </p:stCondLst>
                                  <p:childTnLst>
                                    <p:set>
                                      <p:cBhvr>
                                        <p:cTn id="13" dur="1" fill="hold">
                                          <p:stCondLst>
                                            <p:cond delay="0"/>
                                          </p:stCondLst>
                                        </p:cTn>
                                        <p:tgtEl>
                                          <p:spTgt spid="76"/>
                                        </p:tgtEl>
                                        <p:attrNameLst>
                                          <p:attrName>style.visibility</p:attrName>
                                        </p:attrNameLst>
                                      </p:cBhvr>
                                      <p:to>
                                        <p:strVal val="visible"/>
                                      </p:to>
                                    </p:set>
                                    <p:animEffect transition="in" filter="fade">
                                      <p:cBhvr>
                                        <p:cTn id="14" dur="500"/>
                                        <p:tgtEl>
                                          <p:spTgt spid="76"/>
                                        </p:tgtEl>
                                      </p:cBhvr>
                                    </p:animEffect>
                                  </p:childTnLst>
                                </p:cTn>
                              </p:par>
                              <p:par>
                                <p:cTn id="15" presetID="10" presetClass="entr" presetSubtype="0" fill="hold" nodeType="with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par>
                                <p:cTn id="18" presetID="10" presetClass="entr" presetSubtype="0" fill="hold" nodeType="with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500"/>
                                        <p:tgtEl>
                                          <p:spTgt spid="67"/>
                                        </p:tgtEl>
                                      </p:cBhvr>
                                    </p:animEffect>
                                  </p:childTnLst>
                                </p:cTn>
                              </p:par>
                              <p:par>
                                <p:cTn id="21" presetID="10"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par>
                                <p:cTn id="24" presetID="10" presetClass="entr" presetSubtype="0" fill="hold" nodeType="with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六边形 29"/>
          <p:cNvSpPr/>
          <p:nvPr/>
        </p:nvSpPr>
        <p:spPr>
          <a:xfrm rot="5400000">
            <a:off x="5013472" y="2016349"/>
            <a:ext cx="1035789" cy="892922"/>
          </a:xfrm>
          <a:prstGeom prst="hexagon">
            <a:avLst/>
          </a:prstGeom>
          <a:solidFill>
            <a:schemeClr val="accent3"/>
          </a:solidFill>
          <a:ln>
            <a:noFill/>
          </a:ln>
        </p:spPr>
        <p:txBody>
          <a:bodyPr anchor="ctr"/>
          <a:lstStyle/>
          <a:p>
            <a:pPr algn="ctr"/>
            <a:endParaRPr lang="zh-CN">
              <a:solidFill>
                <a:schemeClr val="lt1"/>
              </a:solidFill>
              <a:latin typeface="微软雅黑"/>
              <a:ea typeface="微软雅黑"/>
            </a:endParaRPr>
          </a:p>
        </p:txBody>
      </p:sp>
      <p:sp>
        <p:nvSpPr>
          <p:cNvPr id="31" name="六边形 30"/>
          <p:cNvSpPr/>
          <p:nvPr/>
        </p:nvSpPr>
        <p:spPr>
          <a:xfrm rot="5400000">
            <a:off x="5013472" y="3389762"/>
            <a:ext cx="1035789" cy="892922"/>
          </a:xfrm>
          <a:prstGeom prst="hexagon">
            <a:avLst/>
          </a:prstGeom>
          <a:solidFill>
            <a:schemeClr val="accent1"/>
          </a:solidFill>
          <a:ln>
            <a:noFill/>
          </a:ln>
        </p:spPr>
        <p:txBody>
          <a:bodyPr anchor="ctr"/>
          <a:lstStyle/>
          <a:p>
            <a:pPr algn="ctr"/>
            <a:endParaRPr lang="zh-CN">
              <a:solidFill>
                <a:schemeClr val="lt1"/>
              </a:solidFill>
              <a:latin typeface="微软雅黑"/>
              <a:ea typeface="微软雅黑"/>
            </a:endParaRPr>
          </a:p>
        </p:txBody>
      </p:sp>
      <p:sp>
        <p:nvSpPr>
          <p:cNvPr id="32" name="六边形 31"/>
          <p:cNvSpPr/>
          <p:nvPr/>
        </p:nvSpPr>
        <p:spPr>
          <a:xfrm rot="5400000">
            <a:off x="5013472" y="4763176"/>
            <a:ext cx="1035789" cy="892922"/>
          </a:xfrm>
          <a:prstGeom prst="hexagon">
            <a:avLst/>
          </a:prstGeom>
          <a:solidFill>
            <a:schemeClr val="accent2"/>
          </a:solidFill>
          <a:ln>
            <a:noFill/>
          </a:ln>
        </p:spPr>
        <p:txBody>
          <a:bodyPr anchor="ctr"/>
          <a:lstStyle/>
          <a:p>
            <a:pPr algn="ctr"/>
            <a:endParaRPr lang="zh-CN">
              <a:solidFill>
                <a:schemeClr val="lt1"/>
              </a:solidFill>
              <a:latin typeface="微软雅黑"/>
              <a:ea typeface="微软雅黑"/>
            </a:endParaRPr>
          </a:p>
        </p:txBody>
      </p:sp>
      <p:sp>
        <p:nvSpPr>
          <p:cNvPr id="33" name="六边形 11"/>
          <p:cNvSpPr/>
          <p:nvPr/>
        </p:nvSpPr>
        <p:spPr>
          <a:xfrm>
            <a:off x="5312826" y="2244560"/>
            <a:ext cx="437080" cy="436505"/>
          </a:xfrm>
          <a:custGeom>
            <a:avLst/>
            <a:gdLst/>
            <a:ahLst/>
            <a:cxnLst/>
            <a:rect l="l" t="t" r="r" b="b"/>
            <a:pathLst>
              <a:path w="437080" h="436505">
                <a:moveTo>
                  <a:pt x="63849" y="381081"/>
                </a:moveTo>
                <a:lnTo>
                  <a:pt x="127027" y="381081"/>
                </a:lnTo>
                <a:lnTo>
                  <a:pt x="127027" y="397162"/>
                </a:lnTo>
                <a:lnTo>
                  <a:pt x="63849" y="397162"/>
                </a:lnTo>
                <a:close/>
                <a:moveTo>
                  <a:pt x="63849" y="341163"/>
                </a:moveTo>
                <a:lnTo>
                  <a:pt x="127027" y="341163"/>
                </a:lnTo>
                <a:lnTo>
                  <a:pt x="127027" y="357244"/>
                </a:lnTo>
                <a:lnTo>
                  <a:pt x="63849" y="357244"/>
                </a:lnTo>
                <a:close/>
                <a:moveTo>
                  <a:pt x="63849" y="301916"/>
                </a:moveTo>
                <a:lnTo>
                  <a:pt x="127027" y="301916"/>
                </a:lnTo>
                <a:lnTo>
                  <a:pt x="127027" y="317327"/>
                </a:lnTo>
                <a:lnTo>
                  <a:pt x="63849" y="317327"/>
                </a:lnTo>
                <a:close/>
                <a:moveTo>
                  <a:pt x="150862" y="263809"/>
                </a:moveTo>
                <a:lnTo>
                  <a:pt x="150862" y="421022"/>
                </a:lnTo>
                <a:lnTo>
                  <a:pt x="246267" y="421022"/>
                </a:lnTo>
                <a:lnTo>
                  <a:pt x="246267" y="282269"/>
                </a:lnTo>
                <a:close/>
                <a:moveTo>
                  <a:pt x="135358" y="263809"/>
                </a:moveTo>
                <a:lnTo>
                  <a:pt x="55455" y="282269"/>
                </a:lnTo>
                <a:lnTo>
                  <a:pt x="55455" y="421022"/>
                </a:lnTo>
                <a:lnTo>
                  <a:pt x="135358" y="421022"/>
                </a:lnTo>
                <a:close/>
                <a:moveTo>
                  <a:pt x="183026" y="230409"/>
                </a:moveTo>
                <a:lnTo>
                  <a:pt x="238547" y="230409"/>
                </a:lnTo>
                <a:lnTo>
                  <a:pt x="238547" y="245917"/>
                </a:lnTo>
                <a:lnTo>
                  <a:pt x="183026" y="245917"/>
                </a:lnTo>
                <a:close/>
                <a:moveTo>
                  <a:pt x="183026" y="190588"/>
                </a:moveTo>
                <a:lnTo>
                  <a:pt x="238547" y="190588"/>
                </a:lnTo>
                <a:lnTo>
                  <a:pt x="238547" y="206575"/>
                </a:lnTo>
                <a:lnTo>
                  <a:pt x="183026" y="206575"/>
                </a:lnTo>
                <a:close/>
                <a:moveTo>
                  <a:pt x="183026" y="150671"/>
                </a:moveTo>
                <a:lnTo>
                  <a:pt x="238547" y="150671"/>
                </a:lnTo>
                <a:lnTo>
                  <a:pt x="238547" y="166752"/>
                </a:lnTo>
                <a:lnTo>
                  <a:pt x="183026" y="166752"/>
                </a:lnTo>
                <a:close/>
                <a:moveTo>
                  <a:pt x="183026" y="111328"/>
                </a:moveTo>
                <a:lnTo>
                  <a:pt x="238547" y="111328"/>
                </a:lnTo>
                <a:lnTo>
                  <a:pt x="238547" y="126835"/>
                </a:lnTo>
                <a:lnTo>
                  <a:pt x="183026" y="126835"/>
                </a:lnTo>
                <a:close/>
                <a:moveTo>
                  <a:pt x="262368" y="75629"/>
                </a:moveTo>
                <a:lnTo>
                  <a:pt x="262368" y="275718"/>
                </a:lnTo>
                <a:lnTo>
                  <a:pt x="262368" y="278101"/>
                </a:lnTo>
                <a:lnTo>
                  <a:pt x="262368" y="421022"/>
                </a:lnTo>
                <a:lnTo>
                  <a:pt x="357773" y="421022"/>
                </a:lnTo>
                <a:lnTo>
                  <a:pt x="357773" y="114336"/>
                </a:lnTo>
                <a:close/>
                <a:moveTo>
                  <a:pt x="246267" y="73842"/>
                </a:moveTo>
                <a:lnTo>
                  <a:pt x="174713" y="92899"/>
                </a:lnTo>
                <a:lnTo>
                  <a:pt x="174713" y="252494"/>
                </a:lnTo>
                <a:lnTo>
                  <a:pt x="246267" y="266191"/>
                </a:lnTo>
                <a:close/>
                <a:moveTo>
                  <a:pt x="293971" y="16079"/>
                </a:moveTo>
                <a:cubicBezTo>
                  <a:pt x="289797" y="16079"/>
                  <a:pt x="286219" y="19651"/>
                  <a:pt x="286219" y="23820"/>
                </a:cubicBezTo>
                <a:cubicBezTo>
                  <a:pt x="286219" y="27989"/>
                  <a:pt x="289797" y="31562"/>
                  <a:pt x="293971" y="31562"/>
                </a:cubicBezTo>
                <a:cubicBezTo>
                  <a:pt x="298741" y="31562"/>
                  <a:pt x="302319" y="27989"/>
                  <a:pt x="302319" y="23820"/>
                </a:cubicBezTo>
                <a:cubicBezTo>
                  <a:pt x="302319" y="19651"/>
                  <a:pt x="298741" y="16079"/>
                  <a:pt x="293971" y="16079"/>
                </a:cubicBezTo>
                <a:close/>
                <a:moveTo>
                  <a:pt x="293971" y="0"/>
                </a:moveTo>
                <a:cubicBezTo>
                  <a:pt x="307089" y="0"/>
                  <a:pt x="317822" y="10719"/>
                  <a:pt x="317822" y="23820"/>
                </a:cubicBezTo>
                <a:cubicBezTo>
                  <a:pt x="317822" y="33944"/>
                  <a:pt x="311263" y="42876"/>
                  <a:pt x="302319" y="46449"/>
                </a:cubicBezTo>
                <a:lnTo>
                  <a:pt x="302319" y="74438"/>
                </a:lnTo>
                <a:lnTo>
                  <a:pt x="368507" y="101831"/>
                </a:lnTo>
                <a:cubicBezTo>
                  <a:pt x="371488" y="103022"/>
                  <a:pt x="373874" y="106000"/>
                  <a:pt x="373874" y="108977"/>
                </a:cubicBezTo>
                <a:lnTo>
                  <a:pt x="373874" y="421022"/>
                </a:lnTo>
                <a:lnTo>
                  <a:pt x="437080" y="421022"/>
                </a:lnTo>
                <a:lnTo>
                  <a:pt x="437080" y="436505"/>
                </a:lnTo>
                <a:lnTo>
                  <a:pt x="365526" y="436505"/>
                </a:lnTo>
                <a:lnTo>
                  <a:pt x="254615" y="436505"/>
                </a:lnTo>
                <a:lnTo>
                  <a:pt x="143109" y="436505"/>
                </a:lnTo>
                <a:lnTo>
                  <a:pt x="47703" y="436505"/>
                </a:lnTo>
                <a:lnTo>
                  <a:pt x="0" y="436505"/>
                </a:lnTo>
                <a:lnTo>
                  <a:pt x="0" y="421022"/>
                </a:lnTo>
                <a:lnTo>
                  <a:pt x="39951" y="421022"/>
                </a:lnTo>
                <a:lnTo>
                  <a:pt x="39951" y="275718"/>
                </a:lnTo>
                <a:cubicBezTo>
                  <a:pt x="39951" y="272145"/>
                  <a:pt x="42336" y="269168"/>
                  <a:pt x="45915" y="267977"/>
                </a:cubicBezTo>
                <a:lnTo>
                  <a:pt x="141320" y="246539"/>
                </a:lnTo>
                <a:cubicBezTo>
                  <a:pt x="142513" y="245943"/>
                  <a:pt x="143706" y="245943"/>
                  <a:pt x="144302" y="246539"/>
                </a:cubicBezTo>
                <a:cubicBezTo>
                  <a:pt x="144898" y="246539"/>
                  <a:pt x="144898" y="246539"/>
                  <a:pt x="144898" y="246539"/>
                </a:cubicBezTo>
                <a:lnTo>
                  <a:pt x="159209" y="248921"/>
                </a:lnTo>
                <a:lnTo>
                  <a:pt x="159209" y="86348"/>
                </a:lnTo>
                <a:cubicBezTo>
                  <a:pt x="159209" y="82775"/>
                  <a:pt x="161594" y="79798"/>
                  <a:pt x="165172" y="78607"/>
                </a:cubicBezTo>
                <a:lnTo>
                  <a:pt x="252230" y="55977"/>
                </a:lnTo>
                <a:cubicBezTo>
                  <a:pt x="252826" y="55977"/>
                  <a:pt x="252826" y="55977"/>
                  <a:pt x="253423" y="55977"/>
                </a:cubicBezTo>
                <a:cubicBezTo>
                  <a:pt x="254019" y="55977"/>
                  <a:pt x="254615" y="55382"/>
                  <a:pt x="255212" y="55977"/>
                </a:cubicBezTo>
                <a:cubicBezTo>
                  <a:pt x="255809" y="55977"/>
                  <a:pt x="256405" y="55977"/>
                  <a:pt x="256405" y="55977"/>
                </a:cubicBezTo>
                <a:cubicBezTo>
                  <a:pt x="257001" y="55977"/>
                  <a:pt x="257001" y="55977"/>
                  <a:pt x="257597" y="55977"/>
                </a:cubicBezTo>
                <a:lnTo>
                  <a:pt x="286219" y="67887"/>
                </a:lnTo>
                <a:lnTo>
                  <a:pt x="286219" y="46449"/>
                </a:lnTo>
                <a:cubicBezTo>
                  <a:pt x="277274" y="42876"/>
                  <a:pt x="270119" y="33944"/>
                  <a:pt x="270119" y="23820"/>
                </a:cubicBezTo>
                <a:cubicBezTo>
                  <a:pt x="270119" y="10719"/>
                  <a:pt x="280852" y="0"/>
                  <a:pt x="293971" y="0"/>
                </a:cubicBezTo>
                <a:close/>
              </a:path>
            </a:pathLst>
          </a:custGeom>
          <a:solidFill>
            <a:schemeClr val="bg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34" name="六边形 12"/>
          <p:cNvSpPr/>
          <p:nvPr/>
        </p:nvSpPr>
        <p:spPr>
          <a:xfrm>
            <a:off x="5312826" y="3618016"/>
            <a:ext cx="437080" cy="436420"/>
          </a:xfrm>
          <a:custGeom>
            <a:avLst/>
            <a:gdLst/>
            <a:ahLst/>
            <a:cxnLst/>
            <a:rect l="l" t="t" r="r" b="b"/>
            <a:pathLst>
              <a:path w="437080" h="436420">
                <a:moveTo>
                  <a:pt x="218508" y="377642"/>
                </a:moveTo>
                <a:cubicBezTo>
                  <a:pt x="223249" y="377642"/>
                  <a:pt x="227093" y="381473"/>
                  <a:pt x="227093" y="386198"/>
                </a:cubicBezTo>
                <a:lnTo>
                  <a:pt x="227093" y="397308"/>
                </a:lnTo>
                <a:cubicBezTo>
                  <a:pt x="227093" y="402032"/>
                  <a:pt x="223249" y="405863"/>
                  <a:pt x="218508" y="405863"/>
                </a:cubicBezTo>
                <a:cubicBezTo>
                  <a:pt x="213767" y="405863"/>
                  <a:pt x="209987" y="402032"/>
                  <a:pt x="209987" y="397308"/>
                </a:cubicBezTo>
                <a:lnTo>
                  <a:pt x="209987" y="386198"/>
                </a:lnTo>
                <a:cubicBezTo>
                  <a:pt x="209987" y="381473"/>
                  <a:pt x="213767" y="377642"/>
                  <a:pt x="218508" y="377642"/>
                </a:cubicBezTo>
                <a:close/>
                <a:moveTo>
                  <a:pt x="309220" y="366475"/>
                </a:moveTo>
                <a:cubicBezTo>
                  <a:pt x="313958" y="366475"/>
                  <a:pt x="317798" y="370316"/>
                  <a:pt x="317798" y="375054"/>
                </a:cubicBezTo>
                <a:cubicBezTo>
                  <a:pt x="317798" y="379792"/>
                  <a:pt x="313958" y="383632"/>
                  <a:pt x="309220" y="383632"/>
                </a:cubicBezTo>
                <a:cubicBezTo>
                  <a:pt x="304482" y="383632"/>
                  <a:pt x="300642" y="379792"/>
                  <a:pt x="300642" y="375054"/>
                </a:cubicBezTo>
                <a:cubicBezTo>
                  <a:pt x="300642" y="370316"/>
                  <a:pt x="304482" y="366475"/>
                  <a:pt x="309220" y="366475"/>
                </a:cubicBezTo>
                <a:close/>
                <a:moveTo>
                  <a:pt x="127836" y="366475"/>
                </a:moveTo>
                <a:cubicBezTo>
                  <a:pt x="132559" y="366475"/>
                  <a:pt x="136389" y="370316"/>
                  <a:pt x="136389" y="375054"/>
                </a:cubicBezTo>
                <a:cubicBezTo>
                  <a:pt x="136389" y="379792"/>
                  <a:pt x="132559" y="383632"/>
                  <a:pt x="127836" y="383632"/>
                </a:cubicBezTo>
                <a:cubicBezTo>
                  <a:pt x="123112" y="383632"/>
                  <a:pt x="119282" y="379792"/>
                  <a:pt x="119282" y="375054"/>
                </a:cubicBezTo>
                <a:cubicBezTo>
                  <a:pt x="119282" y="370316"/>
                  <a:pt x="123112" y="366475"/>
                  <a:pt x="127836" y="366475"/>
                </a:cubicBezTo>
                <a:close/>
                <a:moveTo>
                  <a:pt x="375612" y="300184"/>
                </a:moveTo>
                <a:cubicBezTo>
                  <a:pt x="380350" y="300184"/>
                  <a:pt x="384191" y="304025"/>
                  <a:pt x="384191" y="308763"/>
                </a:cubicBezTo>
                <a:cubicBezTo>
                  <a:pt x="384191" y="313501"/>
                  <a:pt x="380350" y="317341"/>
                  <a:pt x="375612" y="317341"/>
                </a:cubicBezTo>
                <a:cubicBezTo>
                  <a:pt x="370874" y="317341"/>
                  <a:pt x="367034" y="313501"/>
                  <a:pt x="367034" y="308763"/>
                </a:cubicBezTo>
                <a:cubicBezTo>
                  <a:pt x="367034" y="304025"/>
                  <a:pt x="370874" y="300184"/>
                  <a:pt x="375612" y="300184"/>
                </a:cubicBezTo>
                <a:close/>
                <a:moveTo>
                  <a:pt x="61443" y="300184"/>
                </a:moveTo>
                <a:cubicBezTo>
                  <a:pt x="66167" y="300184"/>
                  <a:pt x="69997" y="304025"/>
                  <a:pt x="69997" y="308763"/>
                </a:cubicBezTo>
                <a:cubicBezTo>
                  <a:pt x="69997" y="313501"/>
                  <a:pt x="66167" y="317341"/>
                  <a:pt x="61443" y="317341"/>
                </a:cubicBezTo>
                <a:cubicBezTo>
                  <a:pt x="56720" y="317341"/>
                  <a:pt x="52890" y="313501"/>
                  <a:pt x="52890" y="308763"/>
                </a:cubicBezTo>
                <a:cubicBezTo>
                  <a:pt x="52890" y="304025"/>
                  <a:pt x="56720" y="300184"/>
                  <a:pt x="61443" y="300184"/>
                </a:cubicBezTo>
                <a:close/>
                <a:moveTo>
                  <a:pt x="386731" y="209683"/>
                </a:moveTo>
                <a:lnTo>
                  <a:pt x="399668" y="209683"/>
                </a:lnTo>
                <a:cubicBezTo>
                  <a:pt x="404407" y="209683"/>
                  <a:pt x="408249" y="213451"/>
                  <a:pt x="408249" y="218178"/>
                </a:cubicBezTo>
                <a:cubicBezTo>
                  <a:pt x="408249" y="222905"/>
                  <a:pt x="404407" y="226737"/>
                  <a:pt x="399668" y="226737"/>
                </a:cubicBezTo>
                <a:lnTo>
                  <a:pt x="386731" y="226737"/>
                </a:lnTo>
                <a:cubicBezTo>
                  <a:pt x="381992" y="226737"/>
                  <a:pt x="378150" y="222905"/>
                  <a:pt x="378150" y="218178"/>
                </a:cubicBezTo>
                <a:cubicBezTo>
                  <a:pt x="378150" y="213451"/>
                  <a:pt x="381992" y="209683"/>
                  <a:pt x="386731" y="209683"/>
                </a:cubicBezTo>
                <a:close/>
                <a:moveTo>
                  <a:pt x="37398" y="209683"/>
                </a:moveTo>
                <a:lnTo>
                  <a:pt x="50313" y="209683"/>
                </a:lnTo>
                <a:cubicBezTo>
                  <a:pt x="55044" y="209683"/>
                  <a:pt x="58880" y="213451"/>
                  <a:pt x="58880" y="218178"/>
                </a:cubicBezTo>
                <a:cubicBezTo>
                  <a:pt x="58880" y="222905"/>
                  <a:pt x="55044" y="226737"/>
                  <a:pt x="50313" y="226737"/>
                </a:cubicBezTo>
                <a:lnTo>
                  <a:pt x="37398" y="226737"/>
                </a:lnTo>
                <a:cubicBezTo>
                  <a:pt x="32667" y="226737"/>
                  <a:pt x="28831" y="222905"/>
                  <a:pt x="28831" y="218178"/>
                </a:cubicBezTo>
                <a:cubicBezTo>
                  <a:pt x="28831" y="213451"/>
                  <a:pt x="32667" y="209683"/>
                  <a:pt x="37398" y="209683"/>
                </a:cubicBezTo>
                <a:close/>
                <a:moveTo>
                  <a:pt x="296793" y="159755"/>
                </a:moveTo>
                <a:lnTo>
                  <a:pt x="248515" y="240425"/>
                </a:lnTo>
                <a:lnTo>
                  <a:pt x="296793" y="240425"/>
                </a:lnTo>
                <a:close/>
                <a:moveTo>
                  <a:pt x="307613" y="120508"/>
                </a:moveTo>
                <a:cubicBezTo>
                  <a:pt x="311327" y="121530"/>
                  <a:pt x="313888" y="124918"/>
                  <a:pt x="313888" y="128753"/>
                </a:cubicBezTo>
                <a:lnTo>
                  <a:pt x="313888" y="240425"/>
                </a:lnTo>
                <a:lnTo>
                  <a:pt x="337643" y="240425"/>
                </a:lnTo>
                <a:cubicBezTo>
                  <a:pt x="342381" y="240425"/>
                  <a:pt x="346223" y="244260"/>
                  <a:pt x="346223" y="248991"/>
                </a:cubicBezTo>
                <a:cubicBezTo>
                  <a:pt x="346223" y="253657"/>
                  <a:pt x="342381" y="257493"/>
                  <a:pt x="337643" y="257493"/>
                </a:cubicBezTo>
                <a:lnTo>
                  <a:pt x="313888" y="257493"/>
                </a:lnTo>
                <a:lnTo>
                  <a:pt x="313888" y="307672"/>
                </a:lnTo>
                <a:cubicBezTo>
                  <a:pt x="313888" y="312338"/>
                  <a:pt x="310111" y="316173"/>
                  <a:pt x="305372" y="316173"/>
                </a:cubicBezTo>
                <a:cubicBezTo>
                  <a:pt x="300634" y="316173"/>
                  <a:pt x="296793" y="312338"/>
                  <a:pt x="296793" y="307672"/>
                </a:cubicBezTo>
                <a:lnTo>
                  <a:pt x="296793" y="257493"/>
                </a:lnTo>
                <a:lnTo>
                  <a:pt x="233468" y="257493"/>
                </a:lnTo>
                <a:cubicBezTo>
                  <a:pt x="230395" y="257493"/>
                  <a:pt x="227514" y="255831"/>
                  <a:pt x="225977" y="253210"/>
                </a:cubicBezTo>
                <a:cubicBezTo>
                  <a:pt x="224504" y="250525"/>
                  <a:pt x="224504" y="247201"/>
                  <a:pt x="226105" y="244581"/>
                </a:cubicBezTo>
                <a:lnTo>
                  <a:pt x="298009" y="124406"/>
                </a:lnTo>
                <a:cubicBezTo>
                  <a:pt x="299994" y="121083"/>
                  <a:pt x="303900" y="119485"/>
                  <a:pt x="307613" y="120508"/>
                </a:cubicBezTo>
                <a:close/>
                <a:moveTo>
                  <a:pt x="155565" y="120196"/>
                </a:moveTo>
                <a:cubicBezTo>
                  <a:pt x="185022" y="120196"/>
                  <a:pt x="208972" y="144101"/>
                  <a:pt x="208972" y="173504"/>
                </a:cubicBezTo>
                <a:cubicBezTo>
                  <a:pt x="208972" y="204633"/>
                  <a:pt x="196805" y="233845"/>
                  <a:pt x="174776" y="255897"/>
                </a:cubicBezTo>
                <a:lnTo>
                  <a:pt x="131423" y="299106"/>
                </a:lnTo>
                <a:lnTo>
                  <a:pt x="200391" y="299106"/>
                </a:lnTo>
                <a:cubicBezTo>
                  <a:pt x="205130" y="299106"/>
                  <a:pt x="208972" y="302942"/>
                  <a:pt x="208972" y="307672"/>
                </a:cubicBezTo>
                <a:cubicBezTo>
                  <a:pt x="208972" y="312338"/>
                  <a:pt x="205130" y="316173"/>
                  <a:pt x="200391" y="316173"/>
                </a:cubicBezTo>
                <a:lnTo>
                  <a:pt x="110802" y="316173"/>
                </a:lnTo>
                <a:cubicBezTo>
                  <a:pt x="107344" y="316173"/>
                  <a:pt x="104206" y="314128"/>
                  <a:pt x="102862" y="310932"/>
                </a:cubicBezTo>
                <a:cubicBezTo>
                  <a:pt x="101517" y="307736"/>
                  <a:pt x="102285" y="304028"/>
                  <a:pt x="104718" y="301600"/>
                </a:cubicBezTo>
                <a:lnTo>
                  <a:pt x="162673" y="243816"/>
                </a:lnTo>
                <a:cubicBezTo>
                  <a:pt x="181436" y="225024"/>
                  <a:pt x="191810" y="200031"/>
                  <a:pt x="191810" y="173504"/>
                </a:cubicBezTo>
                <a:cubicBezTo>
                  <a:pt x="191810" y="153561"/>
                  <a:pt x="175544" y="137326"/>
                  <a:pt x="155565" y="137326"/>
                </a:cubicBezTo>
                <a:cubicBezTo>
                  <a:pt x="135585" y="137326"/>
                  <a:pt x="119319" y="153561"/>
                  <a:pt x="119319" y="173504"/>
                </a:cubicBezTo>
                <a:cubicBezTo>
                  <a:pt x="119319" y="178234"/>
                  <a:pt x="115477" y="182006"/>
                  <a:pt x="110802" y="182006"/>
                </a:cubicBezTo>
                <a:cubicBezTo>
                  <a:pt x="106064" y="182006"/>
                  <a:pt x="102221" y="178234"/>
                  <a:pt x="102221" y="173504"/>
                </a:cubicBezTo>
                <a:cubicBezTo>
                  <a:pt x="102221" y="144101"/>
                  <a:pt x="126171" y="120196"/>
                  <a:pt x="155565" y="120196"/>
                </a:cubicBezTo>
                <a:close/>
                <a:moveTo>
                  <a:pt x="375612" y="119079"/>
                </a:moveTo>
                <a:cubicBezTo>
                  <a:pt x="380350" y="119079"/>
                  <a:pt x="384191" y="122909"/>
                  <a:pt x="384191" y="127633"/>
                </a:cubicBezTo>
                <a:cubicBezTo>
                  <a:pt x="384191" y="132356"/>
                  <a:pt x="380350" y="136186"/>
                  <a:pt x="375612" y="136186"/>
                </a:cubicBezTo>
                <a:cubicBezTo>
                  <a:pt x="370874" y="136186"/>
                  <a:pt x="367034" y="132356"/>
                  <a:pt x="367034" y="127633"/>
                </a:cubicBezTo>
                <a:cubicBezTo>
                  <a:pt x="367034" y="122909"/>
                  <a:pt x="370874" y="119079"/>
                  <a:pt x="375612" y="119079"/>
                </a:cubicBezTo>
                <a:close/>
                <a:moveTo>
                  <a:pt x="61443" y="119079"/>
                </a:moveTo>
                <a:cubicBezTo>
                  <a:pt x="66167" y="119079"/>
                  <a:pt x="69997" y="122909"/>
                  <a:pt x="69997" y="127633"/>
                </a:cubicBezTo>
                <a:cubicBezTo>
                  <a:pt x="69997" y="132356"/>
                  <a:pt x="66167" y="136186"/>
                  <a:pt x="61443" y="136186"/>
                </a:cubicBezTo>
                <a:cubicBezTo>
                  <a:pt x="56720" y="136186"/>
                  <a:pt x="52890" y="132356"/>
                  <a:pt x="52890" y="127633"/>
                </a:cubicBezTo>
                <a:cubicBezTo>
                  <a:pt x="52890" y="122909"/>
                  <a:pt x="56720" y="119079"/>
                  <a:pt x="61443" y="119079"/>
                </a:cubicBezTo>
                <a:close/>
                <a:moveTo>
                  <a:pt x="309220" y="52789"/>
                </a:moveTo>
                <a:cubicBezTo>
                  <a:pt x="313958" y="52789"/>
                  <a:pt x="317798" y="56618"/>
                  <a:pt x="317798" y="61342"/>
                </a:cubicBezTo>
                <a:cubicBezTo>
                  <a:pt x="317798" y="66066"/>
                  <a:pt x="313958" y="69895"/>
                  <a:pt x="309220" y="69895"/>
                </a:cubicBezTo>
                <a:cubicBezTo>
                  <a:pt x="304482" y="69895"/>
                  <a:pt x="300642" y="66066"/>
                  <a:pt x="300642" y="61342"/>
                </a:cubicBezTo>
                <a:cubicBezTo>
                  <a:pt x="300642" y="56618"/>
                  <a:pt x="304482" y="52789"/>
                  <a:pt x="309220" y="52789"/>
                </a:cubicBezTo>
                <a:close/>
                <a:moveTo>
                  <a:pt x="127836" y="52789"/>
                </a:moveTo>
                <a:cubicBezTo>
                  <a:pt x="132559" y="52789"/>
                  <a:pt x="136389" y="56618"/>
                  <a:pt x="136389" y="61342"/>
                </a:cubicBezTo>
                <a:cubicBezTo>
                  <a:pt x="136389" y="66066"/>
                  <a:pt x="132559" y="69895"/>
                  <a:pt x="127836" y="69895"/>
                </a:cubicBezTo>
                <a:cubicBezTo>
                  <a:pt x="123112" y="69895"/>
                  <a:pt x="119282" y="66066"/>
                  <a:pt x="119282" y="61342"/>
                </a:cubicBezTo>
                <a:cubicBezTo>
                  <a:pt x="119282" y="56618"/>
                  <a:pt x="123112" y="52789"/>
                  <a:pt x="127836" y="52789"/>
                </a:cubicBezTo>
                <a:close/>
                <a:moveTo>
                  <a:pt x="218508" y="30556"/>
                </a:moveTo>
                <a:cubicBezTo>
                  <a:pt x="223249" y="30556"/>
                  <a:pt x="227093" y="34394"/>
                  <a:pt x="227093" y="39127"/>
                </a:cubicBezTo>
                <a:lnTo>
                  <a:pt x="227093" y="50257"/>
                </a:lnTo>
                <a:cubicBezTo>
                  <a:pt x="227093" y="54990"/>
                  <a:pt x="223249" y="58829"/>
                  <a:pt x="218508" y="58829"/>
                </a:cubicBezTo>
                <a:cubicBezTo>
                  <a:pt x="213767" y="58829"/>
                  <a:pt x="209987" y="54990"/>
                  <a:pt x="209987" y="50257"/>
                </a:cubicBezTo>
                <a:lnTo>
                  <a:pt x="209987" y="39127"/>
                </a:lnTo>
                <a:cubicBezTo>
                  <a:pt x="209987" y="34394"/>
                  <a:pt x="213767" y="30556"/>
                  <a:pt x="218508" y="30556"/>
                </a:cubicBezTo>
                <a:close/>
                <a:moveTo>
                  <a:pt x="218508" y="0"/>
                </a:moveTo>
                <a:cubicBezTo>
                  <a:pt x="283554" y="0"/>
                  <a:pt x="344952" y="29022"/>
                  <a:pt x="386310" y="78373"/>
                </a:cubicBezTo>
                <a:lnTo>
                  <a:pt x="386310" y="66930"/>
                </a:lnTo>
                <a:cubicBezTo>
                  <a:pt x="386310" y="62199"/>
                  <a:pt x="390088" y="58364"/>
                  <a:pt x="394825" y="58364"/>
                </a:cubicBezTo>
                <a:cubicBezTo>
                  <a:pt x="399563" y="58364"/>
                  <a:pt x="403404" y="62199"/>
                  <a:pt x="403404" y="66930"/>
                </a:cubicBezTo>
                <a:lnTo>
                  <a:pt x="403404" y="99979"/>
                </a:lnTo>
                <a:cubicBezTo>
                  <a:pt x="403404" y="104710"/>
                  <a:pt x="399563" y="108546"/>
                  <a:pt x="394825" y="108546"/>
                </a:cubicBezTo>
                <a:lnTo>
                  <a:pt x="361726" y="108546"/>
                </a:lnTo>
                <a:cubicBezTo>
                  <a:pt x="356988" y="108546"/>
                  <a:pt x="353147" y="104710"/>
                  <a:pt x="353147" y="99979"/>
                </a:cubicBezTo>
                <a:cubicBezTo>
                  <a:pt x="353147" y="95249"/>
                  <a:pt x="356988" y="91477"/>
                  <a:pt x="361726" y="91477"/>
                </a:cubicBezTo>
                <a:lnTo>
                  <a:pt x="374850" y="91477"/>
                </a:lnTo>
                <a:cubicBezTo>
                  <a:pt x="336757" y="44620"/>
                  <a:pt x="279393" y="17068"/>
                  <a:pt x="218508" y="17068"/>
                </a:cubicBezTo>
                <a:cubicBezTo>
                  <a:pt x="107493" y="17068"/>
                  <a:pt x="17094" y="107331"/>
                  <a:pt x="17094" y="218178"/>
                </a:cubicBezTo>
                <a:cubicBezTo>
                  <a:pt x="17094" y="329089"/>
                  <a:pt x="107493" y="419288"/>
                  <a:pt x="218508" y="419288"/>
                </a:cubicBezTo>
                <a:cubicBezTo>
                  <a:pt x="329587" y="419288"/>
                  <a:pt x="419922" y="329089"/>
                  <a:pt x="419922" y="218178"/>
                </a:cubicBezTo>
                <a:cubicBezTo>
                  <a:pt x="419922" y="200151"/>
                  <a:pt x="417553" y="182252"/>
                  <a:pt x="412816" y="164992"/>
                </a:cubicBezTo>
                <a:cubicBezTo>
                  <a:pt x="411535" y="160453"/>
                  <a:pt x="414224" y="155722"/>
                  <a:pt x="418834" y="154508"/>
                </a:cubicBezTo>
                <a:cubicBezTo>
                  <a:pt x="423379" y="153229"/>
                  <a:pt x="428053" y="155914"/>
                  <a:pt x="429333" y="160453"/>
                </a:cubicBezTo>
                <a:cubicBezTo>
                  <a:pt x="434455" y="179247"/>
                  <a:pt x="437080" y="198617"/>
                  <a:pt x="437080" y="218178"/>
                </a:cubicBezTo>
                <a:cubicBezTo>
                  <a:pt x="437080" y="338486"/>
                  <a:pt x="338998" y="436420"/>
                  <a:pt x="218508" y="436420"/>
                </a:cubicBezTo>
                <a:cubicBezTo>
                  <a:pt x="98018" y="436420"/>
                  <a:pt x="0" y="338486"/>
                  <a:pt x="0" y="218178"/>
                </a:cubicBezTo>
                <a:cubicBezTo>
                  <a:pt x="0" y="97870"/>
                  <a:pt x="98018" y="0"/>
                  <a:pt x="218508" y="0"/>
                </a:cubicBezTo>
                <a:close/>
              </a:path>
            </a:pathLst>
          </a:custGeom>
          <a:solidFill>
            <a:schemeClr val="bg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35" name="六边形 13"/>
          <p:cNvSpPr/>
          <p:nvPr/>
        </p:nvSpPr>
        <p:spPr>
          <a:xfrm>
            <a:off x="5317581" y="4991100"/>
            <a:ext cx="427571" cy="437080"/>
          </a:xfrm>
          <a:custGeom>
            <a:avLst/>
            <a:gdLst/>
            <a:ahLst/>
            <a:cxnLst/>
            <a:rect l="l" t="t" r="r" b="b"/>
            <a:pathLst>
              <a:path w="427571" h="437080">
                <a:moveTo>
                  <a:pt x="43082" y="233344"/>
                </a:moveTo>
                <a:cubicBezTo>
                  <a:pt x="37855" y="233344"/>
                  <a:pt x="32188" y="237465"/>
                  <a:pt x="32188" y="244168"/>
                </a:cubicBezTo>
                <a:lnTo>
                  <a:pt x="32188" y="343729"/>
                </a:lnTo>
                <a:cubicBezTo>
                  <a:pt x="32188" y="349717"/>
                  <a:pt x="37030" y="354552"/>
                  <a:pt x="43027" y="354552"/>
                </a:cubicBezTo>
                <a:lnTo>
                  <a:pt x="278739" y="354552"/>
                </a:lnTo>
                <a:cubicBezTo>
                  <a:pt x="285121" y="354552"/>
                  <a:pt x="290348" y="359772"/>
                  <a:pt x="290348" y="366146"/>
                </a:cubicBezTo>
                <a:lnTo>
                  <a:pt x="290348" y="393399"/>
                </a:lnTo>
                <a:cubicBezTo>
                  <a:pt x="290348" y="400542"/>
                  <a:pt x="296346" y="404937"/>
                  <a:pt x="301958" y="404937"/>
                </a:cubicBezTo>
                <a:cubicBezTo>
                  <a:pt x="304599" y="404937"/>
                  <a:pt x="307075" y="404058"/>
                  <a:pt x="309221" y="402355"/>
                </a:cubicBezTo>
                <a:lnTo>
                  <a:pt x="391973" y="334608"/>
                </a:lnTo>
                <a:cubicBezTo>
                  <a:pt x="392193" y="334443"/>
                  <a:pt x="392413" y="334223"/>
                  <a:pt x="392633" y="334058"/>
                </a:cubicBezTo>
                <a:cubicBezTo>
                  <a:pt x="396319" y="330377"/>
                  <a:pt x="396319" y="324333"/>
                  <a:pt x="392633" y="320651"/>
                </a:cubicBezTo>
                <a:cubicBezTo>
                  <a:pt x="392413" y="320431"/>
                  <a:pt x="392138" y="320212"/>
                  <a:pt x="391918" y="320047"/>
                </a:cubicBezTo>
                <a:lnTo>
                  <a:pt x="308065" y="252190"/>
                </a:lnTo>
                <a:cubicBezTo>
                  <a:pt x="306084" y="250596"/>
                  <a:pt x="303718" y="249772"/>
                  <a:pt x="301242" y="249772"/>
                </a:cubicBezTo>
                <a:cubicBezTo>
                  <a:pt x="296016" y="249772"/>
                  <a:pt x="290348" y="253893"/>
                  <a:pt x="290348" y="260596"/>
                </a:cubicBezTo>
                <a:lnTo>
                  <a:pt x="290348" y="288564"/>
                </a:lnTo>
                <a:cubicBezTo>
                  <a:pt x="290348" y="294937"/>
                  <a:pt x="285121" y="300102"/>
                  <a:pt x="278739" y="300102"/>
                </a:cubicBezTo>
                <a:lnTo>
                  <a:pt x="98323" y="300102"/>
                </a:lnTo>
                <a:cubicBezTo>
                  <a:pt x="91886" y="300102"/>
                  <a:pt x="86714" y="294937"/>
                  <a:pt x="86714" y="288564"/>
                </a:cubicBezTo>
                <a:lnTo>
                  <a:pt x="86714" y="271366"/>
                </a:lnTo>
                <a:cubicBezTo>
                  <a:pt x="86714" y="267355"/>
                  <a:pt x="84898" y="263619"/>
                  <a:pt x="81762" y="261091"/>
                </a:cubicBezTo>
                <a:lnTo>
                  <a:pt x="49795" y="235707"/>
                </a:lnTo>
                <a:cubicBezTo>
                  <a:pt x="47814" y="234168"/>
                  <a:pt x="45503" y="233344"/>
                  <a:pt x="43082" y="233344"/>
                </a:cubicBezTo>
                <a:close/>
                <a:moveTo>
                  <a:pt x="43059" y="232976"/>
                </a:moveTo>
                <a:cubicBezTo>
                  <a:pt x="45424" y="232976"/>
                  <a:pt x="47846" y="233745"/>
                  <a:pt x="49992" y="235448"/>
                </a:cubicBezTo>
                <a:lnTo>
                  <a:pt x="81964" y="260828"/>
                </a:lnTo>
                <a:cubicBezTo>
                  <a:pt x="85210" y="263355"/>
                  <a:pt x="87082" y="267255"/>
                  <a:pt x="87082" y="271375"/>
                </a:cubicBezTo>
                <a:lnTo>
                  <a:pt x="87082" y="288569"/>
                </a:lnTo>
                <a:cubicBezTo>
                  <a:pt x="87082" y="294722"/>
                  <a:pt x="92089" y="299776"/>
                  <a:pt x="98307" y="299776"/>
                </a:cubicBezTo>
                <a:lnTo>
                  <a:pt x="278747" y="299776"/>
                </a:lnTo>
                <a:cubicBezTo>
                  <a:pt x="284966" y="299776"/>
                  <a:pt x="289973" y="294722"/>
                  <a:pt x="289973" y="288569"/>
                </a:cubicBezTo>
                <a:lnTo>
                  <a:pt x="289973" y="260608"/>
                </a:lnTo>
                <a:cubicBezTo>
                  <a:pt x="289973" y="253961"/>
                  <a:pt x="295476" y="249401"/>
                  <a:pt x="301254" y="249401"/>
                </a:cubicBezTo>
                <a:cubicBezTo>
                  <a:pt x="303675" y="249401"/>
                  <a:pt x="306152" y="250171"/>
                  <a:pt x="308298" y="251928"/>
                </a:cubicBezTo>
                <a:lnTo>
                  <a:pt x="392217" y="319773"/>
                </a:lnTo>
                <a:cubicBezTo>
                  <a:pt x="392437" y="319993"/>
                  <a:pt x="392712" y="320157"/>
                  <a:pt x="392932" y="320432"/>
                </a:cubicBezTo>
                <a:cubicBezTo>
                  <a:pt x="396729" y="324222"/>
                  <a:pt x="396729" y="330485"/>
                  <a:pt x="392877" y="334276"/>
                </a:cubicBezTo>
                <a:cubicBezTo>
                  <a:pt x="392657" y="334495"/>
                  <a:pt x="392437" y="334715"/>
                  <a:pt x="392217" y="334879"/>
                </a:cubicBezTo>
                <a:lnTo>
                  <a:pt x="309453" y="402614"/>
                </a:lnTo>
                <a:cubicBezTo>
                  <a:pt x="307142" y="404482"/>
                  <a:pt x="304501" y="405306"/>
                  <a:pt x="301970" y="405306"/>
                </a:cubicBezTo>
                <a:cubicBezTo>
                  <a:pt x="295806" y="405306"/>
                  <a:pt x="289973" y="400472"/>
                  <a:pt x="289973" y="393385"/>
                </a:cubicBezTo>
                <a:lnTo>
                  <a:pt x="289973" y="366138"/>
                </a:lnTo>
                <a:cubicBezTo>
                  <a:pt x="289973" y="359930"/>
                  <a:pt x="284966" y="354931"/>
                  <a:pt x="278747" y="354931"/>
                </a:cubicBezTo>
                <a:lnTo>
                  <a:pt x="43003" y="354931"/>
                </a:lnTo>
                <a:cubicBezTo>
                  <a:pt x="36840" y="354931"/>
                  <a:pt x="31778" y="349932"/>
                  <a:pt x="31778" y="343724"/>
                </a:cubicBezTo>
                <a:lnTo>
                  <a:pt x="31778" y="244183"/>
                </a:lnTo>
                <a:cubicBezTo>
                  <a:pt x="31778" y="237536"/>
                  <a:pt x="37281" y="232976"/>
                  <a:pt x="43059" y="232976"/>
                </a:cubicBezTo>
                <a:close/>
                <a:moveTo>
                  <a:pt x="43082" y="232574"/>
                </a:moveTo>
                <a:cubicBezTo>
                  <a:pt x="37469" y="232574"/>
                  <a:pt x="31472" y="237025"/>
                  <a:pt x="31472" y="244168"/>
                </a:cubicBezTo>
                <a:lnTo>
                  <a:pt x="31472" y="343729"/>
                </a:lnTo>
                <a:cubicBezTo>
                  <a:pt x="31472" y="350102"/>
                  <a:pt x="36644" y="355322"/>
                  <a:pt x="43027" y="355322"/>
                </a:cubicBezTo>
                <a:lnTo>
                  <a:pt x="278739" y="355322"/>
                </a:lnTo>
                <a:cubicBezTo>
                  <a:pt x="284736" y="355322"/>
                  <a:pt x="289633" y="360157"/>
                  <a:pt x="289633" y="366146"/>
                </a:cubicBezTo>
                <a:lnTo>
                  <a:pt x="289633" y="393399"/>
                </a:lnTo>
                <a:cubicBezTo>
                  <a:pt x="289633" y="400981"/>
                  <a:pt x="296016" y="405707"/>
                  <a:pt x="301958" y="405707"/>
                </a:cubicBezTo>
                <a:cubicBezTo>
                  <a:pt x="304764" y="405707"/>
                  <a:pt x="307405" y="404717"/>
                  <a:pt x="309661" y="402904"/>
                </a:cubicBezTo>
                <a:lnTo>
                  <a:pt x="392413" y="335157"/>
                </a:lnTo>
                <a:cubicBezTo>
                  <a:pt x="392688" y="334992"/>
                  <a:pt x="392908" y="334772"/>
                  <a:pt x="393128" y="334552"/>
                </a:cubicBezTo>
                <a:cubicBezTo>
                  <a:pt x="397090" y="330596"/>
                  <a:pt x="397090" y="324113"/>
                  <a:pt x="393128" y="320157"/>
                </a:cubicBezTo>
                <a:cubicBezTo>
                  <a:pt x="392908" y="319882"/>
                  <a:pt x="392633" y="319663"/>
                  <a:pt x="392413" y="319498"/>
                </a:cubicBezTo>
                <a:lnTo>
                  <a:pt x="308505" y="251641"/>
                </a:lnTo>
                <a:cubicBezTo>
                  <a:pt x="306415" y="249937"/>
                  <a:pt x="303883" y="249003"/>
                  <a:pt x="301242" y="249003"/>
                </a:cubicBezTo>
                <a:cubicBezTo>
                  <a:pt x="295630" y="249003"/>
                  <a:pt x="289633" y="253454"/>
                  <a:pt x="289633" y="260596"/>
                </a:cubicBezTo>
                <a:lnTo>
                  <a:pt x="289633" y="288564"/>
                </a:lnTo>
                <a:cubicBezTo>
                  <a:pt x="289633" y="294498"/>
                  <a:pt x="284736" y="299388"/>
                  <a:pt x="278739" y="299388"/>
                </a:cubicBezTo>
                <a:lnTo>
                  <a:pt x="98323" y="299388"/>
                </a:lnTo>
                <a:cubicBezTo>
                  <a:pt x="92326" y="299388"/>
                  <a:pt x="87429" y="294498"/>
                  <a:pt x="87429" y="288564"/>
                </a:cubicBezTo>
                <a:lnTo>
                  <a:pt x="87429" y="271366"/>
                </a:lnTo>
                <a:cubicBezTo>
                  <a:pt x="87429" y="267135"/>
                  <a:pt x="85558" y="263179"/>
                  <a:pt x="82202" y="260542"/>
                </a:cubicBezTo>
                <a:lnTo>
                  <a:pt x="50235" y="235157"/>
                </a:lnTo>
                <a:cubicBezTo>
                  <a:pt x="48144" y="233454"/>
                  <a:pt x="45668" y="232574"/>
                  <a:pt x="43082" y="232574"/>
                </a:cubicBezTo>
                <a:close/>
                <a:moveTo>
                  <a:pt x="43082" y="201915"/>
                </a:moveTo>
                <a:cubicBezTo>
                  <a:pt x="52546" y="201915"/>
                  <a:pt x="61899" y="205212"/>
                  <a:pt x="69382" y="211146"/>
                </a:cubicBezTo>
                <a:lnTo>
                  <a:pt x="101349" y="236531"/>
                </a:lnTo>
                <a:cubicBezTo>
                  <a:pt x="106522" y="240707"/>
                  <a:pt x="110813" y="246036"/>
                  <a:pt x="113729" y="252025"/>
                </a:cubicBezTo>
                <a:cubicBezTo>
                  <a:pt x="116151" y="257080"/>
                  <a:pt x="117636" y="262739"/>
                  <a:pt x="118021" y="268399"/>
                </a:cubicBezTo>
                <a:lnTo>
                  <a:pt x="118076" y="268729"/>
                </a:lnTo>
                <a:lnTo>
                  <a:pt x="258931" y="268729"/>
                </a:lnTo>
                <a:lnTo>
                  <a:pt x="258931" y="260596"/>
                </a:lnTo>
                <a:cubicBezTo>
                  <a:pt x="258931" y="254663"/>
                  <a:pt x="260142" y="248893"/>
                  <a:pt x="262507" y="243509"/>
                </a:cubicBezTo>
                <a:cubicBezTo>
                  <a:pt x="264763" y="238399"/>
                  <a:pt x="268009" y="233784"/>
                  <a:pt x="272136" y="229937"/>
                </a:cubicBezTo>
                <a:cubicBezTo>
                  <a:pt x="280059" y="222465"/>
                  <a:pt x="290403" y="218344"/>
                  <a:pt x="301242" y="218344"/>
                </a:cubicBezTo>
                <a:cubicBezTo>
                  <a:pt x="310871" y="218344"/>
                  <a:pt x="320280" y="221695"/>
                  <a:pt x="327818" y="227794"/>
                </a:cubicBezTo>
                <a:lnTo>
                  <a:pt x="411725" y="295651"/>
                </a:lnTo>
                <a:cubicBezTo>
                  <a:pt x="412441" y="296256"/>
                  <a:pt x="413596" y="297245"/>
                  <a:pt x="414916" y="298509"/>
                </a:cubicBezTo>
                <a:cubicBezTo>
                  <a:pt x="430818" y="314443"/>
                  <a:pt x="430763" y="340377"/>
                  <a:pt x="414807" y="356256"/>
                </a:cubicBezTo>
                <a:cubicBezTo>
                  <a:pt x="413651" y="357410"/>
                  <a:pt x="412551" y="358344"/>
                  <a:pt x="411891" y="358893"/>
                </a:cubicBezTo>
                <a:lnTo>
                  <a:pt x="329138" y="426586"/>
                </a:lnTo>
                <a:cubicBezTo>
                  <a:pt x="321436" y="432904"/>
                  <a:pt x="311807" y="436366"/>
                  <a:pt x="301958" y="436366"/>
                </a:cubicBezTo>
                <a:cubicBezTo>
                  <a:pt x="290898" y="436366"/>
                  <a:pt x="280389" y="432190"/>
                  <a:pt x="272356" y="424608"/>
                </a:cubicBezTo>
                <a:cubicBezTo>
                  <a:pt x="268174" y="420651"/>
                  <a:pt x="264873" y="416036"/>
                  <a:pt x="262563" y="410816"/>
                </a:cubicBezTo>
                <a:cubicBezTo>
                  <a:pt x="260142" y="405322"/>
                  <a:pt x="258931" y="399498"/>
                  <a:pt x="258931" y="393399"/>
                </a:cubicBezTo>
                <a:lnTo>
                  <a:pt x="258931" y="385981"/>
                </a:lnTo>
                <a:lnTo>
                  <a:pt x="43027" y="385981"/>
                </a:lnTo>
                <a:cubicBezTo>
                  <a:pt x="19697" y="385981"/>
                  <a:pt x="770" y="367025"/>
                  <a:pt x="770" y="343729"/>
                </a:cubicBezTo>
                <a:lnTo>
                  <a:pt x="770" y="244168"/>
                </a:lnTo>
                <a:cubicBezTo>
                  <a:pt x="770" y="238234"/>
                  <a:pt x="1981" y="232465"/>
                  <a:pt x="4346" y="227080"/>
                </a:cubicBezTo>
                <a:cubicBezTo>
                  <a:pt x="6603" y="221971"/>
                  <a:pt x="9849" y="217410"/>
                  <a:pt x="13975" y="213509"/>
                </a:cubicBezTo>
                <a:cubicBezTo>
                  <a:pt x="21843" y="206036"/>
                  <a:pt x="32242" y="201915"/>
                  <a:pt x="43082" y="201915"/>
                </a:cubicBezTo>
                <a:close/>
                <a:moveTo>
                  <a:pt x="43059" y="201608"/>
                </a:moveTo>
                <a:cubicBezTo>
                  <a:pt x="32108" y="201608"/>
                  <a:pt x="21652" y="205728"/>
                  <a:pt x="13673" y="213255"/>
                </a:cubicBezTo>
                <a:cubicBezTo>
                  <a:pt x="9546" y="217154"/>
                  <a:pt x="6299" y="221769"/>
                  <a:pt x="3988" y="226988"/>
                </a:cubicBezTo>
                <a:cubicBezTo>
                  <a:pt x="1567" y="232427"/>
                  <a:pt x="356" y="238195"/>
                  <a:pt x="356" y="244183"/>
                </a:cubicBezTo>
                <a:lnTo>
                  <a:pt x="356" y="343724"/>
                </a:lnTo>
                <a:cubicBezTo>
                  <a:pt x="356" y="367181"/>
                  <a:pt x="19506" y="386298"/>
                  <a:pt x="43003" y="386298"/>
                </a:cubicBezTo>
                <a:lnTo>
                  <a:pt x="258551" y="386298"/>
                </a:lnTo>
                <a:lnTo>
                  <a:pt x="258551" y="393385"/>
                </a:lnTo>
                <a:cubicBezTo>
                  <a:pt x="258551" y="399483"/>
                  <a:pt x="259817" y="405416"/>
                  <a:pt x="262238" y="410909"/>
                </a:cubicBezTo>
                <a:cubicBezTo>
                  <a:pt x="264550" y="416183"/>
                  <a:pt x="267906" y="420852"/>
                  <a:pt x="272088" y="424863"/>
                </a:cubicBezTo>
                <a:cubicBezTo>
                  <a:pt x="280233" y="432499"/>
                  <a:pt x="290799" y="436674"/>
                  <a:pt x="301970" y="436674"/>
                </a:cubicBezTo>
                <a:cubicBezTo>
                  <a:pt x="311874" y="436674"/>
                  <a:pt x="321615" y="433213"/>
                  <a:pt x="329374" y="426896"/>
                </a:cubicBezTo>
                <a:lnTo>
                  <a:pt x="412137" y="359161"/>
                </a:lnTo>
                <a:cubicBezTo>
                  <a:pt x="412853" y="358611"/>
                  <a:pt x="413898" y="357677"/>
                  <a:pt x="415109" y="356524"/>
                </a:cubicBezTo>
                <a:cubicBezTo>
                  <a:pt x="431177" y="340483"/>
                  <a:pt x="431232" y="314334"/>
                  <a:pt x="415164" y="298238"/>
                </a:cubicBezTo>
                <a:cubicBezTo>
                  <a:pt x="413898" y="296975"/>
                  <a:pt x="412743" y="295986"/>
                  <a:pt x="411972" y="295382"/>
                </a:cubicBezTo>
                <a:lnTo>
                  <a:pt x="328053" y="227538"/>
                </a:lnTo>
                <a:cubicBezTo>
                  <a:pt x="320459" y="221385"/>
                  <a:pt x="310939" y="218033"/>
                  <a:pt x="301254" y="218033"/>
                </a:cubicBezTo>
                <a:cubicBezTo>
                  <a:pt x="290303" y="218033"/>
                  <a:pt x="279848" y="222154"/>
                  <a:pt x="271869" y="229680"/>
                </a:cubicBezTo>
                <a:cubicBezTo>
                  <a:pt x="267741" y="233580"/>
                  <a:pt x="264494" y="238195"/>
                  <a:pt x="262184" y="243358"/>
                </a:cubicBezTo>
                <a:cubicBezTo>
                  <a:pt x="259763" y="248797"/>
                  <a:pt x="258551" y="254620"/>
                  <a:pt x="258551" y="260608"/>
                </a:cubicBezTo>
                <a:lnTo>
                  <a:pt x="258551" y="268354"/>
                </a:lnTo>
                <a:lnTo>
                  <a:pt x="118393" y="268354"/>
                </a:lnTo>
                <a:cubicBezTo>
                  <a:pt x="118007" y="262695"/>
                  <a:pt x="116522" y="257038"/>
                  <a:pt x="114046" y="251873"/>
                </a:cubicBezTo>
                <a:cubicBezTo>
                  <a:pt x="111129" y="245831"/>
                  <a:pt x="106782" y="240447"/>
                  <a:pt x="101554" y="236272"/>
                </a:cubicBezTo>
                <a:lnTo>
                  <a:pt x="69582" y="210892"/>
                </a:lnTo>
                <a:cubicBezTo>
                  <a:pt x="62043" y="204904"/>
                  <a:pt x="52634" y="201608"/>
                  <a:pt x="43059" y="201608"/>
                </a:cubicBezTo>
                <a:close/>
                <a:moveTo>
                  <a:pt x="43082" y="201201"/>
                </a:moveTo>
                <a:cubicBezTo>
                  <a:pt x="52711" y="201201"/>
                  <a:pt x="62229" y="204552"/>
                  <a:pt x="69822" y="210596"/>
                </a:cubicBezTo>
                <a:lnTo>
                  <a:pt x="101790" y="235981"/>
                </a:lnTo>
                <a:cubicBezTo>
                  <a:pt x="107071" y="240157"/>
                  <a:pt x="111419" y="245596"/>
                  <a:pt x="114389" y="251695"/>
                </a:cubicBezTo>
                <a:cubicBezTo>
                  <a:pt x="116811" y="256751"/>
                  <a:pt x="118296" y="262355"/>
                  <a:pt x="118736" y="268014"/>
                </a:cubicBezTo>
                <a:lnTo>
                  <a:pt x="258161" y="268014"/>
                </a:lnTo>
                <a:lnTo>
                  <a:pt x="258161" y="260596"/>
                </a:lnTo>
                <a:cubicBezTo>
                  <a:pt x="258161" y="254552"/>
                  <a:pt x="259426" y="248729"/>
                  <a:pt x="261847" y="243234"/>
                </a:cubicBezTo>
                <a:cubicBezTo>
                  <a:pt x="264158" y="238014"/>
                  <a:pt x="267459" y="233344"/>
                  <a:pt x="271641" y="229388"/>
                </a:cubicBezTo>
                <a:cubicBezTo>
                  <a:pt x="279674" y="221806"/>
                  <a:pt x="290183" y="217630"/>
                  <a:pt x="301242" y="217630"/>
                </a:cubicBezTo>
                <a:cubicBezTo>
                  <a:pt x="311036" y="217630"/>
                  <a:pt x="320610" y="221036"/>
                  <a:pt x="328258" y="227245"/>
                </a:cubicBezTo>
                <a:lnTo>
                  <a:pt x="412165" y="295102"/>
                </a:lnTo>
                <a:cubicBezTo>
                  <a:pt x="412936" y="295707"/>
                  <a:pt x="414091" y="296695"/>
                  <a:pt x="415412" y="298014"/>
                </a:cubicBezTo>
                <a:cubicBezTo>
                  <a:pt x="431588" y="314223"/>
                  <a:pt x="431588" y="340596"/>
                  <a:pt x="415302" y="356751"/>
                </a:cubicBezTo>
                <a:cubicBezTo>
                  <a:pt x="414146" y="357959"/>
                  <a:pt x="413046" y="358893"/>
                  <a:pt x="412330" y="359443"/>
                </a:cubicBezTo>
                <a:lnTo>
                  <a:pt x="329579" y="427190"/>
                </a:lnTo>
                <a:cubicBezTo>
                  <a:pt x="321766" y="433564"/>
                  <a:pt x="311972" y="437080"/>
                  <a:pt x="301958" y="437080"/>
                </a:cubicBezTo>
                <a:cubicBezTo>
                  <a:pt x="290733" y="437080"/>
                  <a:pt x="280004" y="432850"/>
                  <a:pt x="271861" y="425102"/>
                </a:cubicBezTo>
                <a:cubicBezTo>
                  <a:pt x="267569" y="421146"/>
                  <a:pt x="264268" y="416421"/>
                  <a:pt x="261902" y="411091"/>
                </a:cubicBezTo>
                <a:cubicBezTo>
                  <a:pt x="259426" y="405542"/>
                  <a:pt x="258161" y="399552"/>
                  <a:pt x="258161" y="393399"/>
                </a:cubicBezTo>
                <a:lnTo>
                  <a:pt x="258161" y="386695"/>
                </a:lnTo>
                <a:lnTo>
                  <a:pt x="43027" y="386695"/>
                </a:lnTo>
                <a:cubicBezTo>
                  <a:pt x="19313" y="386695"/>
                  <a:pt x="0" y="367410"/>
                  <a:pt x="0" y="343729"/>
                </a:cubicBezTo>
                <a:lnTo>
                  <a:pt x="0" y="244168"/>
                </a:lnTo>
                <a:cubicBezTo>
                  <a:pt x="0" y="238124"/>
                  <a:pt x="1265" y="232300"/>
                  <a:pt x="3686" y="226806"/>
                </a:cubicBezTo>
                <a:cubicBezTo>
                  <a:pt x="5997" y="221586"/>
                  <a:pt x="9299" y="216915"/>
                  <a:pt x="13426" y="213014"/>
                </a:cubicBezTo>
                <a:cubicBezTo>
                  <a:pt x="21513" y="205377"/>
                  <a:pt x="32023" y="201201"/>
                  <a:pt x="43082" y="201201"/>
                </a:cubicBezTo>
                <a:close/>
                <a:moveTo>
                  <a:pt x="125614" y="32143"/>
                </a:moveTo>
                <a:cubicBezTo>
                  <a:pt x="122972" y="32143"/>
                  <a:pt x="120496" y="33022"/>
                  <a:pt x="118350" y="34725"/>
                </a:cubicBezTo>
                <a:lnTo>
                  <a:pt x="35598" y="102472"/>
                </a:lnTo>
                <a:cubicBezTo>
                  <a:pt x="35378" y="102637"/>
                  <a:pt x="35158" y="102857"/>
                  <a:pt x="34938" y="103022"/>
                </a:cubicBezTo>
                <a:cubicBezTo>
                  <a:pt x="31252" y="106703"/>
                  <a:pt x="31252" y="112692"/>
                  <a:pt x="34938" y="116429"/>
                </a:cubicBezTo>
                <a:cubicBezTo>
                  <a:pt x="35158" y="116649"/>
                  <a:pt x="35378" y="116813"/>
                  <a:pt x="35653" y="117033"/>
                </a:cubicBezTo>
                <a:lnTo>
                  <a:pt x="119506" y="184890"/>
                </a:lnTo>
                <a:cubicBezTo>
                  <a:pt x="121487" y="186484"/>
                  <a:pt x="123853" y="187308"/>
                  <a:pt x="126329" y="187308"/>
                </a:cubicBezTo>
                <a:cubicBezTo>
                  <a:pt x="131555" y="187308"/>
                  <a:pt x="137223" y="183187"/>
                  <a:pt x="137223" y="176484"/>
                </a:cubicBezTo>
                <a:lnTo>
                  <a:pt x="137223" y="148516"/>
                </a:lnTo>
                <a:cubicBezTo>
                  <a:pt x="137223" y="142143"/>
                  <a:pt x="142395" y="136978"/>
                  <a:pt x="148832" y="136978"/>
                </a:cubicBezTo>
                <a:lnTo>
                  <a:pt x="329248" y="136978"/>
                </a:lnTo>
                <a:cubicBezTo>
                  <a:pt x="335630" y="136978"/>
                  <a:pt x="340857" y="142143"/>
                  <a:pt x="340857" y="148516"/>
                </a:cubicBezTo>
                <a:lnTo>
                  <a:pt x="340857" y="165714"/>
                </a:lnTo>
                <a:cubicBezTo>
                  <a:pt x="340857" y="169725"/>
                  <a:pt x="342673" y="173461"/>
                  <a:pt x="345809" y="175989"/>
                </a:cubicBezTo>
                <a:lnTo>
                  <a:pt x="377776" y="201373"/>
                </a:lnTo>
                <a:cubicBezTo>
                  <a:pt x="379703" y="202912"/>
                  <a:pt x="382068" y="203736"/>
                  <a:pt x="384489" y="203736"/>
                </a:cubicBezTo>
                <a:cubicBezTo>
                  <a:pt x="389716" y="203736"/>
                  <a:pt x="395383" y="199615"/>
                  <a:pt x="395383" y="192912"/>
                </a:cubicBezTo>
                <a:lnTo>
                  <a:pt x="395383" y="93351"/>
                </a:lnTo>
                <a:cubicBezTo>
                  <a:pt x="395383" y="87363"/>
                  <a:pt x="390542" y="82528"/>
                  <a:pt x="384544" y="82528"/>
                </a:cubicBezTo>
                <a:lnTo>
                  <a:pt x="148832" y="82528"/>
                </a:lnTo>
                <a:cubicBezTo>
                  <a:pt x="142395" y="82528"/>
                  <a:pt x="137223" y="77308"/>
                  <a:pt x="137223" y="70934"/>
                </a:cubicBezTo>
                <a:lnTo>
                  <a:pt x="137223" y="43681"/>
                </a:lnTo>
                <a:cubicBezTo>
                  <a:pt x="137223" y="36538"/>
                  <a:pt x="131225" y="32143"/>
                  <a:pt x="125614" y="32143"/>
                </a:cubicBezTo>
                <a:close/>
                <a:moveTo>
                  <a:pt x="125586" y="31775"/>
                </a:moveTo>
                <a:cubicBezTo>
                  <a:pt x="131749" y="31775"/>
                  <a:pt x="137582" y="36609"/>
                  <a:pt x="137582" y="43696"/>
                </a:cubicBezTo>
                <a:lnTo>
                  <a:pt x="137582" y="70943"/>
                </a:lnTo>
                <a:cubicBezTo>
                  <a:pt x="137582" y="77151"/>
                  <a:pt x="142589" y="82150"/>
                  <a:pt x="148806" y="82150"/>
                </a:cubicBezTo>
                <a:lnTo>
                  <a:pt x="384522" y="82150"/>
                </a:lnTo>
                <a:cubicBezTo>
                  <a:pt x="390685" y="82150"/>
                  <a:pt x="395747" y="87149"/>
                  <a:pt x="395747" y="93356"/>
                </a:cubicBezTo>
                <a:lnTo>
                  <a:pt x="395747" y="192898"/>
                </a:lnTo>
                <a:cubicBezTo>
                  <a:pt x="395747" y="199545"/>
                  <a:pt x="390244" y="204105"/>
                  <a:pt x="384467" y="204105"/>
                </a:cubicBezTo>
                <a:cubicBezTo>
                  <a:pt x="382101" y="204105"/>
                  <a:pt x="379625" y="203336"/>
                  <a:pt x="377534" y="201633"/>
                </a:cubicBezTo>
                <a:lnTo>
                  <a:pt x="345567" y="176253"/>
                </a:lnTo>
                <a:cubicBezTo>
                  <a:pt x="342320" y="173671"/>
                  <a:pt x="340449" y="169826"/>
                  <a:pt x="340449" y="165705"/>
                </a:cubicBezTo>
                <a:lnTo>
                  <a:pt x="340449" y="148511"/>
                </a:lnTo>
                <a:cubicBezTo>
                  <a:pt x="340449" y="142358"/>
                  <a:pt x="335442" y="137304"/>
                  <a:pt x="329225" y="137304"/>
                </a:cubicBezTo>
                <a:lnTo>
                  <a:pt x="148806" y="137304"/>
                </a:lnTo>
                <a:cubicBezTo>
                  <a:pt x="142589" y="137304"/>
                  <a:pt x="137582" y="142358"/>
                  <a:pt x="137582" y="148511"/>
                </a:cubicBezTo>
                <a:lnTo>
                  <a:pt x="137582" y="176473"/>
                </a:lnTo>
                <a:cubicBezTo>
                  <a:pt x="137582" y="183120"/>
                  <a:pt x="132079" y="187680"/>
                  <a:pt x="126302" y="187680"/>
                </a:cubicBezTo>
                <a:cubicBezTo>
                  <a:pt x="123881" y="187680"/>
                  <a:pt x="121405" y="186910"/>
                  <a:pt x="119259" y="185153"/>
                </a:cubicBezTo>
                <a:lnTo>
                  <a:pt x="35349" y="117308"/>
                </a:lnTo>
                <a:cubicBezTo>
                  <a:pt x="35130" y="117088"/>
                  <a:pt x="34854" y="116868"/>
                  <a:pt x="34635" y="116649"/>
                </a:cubicBezTo>
                <a:cubicBezTo>
                  <a:pt x="30838" y="112858"/>
                  <a:pt x="30838" y="106596"/>
                  <a:pt x="34689" y="102805"/>
                </a:cubicBezTo>
                <a:cubicBezTo>
                  <a:pt x="34910" y="102585"/>
                  <a:pt x="35130" y="102366"/>
                  <a:pt x="35349" y="102201"/>
                </a:cubicBezTo>
                <a:lnTo>
                  <a:pt x="118103" y="34467"/>
                </a:lnTo>
                <a:cubicBezTo>
                  <a:pt x="120414" y="32599"/>
                  <a:pt x="123056" y="31775"/>
                  <a:pt x="125586" y="31775"/>
                </a:cubicBezTo>
                <a:close/>
                <a:moveTo>
                  <a:pt x="125614" y="31373"/>
                </a:moveTo>
                <a:cubicBezTo>
                  <a:pt x="122807" y="31373"/>
                  <a:pt x="120166" y="32363"/>
                  <a:pt x="117910" y="34176"/>
                </a:cubicBezTo>
                <a:lnTo>
                  <a:pt x="35158" y="101923"/>
                </a:lnTo>
                <a:cubicBezTo>
                  <a:pt x="34883" y="102088"/>
                  <a:pt x="34663" y="102308"/>
                  <a:pt x="34443" y="102528"/>
                </a:cubicBezTo>
                <a:cubicBezTo>
                  <a:pt x="30481" y="106484"/>
                  <a:pt x="30427" y="112967"/>
                  <a:pt x="34443" y="116923"/>
                </a:cubicBezTo>
                <a:cubicBezTo>
                  <a:pt x="34663" y="117198"/>
                  <a:pt x="34938" y="117363"/>
                  <a:pt x="35158" y="117582"/>
                </a:cubicBezTo>
                <a:lnTo>
                  <a:pt x="119066" y="185439"/>
                </a:lnTo>
                <a:cubicBezTo>
                  <a:pt x="121156" y="187143"/>
                  <a:pt x="123688" y="188077"/>
                  <a:pt x="126329" y="188077"/>
                </a:cubicBezTo>
                <a:cubicBezTo>
                  <a:pt x="131886" y="188077"/>
                  <a:pt x="137938" y="183626"/>
                  <a:pt x="137938" y="176484"/>
                </a:cubicBezTo>
                <a:lnTo>
                  <a:pt x="137938" y="148516"/>
                </a:lnTo>
                <a:cubicBezTo>
                  <a:pt x="137938" y="142582"/>
                  <a:pt x="142835" y="137692"/>
                  <a:pt x="148832" y="137692"/>
                </a:cubicBezTo>
                <a:lnTo>
                  <a:pt x="329248" y="137692"/>
                </a:lnTo>
                <a:cubicBezTo>
                  <a:pt x="335245" y="137692"/>
                  <a:pt x="340142" y="142582"/>
                  <a:pt x="340142" y="148516"/>
                </a:cubicBezTo>
                <a:lnTo>
                  <a:pt x="340142" y="165714"/>
                </a:lnTo>
                <a:cubicBezTo>
                  <a:pt x="340142" y="169945"/>
                  <a:pt x="342013" y="173901"/>
                  <a:pt x="345369" y="176538"/>
                </a:cubicBezTo>
                <a:lnTo>
                  <a:pt x="377336" y="201923"/>
                </a:lnTo>
                <a:cubicBezTo>
                  <a:pt x="379427" y="203626"/>
                  <a:pt x="381903" y="204506"/>
                  <a:pt x="384489" y="204506"/>
                </a:cubicBezTo>
                <a:cubicBezTo>
                  <a:pt x="390102" y="204506"/>
                  <a:pt x="396099" y="200055"/>
                  <a:pt x="396099" y="192912"/>
                </a:cubicBezTo>
                <a:lnTo>
                  <a:pt x="396099" y="93351"/>
                </a:lnTo>
                <a:cubicBezTo>
                  <a:pt x="396099" y="86978"/>
                  <a:pt x="390927" y="81758"/>
                  <a:pt x="384544" y="81758"/>
                </a:cubicBezTo>
                <a:lnTo>
                  <a:pt x="148832" y="81758"/>
                </a:lnTo>
                <a:cubicBezTo>
                  <a:pt x="142835" y="81758"/>
                  <a:pt x="137938" y="76923"/>
                  <a:pt x="137938" y="70934"/>
                </a:cubicBezTo>
                <a:lnTo>
                  <a:pt x="137938" y="43681"/>
                </a:lnTo>
                <a:cubicBezTo>
                  <a:pt x="137938" y="36099"/>
                  <a:pt x="131555" y="31373"/>
                  <a:pt x="125614" y="31373"/>
                </a:cubicBezTo>
                <a:close/>
                <a:moveTo>
                  <a:pt x="125614" y="714"/>
                </a:moveTo>
                <a:cubicBezTo>
                  <a:pt x="136673" y="714"/>
                  <a:pt x="147182" y="4890"/>
                  <a:pt x="155215" y="12472"/>
                </a:cubicBezTo>
                <a:cubicBezTo>
                  <a:pt x="159397" y="16429"/>
                  <a:pt x="162698" y="21044"/>
                  <a:pt x="165008" y="26264"/>
                </a:cubicBezTo>
                <a:cubicBezTo>
                  <a:pt x="167429" y="31758"/>
                  <a:pt x="168640" y="37582"/>
                  <a:pt x="168640" y="43681"/>
                </a:cubicBezTo>
                <a:lnTo>
                  <a:pt x="168640" y="51099"/>
                </a:lnTo>
                <a:lnTo>
                  <a:pt x="384544" y="51099"/>
                </a:lnTo>
                <a:cubicBezTo>
                  <a:pt x="407818" y="51099"/>
                  <a:pt x="426801" y="70055"/>
                  <a:pt x="426801" y="93351"/>
                </a:cubicBezTo>
                <a:lnTo>
                  <a:pt x="426801" y="192912"/>
                </a:lnTo>
                <a:cubicBezTo>
                  <a:pt x="426801" y="198846"/>
                  <a:pt x="425590" y="204615"/>
                  <a:pt x="423225" y="210000"/>
                </a:cubicBezTo>
                <a:cubicBezTo>
                  <a:pt x="420968" y="215109"/>
                  <a:pt x="417722" y="219670"/>
                  <a:pt x="413596" y="223571"/>
                </a:cubicBezTo>
                <a:cubicBezTo>
                  <a:pt x="405672" y="231044"/>
                  <a:pt x="395329" y="235109"/>
                  <a:pt x="384489" y="235109"/>
                </a:cubicBezTo>
                <a:cubicBezTo>
                  <a:pt x="375025" y="235109"/>
                  <a:pt x="365672" y="231868"/>
                  <a:pt x="358189" y="225934"/>
                </a:cubicBezTo>
                <a:lnTo>
                  <a:pt x="326222" y="200550"/>
                </a:lnTo>
                <a:cubicBezTo>
                  <a:pt x="320995" y="196373"/>
                  <a:pt x="316758" y="191044"/>
                  <a:pt x="313842" y="185055"/>
                </a:cubicBezTo>
                <a:cubicBezTo>
                  <a:pt x="311420" y="180000"/>
                  <a:pt x="309935" y="174341"/>
                  <a:pt x="309550" y="168681"/>
                </a:cubicBezTo>
                <a:lnTo>
                  <a:pt x="309495" y="168351"/>
                </a:lnTo>
                <a:lnTo>
                  <a:pt x="168640" y="168351"/>
                </a:lnTo>
                <a:lnTo>
                  <a:pt x="168640" y="176484"/>
                </a:lnTo>
                <a:cubicBezTo>
                  <a:pt x="168640" y="182417"/>
                  <a:pt x="167429" y="188187"/>
                  <a:pt x="165064" y="193571"/>
                </a:cubicBezTo>
                <a:cubicBezTo>
                  <a:pt x="162808" y="198681"/>
                  <a:pt x="159562" y="203242"/>
                  <a:pt x="155435" y="207143"/>
                </a:cubicBezTo>
                <a:cubicBezTo>
                  <a:pt x="147512" y="214615"/>
                  <a:pt x="137168" y="218736"/>
                  <a:pt x="126329" y="218736"/>
                </a:cubicBezTo>
                <a:cubicBezTo>
                  <a:pt x="116700" y="218736"/>
                  <a:pt x="107291" y="215385"/>
                  <a:pt x="99753" y="209286"/>
                </a:cubicBezTo>
                <a:lnTo>
                  <a:pt x="15846" y="141429"/>
                </a:lnTo>
                <a:cubicBezTo>
                  <a:pt x="15076" y="140824"/>
                  <a:pt x="13975" y="139835"/>
                  <a:pt x="12655" y="138571"/>
                </a:cubicBezTo>
                <a:cubicBezTo>
                  <a:pt x="-3247" y="122637"/>
                  <a:pt x="-3192" y="96703"/>
                  <a:pt x="12764" y="80824"/>
                </a:cubicBezTo>
                <a:cubicBezTo>
                  <a:pt x="13975" y="79615"/>
                  <a:pt x="15020" y="78736"/>
                  <a:pt x="15681" y="78187"/>
                </a:cubicBezTo>
                <a:lnTo>
                  <a:pt x="98433" y="10494"/>
                </a:lnTo>
                <a:cubicBezTo>
                  <a:pt x="106136" y="4176"/>
                  <a:pt x="115764" y="714"/>
                  <a:pt x="125614" y="714"/>
                </a:cubicBezTo>
                <a:close/>
                <a:moveTo>
                  <a:pt x="125586" y="407"/>
                </a:moveTo>
                <a:cubicBezTo>
                  <a:pt x="115682" y="407"/>
                  <a:pt x="105944" y="3868"/>
                  <a:pt x="98185" y="10185"/>
                </a:cubicBezTo>
                <a:lnTo>
                  <a:pt x="15432" y="77920"/>
                </a:lnTo>
                <a:cubicBezTo>
                  <a:pt x="14716" y="78469"/>
                  <a:pt x="13671" y="79349"/>
                  <a:pt x="12461" y="80557"/>
                </a:cubicBezTo>
                <a:cubicBezTo>
                  <a:pt x="-3606" y="96597"/>
                  <a:pt x="-3661" y="122747"/>
                  <a:pt x="12405" y="138843"/>
                </a:cubicBezTo>
                <a:cubicBezTo>
                  <a:pt x="13671" y="140106"/>
                  <a:pt x="14826" y="141094"/>
                  <a:pt x="15597" y="141699"/>
                </a:cubicBezTo>
                <a:lnTo>
                  <a:pt x="99506" y="209544"/>
                </a:lnTo>
                <a:cubicBezTo>
                  <a:pt x="107099" y="215696"/>
                  <a:pt x="116618" y="219047"/>
                  <a:pt x="126302" y="219047"/>
                </a:cubicBezTo>
                <a:cubicBezTo>
                  <a:pt x="137252" y="219047"/>
                  <a:pt x="147705" y="214927"/>
                  <a:pt x="155684" y="207401"/>
                </a:cubicBezTo>
                <a:cubicBezTo>
                  <a:pt x="159810" y="203500"/>
                  <a:pt x="163057" y="198886"/>
                  <a:pt x="165368" y="193722"/>
                </a:cubicBezTo>
                <a:cubicBezTo>
                  <a:pt x="167789" y="188283"/>
                  <a:pt x="169000" y="182461"/>
                  <a:pt x="169000" y="176473"/>
                </a:cubicBezTo>
                <a:lnTo>
                  <a:pt x="169000" y="168727"/>
                </a:lnTo>
                <a:lnTo>
                  <a:pt x="309141" y="168727"/>
                </a:lnTo>
                <a:cubicBezTo>
                  <a:pt x="309527" y="174385"/>
                  <a:pt x="311012" y="180043"/>
                  <a:pt x="313488" y="185207"/>
                </a:cubicBezTo>
                <a:cubicBezTo>
                  <a:pt x="316405" y="191250"/>
                  <a:pt x="320751" y="196633"/>
                  <a:pt x="325978" y="200809"/>
                </a:cubicBezTo>
                <a:lnTo>
                  <a:pt x="357947" y="226189"/>
                </a:lnTo>
                <a:cubicBezTo>
                  <a:pt x="365484" y="232177"/>
                  <a:pt x="374893" y="235473"/>
                  <a:pt x="384467" y="235473"/>
                </a:cubicBezTo>
                <a:cubicBezTo>
                  <a:pt x="395417" y="235473"/>
                  <a:pt x="405871" y="231352"/>
                  <a:pt x="413849" y="223771"/>
                </a:cubicBezTo>
                <a:cubicBezTo>
                  <a:pt x="417976" y="219871"/>
                  <a:pt x="421222" y="215312"/>
                  <a:pt x="423533" y="210093"/>
                </a:cubicBezTo>
                <a:cubicBezTo>
                  <a:pt x="425954" y="204654"/>
                  <a:pt x="427165" y="198886"/>
                  <a:pt x="427165" y="192898"/>
                </a:cubicBezTo>
                <a:lnTo>
                  <a:pt x="427165" y="93356"/>
                </a:lnTo>
                <a:cubicBezTo>
                  <a:pt x="427165" y="69900"/>
                  <a:pt x="408017" y="50783"/>
                  <a:pt x="384522" y="50783"/>
                </a:cubicBezTo>
                <a:lnTo>
                  <a:pt x="169000" y="50783"/>
                </a:lnTo>
                <a:lnTo>
                  <a:pt x="169000" y="43696"/>
                </a:lnTo>
                <a:cubicBezTo>
                  <a:pt x="169000" y="37543"/>
                  <a:pt x="167734" y="31665"/>
                  <a:pt x="165312" y="26172"/>
                </a:cubicBezTo>
                <a:cubicBezTo>
                  <a:pt x="162947" y="20898"/>
                  <a:pt x="159645" y="16229"/>
                  <a:pt x="155464" y="12218"/>
                </a:cubicBezTo>
                <a:cubicBezTo>
                  <a:pt x="147321" y="4582"/>
                  <a:pt x="136756" y="407"/>
                  <a:pt x="125586" y="407"/>
                </a:cubicBezTo>
                <a:close/>
                <a:moveTo>
                  <a:pt x="125614" y="0"/>
                </a:moveTo>
                <a:cubicBezTo>
                  <a:pt x="136838" y="0"/>
                  <a:pt x="147567" y="4230"/>
                  <a:pt x="155710" y="11978"/>
                </a:cubicBezTo>
                <a:cubicBezTo>
                  <a:pt x="159946" y="15934"/>
                  <a:pt x="163303" y="20659"/>
                  <a:pt x="165669" y="25989"/>
                </a:cubicBezTo>
                <a:cubicBezTo>
                  <a:pt x="168145" y="31538"/>
                  <a:pt x="169410" y="37528"/>
                  <a:pt x="169410" y="43681"/>
                </a:cubicBezTo>
                <a:lnTo>
                  <a:pt x="169410" y="50385"/>
                </a:lnTo>
                <a:lnTo>
                  <a:pt x="384544" y="50385"/>
                </a:lnTo>
                <a:cubicBezTo>
                  <a:pt x="408258" y="50385"/>
                  <a:pt x="427571" y="69670"/>
                  <a:pt x="427571" y="93351"/>
                </a:cubicBezTo>
                <a:lnTo>
                  <a:pt x="427571" y="192912"/>
                </a:lnTo>
                <a:cubicBezTo>
                  <a:pt x="427571" y="198956"/>
                  <a:pt x="426306" y="204780"/>
                  <a:pt x="423885" y="210274"/>
                </a:cubicBezTo>
                <a:cubicBezTo>
                  <a:pt x="421574" y="215494"/>
                  <a:pt x="418272" y="220165"/>
                  <a:pt x="414145" y="224066"/>
                </a:cubicBezTo>
                <a:cubicBezTo>
                  <a:pt x="406058" y="231703"/>
                  <a:pt x="395548" y="235879"/>
                  <a:pt x="384489" y="235879"/>
                </a:cubicBezTo>
                <a:cubicBezTo>
                  <a:pt x="374860" y="235879"/>
                  <a:pt x="365342" y="232528"/>
                  <a:pt x="357749" y="226484"/>
                </a:cubicBezTo>
                <a:lnTo>
                  <a:pt x="325781" y="201099"/>
                </a:lnTo>
                <a:cubicBezTo>
                  <a:pt x="320500" y="196923"/>
                  <a:pt x="316152" y="191429"/>
                  <a:pt x="313182" y="185385"/>
                </a:cubicBezTo>
                <a:cubicBezTo>
                  <a:pt x="310760" y="180329"/>
                  <a:pt x="309220" y="174670"/>
                  <a:pt x="308835" y="169066"/>
                </a:cubicBezTo>
                <a:lnTo>
                  <a:pt x="169410" y="169066"/>
                </a:lnTo>
                <a:lnTo>
                  <a:pt x="169410" y="176484"/>
                </a:lnTo>
                <a:cubicBezTo>
                  <a:pt x="169410" y="182528"/>
                  <a:pt x="168145" y="188351"/>
                  <a:pt x="165724" y="193846"/>
                </a:cubicBezTo>
                <a:cubicBezTo>
                  <a:pt x="163413" y="199066"/>
                  <a:pt x="160112" y="203736"/>
                  <a:pt x="155930" y="207692"/>
                </a:cubicBezTo>
                <a:cubicBezTo>
                  <a:pt x="147897" y="215274"/>
                  <a:pt x="137388" y="219450"/>
                  <a:pt x="126329" y="219450"/>
                </a:cubicBezTo>
                <a:cubicBezTo>
                  <a:pt x="116535" y="219450"/>
                  <a:pt x="106961" y="216044"/>
                  <a:pt x="99313" y="209835"/>
                </a:cubicBezTo>
                <a:lnTo>
                  <a:pt x="15406" y="141978"/>
                </a:lnTo>
                <a:cubicBezTo>
                  <a:pt x="14635" y="141373"/>
                  <a:pt x="13480" y="140385"/>
                  <a:pt x="12160" y="139066"/>
                </a:cubicBezTo>
                <a:cubicBezTo>
                  <a:pt x="-4017" y="122857"/>
                  <a:pt x="-4017" y="96484"/>
                  <a:pt x="12269" y="80274"/>
                </a:cubicBezTo>
                <a:cubicBezTo>
                  <a:pt x="13480" y="79121"/>
                  <a:pt x="14525" y="78187"/>
                  <a:pt x="15241" y="77637"/>
                </a:cubicBezTo>
                <a:lnTo>
                  <a:pt x="97992" y="9890"/>
                </a:lnTo>
                <a:cubicBezTo>
                  <a:pt x="105805" y="3516"/>
                  <a:pt x="115599" y="0"/>
                  <a:pt x="125614" y="0"/>
                </a:cubicBezTo>
                <a:close/>
              </a:path>
            </a:pathLst>
          </a:custGeom>
          <a:solidFill>
            <a:schemeClr val="bg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grpSp>
        <p:nvGrpSpPr>
          <p:cNvPr id="37" name="组合 36"/>
          <p:cNvGrpSpPr/>
          <p:nvPr/>
        </p:nvGrpSpPr>
        <p:grpSpPr>
          <a:xfrm>
            <a:off x="6235892" y="2013019"/>
            <a:ext cx="4707879" cy="1259680"/>
            <a:chOff x="7885240" y="3362977"/>
            <a:chExt cx="4707879" cy="1259680"/>
          </a:xfrm>
        </p:grpSpPr>
        <p:sp>
          <p:nvSpPr>
            <p:cNvPr id="38" name="矩形 37"/>
            <p:cNvSpPr/>
            <p:nvPr/>
          </p:nvSpPr>
          <p:spPr>
            <a:xfrm>
              <a:off x="7885240" y="3747033"/>
              <a:ext cx="4707879" cy="875624"/>
            </a:xfrm>
            <a:prstGeom prst="rect">
              <a:avLst/>
            </a:prstGeom>
          </p:spPr>
          <p:txBody>
            <a:bodyPr wrap="square"/>
            <a:lstStyle/>
            <a:p>
              <a:pPr>
                <a:lnSpc>
                  <a:spcPct val="150000"/>
                </a:lnSpc>
              </a:pPr>
              <a:r>
                <a:rPr lang="zh-CN" sz="1400">
                  <a:solidFill>
                    <a:srgbClr val="404040"/>
                  </a:solidFill>
                  <a:latin typeface="微软雅黑"/>
                  <a:ea typeface="微软雅黑"/>
                </a:rPr>
                <a:t>用户可以在投影仪或者计算演示文稿打印出来制作成胶片用户可以在投影仪用户可以在投影仪或者打印出来制作成</a:t>
              </a:r>
            </a:p>
          </p:txBody>
        </p:sp>
        <p:sp>
          <p:nvSpPr>
            <p:cNvPr id="39" name="矩形 38"/>
            <p:cNvSpPr/>
            <p:nvPr/>
          </p:nvSpPr>
          <p:spPr>
            <a:xfrm>
              <a:off x="7885240" y="3362977"/>
              <a:ext cx="2050552" cy="497957"/>
            </a:xfrm>
            <a:prstGeom prst="rect">
              <a:avLst/>
            </a:prstGeom>
          </p:spPr>
          <p:txBody>
            <a:bodyPr wrap="square">
              <a:spAutoFit/>
            </a:bodyPr>
            <a:lstStyle/>
            <a:p>
              <a:pPr>
                <a:lnSpc>
                  <a:spcPct val="120000"/>
                </a:lnSpc>
              </a:pPr>
              <a:r>
                <a:rPr lang="zh-CN" sz="2400" b="1">
                  <a:latin typeface="微软雅黑"/>
                  <a:ea typeface="微软雅黑"/>
                </a:rPr>
                <a:t>项目宗旨</a:t>
              </a:r>
            </a:p>
          </p:txBody>
        </p:sp>
      </p:grpSp>
      <p:grpSp>
        <p:nvGrpSpPr>
          <p:cNvPr id="40" name="组合 39"/>
          <p:cNvGrpSpPr/>
          <p:nvPr/>
        </p:nvGrpSpPr>
        <p:grpSpPr>
          <a:xfrm>
            <a:off x="6235892" y="3386432"/>
            <a:ext cx="4707879" cy="1259680"/>
            <a:chOff x="7885240" y="3362977"/>
            <a:chExt cx="4707879" cy="1259680"/>
          </a:xfrm>
        </p:grpSpPr>
        <p:sp>
          <p:nvSpPr>
            <p:cNvPr id="41" name="矩形 40"/>
            <p:cNvSpPr/>
            <p:nvPr/>
          </p:nvSpPr>
          <p:spPr>
            <a:xfrm>
              <a:off x="7885240" y="3747033"/>
              <a:ext cx="4707879" cy="875624"/>
            </a:xfrm>
            <a:prstGeom prst="rect">
              <a:avLst/>
            </a:prstGeom>
          </p:spPr>
          <p:txBody>
            <a:bodyPr wrap="square"/>
            <a:lstStyle/>
            <a:p>
              <a:pPr>
                <a:lnSpc>
                  <a:spcPct val="150000"/>
                </a:lnSpc>
              </a:pPr>
              <a:r>
                <a:rPr lang="zh-CN" sz="1400">
                  <a:solidFill>
                    <a:srgbClr val="404040"/>
                  </a:solidFill>
                  <a:latin typeface="微软雅黑"/>
                  <a:ea typeface="微软雅黑"/>
                </a:rPr>
                <a:t>用户可以在投影仪或者计算演示文稿打印出来制作成胶片用户可以在投影仪用户可以在投影仪或者打印出来制作成</a:t>
              </a:r>
            </a:p>
          </p:txBody>
        </p:sp>
        <p:sp>
          <p:nvSpPr>
            <p:cNvPr id="42" name="矩形 41"/>
            <p:cNvSpPr/>
            <p:nvPr/>
          </p:nvSpPr>
          <p:spPr>
            <a:xfrm>
              <a:off x="7885240" y="3362977"/>
              <a:ext cx="2050552" cy="497957"/>
            </a:xfrm>
            <a:prstGeom prst="rect">
              <a:avLst/>
            </a:prstGeom>
          </p:spPr>
          <p:txBody>
            <a:bodyPr wrap="square">
              <a:spAutoFit/>
            </a:bodyPr>
            <a:lstStyle/>
            <a:p>
              <a:pPr>
                <a:lnSpc>
                  <a:spcPct val="120000"/>
                </a:lnSpc>
              </a:pPr>
              <a:r>
                <a:rPr lang="zh-CN" sz="2400" b="1">
                  <a:latin typeface="微软雅黑"/>
                  <a:ea typeface="微软雅黑"/>
                </a:rPr>
                <a:t>项目宗旨</a:t>
              </a:r>
            </a:p>
          </p:txBody>
        </p:sp>
      </p:grpSp>
      <p:grpSp>
        <p:nvGrpSpPr>
          <p:cNvPr id="43" name="组合 42"/>
          <p:cNvGrpSpPr/>
          <p:nvPr/>
        </p:nvGrpSpPr>
        <p:grpSpPr>
          <a:xfrm>
            <a:off x="6235892" y="4759846"/>
            <a:ext cx="4707879" cy="1259680"/>
            <a:chOff x="7885240" y="3362977"/>
            <a:chExt cx="4707879" cy="1259680"/>
          </a:xfrm>
        </p:grpSpPr>
        <p:sp>
          <p:nvSpPr>
            <p:cNvPr id="44" name="矩形 43"/>
            <p:cNvSpPr/>
            <p:nvPr/>
          </p:nvSpPr>
          <p:spPr>
            <a:xfrm>
              <a:off x="7885240" y="3747033"/>
              <a:ext cx="4707879" cy="875624"/>
            </a:xfrm>
            <a:prstGeom prst="rect">
              <a:avLst/>
            </a:prstGeom>
          </p:spPr>
          <p:txBody>
            <a:bodyPr wrap="square"/>
            <a:lstStyle/>
            <a:p>
              <a:pPr>
                <a:lnSpc>
                  <a:spcPct val="150000"/>
                </a:lnSpc>
              </a:pPr>
              <a:r>
                <a:rPr lang="zh-CN" sz="1400">
                  <a:solidFill>
                    <a:srgbClr val="404040"/>
                  </a:solidFill>
                  <a:latin typeface="微软雅黑"/>
                  <a:ea typeface="微软雅黑"/>
                </a:rPr>
                <a:t>用户可以在投影仪或者计算演示文稿打印出来制作成胶片用户可以在投影仪用户可以在投影仪或者打印出来制作成</a:t>
              </a:r>
            </a:p>
          </p:txBody>
        </p:sp>
        <p:sp>
          <p:nvSpPr>
            <p:cNvPr id="45" name="矩形 44"/>
            <p:cNvSpPr/>
            <p:nvPr/>
          </p:nvSpPr>
          <p:spPr>
            <a:xfrm>
              <a:off x="7885240" y="3362977"/>
              <a:ext cx="2050552" cy="497957"/>
            </a:xfrm>
            <a:prstGeom prst="rect">
              <a:avLst/>
            </a:prstGeom>
          </p:spPr>
          <p:txBody>
            <a:bodyPr wrap="square">
              <a:spAutoFit/>
            </a:bodyPr>
            <a:lstStyle/>
            <a:p>
              <a:pPr>
                <a:lnSpc>
                  <a:spcPct val="120000"/>
                </a:lnSpc>
              </a:pPr>
              <a:r>
                <a:rPr lang="zh-CN" sz="2400" b="1">
                  <a:latin typeface="微软雅黑"/>
                  <a:ea typeface="微软雅黑"/>
                </a:rPr>
                <a:t>项目宗旨</a:t>
              </a:r>
            </a:p>
          </p:txBody>
        </p:sp>
      </p:grpSp>
      <p:sp>
        <p:nvSpPr>
          <p:cNvPr id="18" name="文本框 17"/>
          <p:cNvSpPr txBox="1"/>
          <p:nvPr/>
        </p:nvSpPr>
        <p:spPr>
          <a:xfrm>
            <a:off x="856343" y="687136"/>
            <a:ext cx="3394209" cy="523221"/>
          </a:xfrm>
          <a:prstGeom prst="rect">
            <a:avLst/>
          </a:prstGeom>
          <a:noFill/>
        </p:spPr>
        <p:txBody>
          <a:bodyPr wrap="square">
            <a:spAutoFit/>
          </a:bodyPr>
          <a:lstStyle/>
          <a:p>
            <a:r>
              <a:rPr lang="zh-CN" sz="2800" b="1">
                <a:latin typeface="微软雅黑"/>
                <a:ea typeface="微软雅黑"/>
              </a:rPr>
              <a:t>项目背景研究</a:t>
            </a:r>
          </a:p>
        </p:txBody>
      </p:sp>
      <p:cxnSp>
        <p:nvCxnSpPr>
          <p:cNvPr id="20" name="直接连接符 19"/>
          <p:cNvCxnSpPr/>
          <p:nvPr/>
        </p:nvCxnSpPr>
        <p:spPr>
          <a:xfrm>
            <a:off x="0" y="1210357"/>
            <a:ext cx="5239657" cy="0"/>
          </a:xfrm>
          <a:prstGeom prst="line">
            <a:avLst/>
          </a:prstGeom>
          <a:ln w="19050">
            <a:solidFill>
              <a:schemeClr val="bg1">
                <a:lumMod val="75000"/>
              </a:schemeClr>
            </a:solidFill>
            <a:prstDash val="solid"/>
            <a:miter/>
          </a:ln>
        </p:spPr>
      </p:cxnSp>
      <p:cxnSp>
        <p:nvCxnSpPr>
          <p:cNvPr id="21" name="直接连接符 20"/>
          <p:cNvCxnSpPr/>
          <p:nvPr/>
        </p:nvCxnSpPr>
        <p:spPr>
          <a:xfrm>
            <a:off x="856343" y="1311958"/>
            <a:ext cx="5239657" cy="0"/>
          </a:xfrm>
          <a:prstGeom prst="line">
            <a:avLst/>
          </a:prstGeom>
          <a:ln w="3175">
            <a:solidFill>
              <a:schemeClr val="bg1">
                <a:lumMod val="85000"/>
              </a:schemeClr>
            </a:solidFill>
            <a:prstDash val="solid"/>
            <a:miter/>
          </a:ln>
        </p:spPr>
      </p:cxnSp>
      <p:pic>
        <p:nvPicPr>
          <p:cNvPr id="3" name="图片 2"/>
          <p:cNvPicPr/>
          <p:nvPr/>
        </p:nvPicPr>
        <p:blipFill>
          <a:blip r:embed="rId3"/>
          <a:stretch/>
        </p:blipFill>
        <p:spPr>
          <a:xfrm>
            <a:off x="557233" y="2020257"/>
            <a:ext cx="3807913" cy="3202772"/>
          </a:xfrm>
          <a:prstGeom prst="hexagon">
            <a:avLst/>
          </a:prstGeom>
        </p:spPr>
      </p:pic>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par>
                          <p:cTn id="23" fill="hold">
                            <p:stCondLst>
                              <p:cond delay="3000"/>
                            </p:stCondLst>
                            <p:childTnLst>
                              <p:par>
                                <p:cTn id="24" presetID="10" presetClass="entr" presetSubtype="0"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par>
                          <p:cTn id="27" fill="hold">
                            <p:stCondLst>
                              <p:cond delay="3500"/>
                            </p:stCondLst>
                            <p:childTnLst>
                              <p:par>
                                <p:cTn id="28" presetID="10" presetClass="entr" presetSubtype="0" fill="hold"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par>
                          <p:cTn id="31" fill="hold">
                            <p:stCondLst>
                              <p:cond delay="40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iS1ide-Freeform: Shape 95"/>
          <p:cNvSpPr/>
          <p:nvPr/>
        </p:nvSpPr>
        <p:spPr>
          <a:xfrm>
            <a:off x="3132770" y="2307710"/>
            <a:ext cx="235136" cy="303540"/>
          </a:xfrm>
          <a:custGeom>
            <a:avLst/>
            <a:gdLst/>
            <a:ahLst/>
            <a:cxnLst/>
            <a:rect l="l" t="t" r="r" b="b"/>
            <a:pathLst>
              <a:path w="235136" h="303540">
                <a:moveTo>
                  <a:pt x="89067" y="265063"/>
                </a:moveTo>
                <a:cubicBezTo>
                  <a:pt x="82377" y="265063"/>
                  <a:pt x="76954" y="270486"/>
                  <a:pt x="76954" y="277176"/>
                </a:cubicBezTo>
                <a:cubicBezTo>
                  <a:pt x="76954" y="283866"/>
                  <a:pt x="82377" y="289289"/>
                  <a:pt x="89067" y="289289"/>
                </a:cubicBezTo>
                <a:cubicBezTo>
                  <a:pt x="95757" y="289289"/>
                  <a:pt x="101180" y="283866"/>
                  <a:pt x="101180" y="277176"/>
                </a:cubicBezTo>
                <a:cubicBezTo>
                  <a:pt x="101180" y="270486"/>
                  <a:pt x="95757" y="265063"/>
                  <a:pt x="89067" y="265063"/>
                </a:cubicBezTo>
                <a:close/>
                <a:moveTo>
                  <a:pt x="167743" y="75875"/>
                </a:moveTo>
                <a:cubicBezTo>
                  <a:pt x="171008" y="75579"/>
                  <a:pt x="173977" y="76465"/>
                  <a:pt x="175758" y="78826"/>
                </a:cubicBezTo>
                <a:cubicBezTo>
                  <a:pt x="179321" y="83550"/>
                  <a:pt x="176946" y="90634"/>
                  <a:pt x="171008" y="95357"/>
                </a:cubicBezTo>
                <a:cubicBezTo>
                  <a:pt x="171008" y="95357"/>
                  <a:pt x="171008" y="95357"/>
                  <a:pt x="160320" y="104803"/>
                </a:cubicBezTo>
                <a:cubicBezTo>
                  <a:pt x="160320" y="104803"/>
                  <a:pt x="160320" y="104803"/>
                  <a:pt x="225636" y="104803"/>
                </a:cubicBezTo>
                <a:cubicBezTo>
                  <a:pt x="231573" y="104803"/>
                  <a:pt x="235136" y="109526"/>
                  <a:pt x="235136" y="115430"/>
                </a:cubicBezTo>
                <a:cubicBezTo>
                  <a:pt x="235136" y="120154"/>
                  <a:pt x="231573" y="124876"/>
                  <a:pt x="225636" y="124876"/>
                </a:cubicBezTo>
                <a:cubicBezTo>
                  <a:pt x="225636" y="124876"/>
                  <a:pt x="225636" y="124876"/>
                  <a:pt x="159132" y="124876"/>
                </a:cubicBezTo>
                <a:cubicBezTo>
                  <a:pt x="159132" y="124876"/>
                  <a:pt x="159132" y="124876"/>
                  <a:pt x="171008" y="135503"/>
                </a:cubicBezTo>
                <a:cubicBezTo>
                  <a:pt x="176946" y="140227"/>
                  <a:pt x="179321" y="147311"/>
                  <a:pt x="175758" y="152034"/>
                </a:cubicBezTo>
                <a:cubicBezTo>
                  <a:pt x="172196" y="156758"/>
                  <a:pt x="163883" y="155576"/>
                  <a:pt x="157945" y="150853"/>
                </a:cubicBezTo>
                <a:cubicBezTo>
                  <a:pt x="157945" y="150853"/>
                  <a:pt x="157945" y="150853"/>
                  <a:pt x="128256" y="126057"/>
                </a:cubicBezTo>
                <a:cubicBezTo>
                  <a:pt x="125881" y="124876"/>
                  <a:pt x="124693" y="123696"/>
                  <a:pt x="123506" y="121334"/>
                </a:cubicBezTo>
                <a:cubicBezTo>
                  <a:pt x="122318" y="120154"/>
                  <a:pt x="121130" y="117792"/>
                  <a:pt x="121130" y="115430"/>
                </a:cubicBezTo>
                <a:cubicBezTo>
                  <a:pt x="121130" y="111888"/>
                  <a:pt x="122318" y="108346"/>
                  <a:pt x="124693" y="107165"/>
                </a:cubicBezTo>
                <a:cubicBezTo>
                  <a:pt x="125881" y="105984"/>
                  <a:pt x="127069" y="104803"/>
                  <a:pt x="128256" y="103623"/>
                </a:cubicBezTo>
                <a:cubicBezTo>
                  <a:pt x="128256" y="103623"/>
                  <a:pt x="128256" y="103623"/>
                  <a:pt x="157945" y="80008"/>
                </a:cubicBezTo>
                <a:cubicBezTo>
                  <a:pt x="160914" y="77646"/>
                  <a:pt x="164477" y="76170"/>
                  <a:pt x="167743" y="75875"/>
                </a:cubicBezTo>
                <a:close/>
                <a:moveTo>
                  <a:pt x="20189" y="0"/>
                </a:moveTo>
                <a:cubicBezTo>
                  <a:pt x="20189" y="0"/>
                  <a:pt x="20189" y="0"/>
                  <a:pt x="157945" y="0"/>
                </a:cubicBezTo>
                <a:cubicBezTo>
                  <a:pt x="168634" y="0"/>
                  <a:pt x="178134" y="9486"/>
                  <a:pt x="178134" y="20157"/>
                </a:cubicBezTo>
                <a:cubicBezTo>
                  <a:pt x="178134" y="20157"/>
                  <a:pt x="178134" y="20157"/>
                  <a:pt x="178134" y="71142"/>
                </a:cubicBezTo>
                <a:cubicBezTo>
                  <a:pt x="175759" y="68770"/>
                  <a:pt x="172197" y="67585"/>
                  <a:pt x="168634" y="67585"/>
                </a:cubicBezTo>
                <a:cubicBezTo>
                  <a:pt x="162696" y="67585"/>
                  <a:pt x="157945" y="69956"/>
                  <a:pt x="153196" y="73514"/>
                </a:cubicBezTo>
                <a:lnTo>
                  <a:pt x="150820" y="75885"/>
                </a:lnTo>
                <a:cubicBezTo>
                  <a:pt x="150820" y="75885"/>
                  <a:pt x="150820" y="75885"/>
                  <a:pt x="150820" y="39128"/>
                </a:cubicBezTo>
                <a:cubicBezTo>
                  <a:pt x="150820" y="36756"/>
                  <a:pt x="148445" y="34385"/>
                  <a:pt x="144882" y="34385"/>
                </a:cubicBezTo>
                <a:cubicBezTo>
                  <a:pt x="144882" y="34385"/>
                  <a:pt x="144882" y="34385"/>
                  <a:pt x="33252" y="34385"/>
                </a:cubicBezTo>
                <a:cubicBezTo>
                  <a:pt x="29689" y="34385"/>
                  <a:pt x="27314" y="36756"/>
                  <a:pt x="27314" y="39128"/>
                </a:cubicBezTo>
                <a:cubicBezTo>
                  <a:pt x="27314" y="39128"/>
                  <a:pt x="27314" y="39128"/>
                  <a:pt x="27314" y="241883"/>
                </a:cubicBezTo>
                <a:cubicBezTo>
                  <a:pt x="27314" y="244254"/>
                  <a:pt x="29689" y="246626"/>
                  <a:pt x="33252" y="246626"/>
                </a:cubicBezTo>
                <a:cubicBezTo>
                  <a:pt x="33252" y="246626"/>
                  <a:pt x="33252" y="246626"/>
                  <a:pt x="144882" y="246626"/>
                </a:cubicBezTo>
                <a:cubicBezTo>
                  <a:pt x="148445" y="246626"/>
                  <a:pt x="150820" y="244254"/>
                  <a:pt x="150820" y="241883"/>
                </a:cubicBezTo>
                <a:cubicBezTo>
                  <a:pt x="150820" y="241883"/>
                  <a:pt x="150820" y="241883"/>
                  <a:pt x="150820" y="154141"/>
                </a:cubicBezTo>
                <a:cubicBezTo>
                  <a:pt x="150820" y="154141"/>
                  <a:pt x="150820" y="154141"/>
                  <a:pt x="153196" y="156512"/>
                </a:cubicBezTo>
                <a:cubicBezTo>
                  <a:pt x="157945" y="160070"/>
                  <a:pt x="162696" y="162441"/>
                  <a:pt x="168634" y="162441"/>
                </a:cubicBezTo>
                <a:cubicBezTo>
                  <a:pt x="172197" y="162441"/>
                  <a:pt x="175759" y="161256"/>
                  <a:pt x="178134" y="158884"/>
                </a:cubicBezTo>
                <a:cubicBezTo>
                  <a:pt x="178134" y="158884"/>
                  <a:pt x="178134" y="158884"/>
                  <a:pt x="178134" y="283383"/>
                </a:cubicBezTo>
                <a:cubicBezTo>
                  <a:pt x="178134" y="294054"/>
                  <a:pt x="168634" y="303540"/>
                  <a:pt x="157945" y="303540"/>
                </a:cubicBezTo>
                <a:cubicBezTo>
                  <a:pt x="157945" y="303540"/>
                  <a:pt x="157945" y="303540"/>
                  <a:pt x="20189" y="303540"/>
                </a:cubicBezTo>
                <a:cubicBezTo>
                  <a:pt x="8313" y="303540"/>
                  <a:pt x="0" y="294054"/>
                  <a:pt x="0" y="283383"/>
                </a:cubicBezTo>
                <a:cubicBezTo>
                  <a:pt x="0" y="283383"/>
                  <a:pt x="0" y="283383"/>
                  <a:pt x="0" y="20157"/>
                </a:cubicBezTo>
                <a:cubicBezTo>
                  <a:pt x="0" y="9486"/>
                  <a:pt x="8313" y="0"/>
                  <a:pt x="20189" y="0"/>
                </a:cubicBezTo>
                <a:close/>
              </a:path>
            </a:pathLst>
          </a:custGeom>
          <a:solidFill>
            <a:schemeClr val="accent1"/>
          </a:solidFill>
          <a:ln>
            <a:noFill/>
          </a:ln>
        </p:spPr>
        <p:txBody>
          <a:bodyPr anchor="ctr"/>
          <a:lstStyle/>
          <a:p>
            <a:pPr algn="ctr"/>
            <a:endParaRPr>
              <a:latin typeface="微软雅黑"/>
              <a:ea typeface="微软雅黑"/>
            </a:endParaRPr>
          </a:p>
        </p:txBody>
      </p:sp>
      <p:sp>
        <p:nvSpPr>
          <p:cNvPr id="30" name="iS1ide-Freeform: Shape 98"/>
          <p:cNvSpPr/>
          <p:nvPr/>
        </p:nvSpPr>
        <p:spPr>
          <a:xfrm>
            <a:off x="8641655" y="2307710"/>
            <a:ext cx="235136" cy="303540"/>
          </a:xfrm>
          <a:custGeom>
            <a:avLst/>
            <a:gdLst/>
            <a:ahLst/>
            <a:cxnLst/>
            <a:rect l="l" t="t" r="r" b="b"/>
            <a:pathLst>
              <a:path w="235136" h="303540">
                <a:moveTo>
                  <a:pt x="89067" y="265063"/>
                </a:moveTo>
                <a:cubicBezTo>
                  <a:pt x="82377" y="265063"/>
                  <a:pt x="76954" y="270486"/>
                  <a:pt x="76954" y="277176"/>
                </a:cubicBezTo>
                <a:cubicBezTo>
                  <a:pt x="76954" y="283866"/>
                  <a:pt x="82377" y="289289"/>
                  <a:pt x="89067" y="289289"/>
                </a:cubicBezTo>
                <a:cubicBezTo>
                  <a:pt x="95757" y="289289"/>
                  <a:pt x="101180" y="283866"/>
                  <a:pt x="101180" y="277176"/>
                </a:cubicBezTo>
                <a:cubicBezTo>
                  <a:pt x="101180" y="270486"/>
                  <a:pt x="95757" y="265063"/>
                  <a:pt x="89067" y="265063"/>
                </a:cubicBezTo>
                <a:close/>
                <a:moveTo>
                  <a:pt x="167743" y="75875"/>
                </a:moveTo>
                <a:cubicBezTo>
                  <a:pt x="171008" y="75579"/>
                  <a:pt x="173977" y="76465"/>
                  <a:pt x="175758" y="78826"/>
                </a:cubicBezTo>
                <a:cubicBezTo>
                  <a:pt x="179321" y="83550"/>
                  <a:pt x="176946" y="90634"/>
                  <a:pt x="171008" y="95357"/>
                </a:cubicBezTo>
                <a:cubicBezTo>
                  <a:pt x="171008" y="95357"/>
                  <a:pt x="171008" y="95357"/>
                  <a:pt x="160320" y="104803"/>
                </a:cubicBezTo>
                <a:cubicBezTo>
                  <a:pt x="160320" y="104803"/>
                  <a:pt x="160320" y="104803"/>
                  <a:pt x="225636" y="104803"/>
                </a:cubicBezTo>
                <a:cubicBezTo>
                  <a:pt x="231573" y="104803"/>
                  <a:pt x="235136" y="109526"/>
                  <a:pt x="235136" y="115430"/>
                </a:cubicBezTo>
                <a:cubicBezTo>
                  <a:pt x="235136" y="120154"/>
                  <a:pt x="231573" y="124876"/>
                  <a:pt x="225636" y="124876"/>
                </a:cubicBezTo>
                <a:cubicBezTo>
                  <a:pt x="225636" y="124876"/>
                  <a:pt x="225636" y="124876"/>
                  <a:pt x="159132" y="124876"/>
                </a:cubicBezTo>
                <a:cubicBezTo>
                  <a:pt x="159132" y="124876"/>
                  <a:pt x="159132" y="124876"/>
                  <a:pt x="171008" y="135503"/>
                </a:cubicBezTo>
                <a:cubicBezTo>
                  <a:pt x="176946" y="140227"/>
                  <a:pt x="179321" y="147311"/>
                  <a:pt x="175758" y="152034"/>
                </a:cubicBezTo>
                <a:cubicBezTo>
                  <a:pt x="172196" y="156758"/>
                  <a:pt x="163883" y="155576"/>
                  <a:pt x="157945" y="150853"/>
                </a:cubicBezTo>
                <a:cubicBezTo>
                  <a:pt x="157945" y="150853"/>
                  <a:pt x="157945" y="150853"/>
                  <a:pt x="128256" y="126057"/>
                </a:cubicBezTo>
                <a:cubicBezTo>
                  <a:pt x="125881" y="124876"/>
                  <a:pt x="124693" y="123696"/>
                  <a:pt x="123506" y="121334"/>
                </a:cubicBezTo>
                <a:cubicBezTo>
                  <a:pt x="122318" y="120154"/>
                  <a:pt x="121130" y="117792"/>
                  <a:pt x="121130" y="115430"/>
                </a:cubicBezTo>
                <a:cubicBezTo>
                  <a:pt x="121130" y="111888"/>
                  <a:pt x="122318" y="108346"/>
                  <a:pt x="124693" y="107165"/>
                </a:cubicBezTo>
                <a:cubicBezTo>
                  <a:pt x="125881" y="105984"/>
                  <a:pt x="127069" y="104803"/>
                  <a:pt x="128256" y="103623"/>
                </a:cubicBezTo>
                <a:cubicBezTo>
                  <a:pt x="128256" y="103623"/>
                  <a:pt x="128256" y="103623"/>
                  <a:pt x="157945" y="80008"/>
                </a:cubicBezTo>
                <a:cubicBezTo>
                  <a:pt x="160914" y="77646"/>
                  <a:pt x="164477" y="76170"/>
                  <a:pt x="167743" y="75875"/>
                </a:cubicBezTo>
                <a:close/>
                <a:moveTo>
                  <a:pt x="20189" y="0"/>
                </a:moveTo>
                <a:cubicBezTo>
                  <a:pt x="20189" y="0"/>
                  <a:pt x="20189" y="0"/>
                  <a:pt x="157945" y="0"/>
                </a:cubicBezTo>
                <a:cubicBezTo>
                  <a:pt x="168634" y="0"/>
                  <a:pt x="178134" y="9486"/>
                  <a:pt x="178134" y="20157"/>
                </a:cubicBezTo>
                <a:cubicBezTo>
                  <a:pt x="178134" y="20157"/>
                  <a:pt x="178134" y="20157"/>
                  <a:pt x="178134" y="71142"/>
                </a:cubicBezTo>
                <a:cubicBezTo>
                  <a:pt x="175759" y="68770"/>
                  <a:pt x="172197" y="67585"/>
                  <a:pt x="168634" y="67585"/>
                </a:cubicBezTo>
                <a:cubicBezTo>
                  <a:pt x="162696" y="67585"/>
                  <a:pt x="157945" y="69956"/>
                  <a:pt x="153196" y="73514"/>
                </a:cubicBezTo>
                <a:lnTo>
                  <a:pt x="150820" y="75885"/>
                </a:lnTo>
                <a:cubicBezTo>
                  <a:pt x="150820" y="75885"/>
                  <a:pt x="150820" y="75885"/>
                  <a:pt x="150820" y="39128"/>
                </a:cubicBezTo>
                <a:cubicBezTo>
                  <a:pt x="150820" y="36756"/>
                  <a:pt x="148445" y="34385"/>
                  <a:pt x="144882" y="34385"/>
                </a:cubicBezTo>
                <a:cubicBezTo>
                  <a:pt x="144882" y="34385"/>
                  <a:pt x="144882" y="34385"/>
                  <a:pt x="33252" y="34385"/>
                </a:cubicBezTo>
                <a:cubicBezTo>
                  <a:pt x="29689" y="34385"/>
                  <a:pt x="27314" y="36756"/>
                  <a:pt x="27314" y="39128"/>
                </a:cubicBezTo>
                <a:cubicBezTo>
                  <a:pt x="27314" y="39128"/>
                  <a:pt x="27314" y="39128"/>
                  <a:pt x="27314" y="241883"/>
                </a:cubicBezTo>
                <a:cubicBezTo>
                  <a:pt x="27314" y="244254"/>
                  <a:pt x="29689" y="246626"/>
                  <a:pt x="33252" y="246626"/>
                </a:cubicBezTo>
                <a:cubicBezTo>
                  <a:pt x="33252" y="246626"/>
                  <a:pt x="33252" y="246626"/>
                  <a:pt x="144882" y="246626"/>
                </a:cubicBezTo>
                <a:cubicBezTo>
                  <a:pt x="148445" y="246626"/>
                  <a:pt x="150820" y="244254"/>
                  <a:pt x="150820" y="241883"/>
                </a:cubicBezTo>
                <a:cubicBezTo>
                  <a:pt x="150820" y="241883"/>
                  <a:pt x="150820" y="241883"/>
                  <a:pt x="150820" y="154141"/>
                </a:cubicBezTo>
                <a:cubicBezTo>
                  <a:pt x="150820" y="154141"/>
                  <a:pt x="150820" y="154141"/>
                  <a:pt x="153196" y="156512"/>
                </a:cubicBezTo>
                <a:cubicBezTo>
                  <a:pt x="157945" y="160070"/>
                  <a:pt x="162696" y="162441"/>
                  <a:pt x="168634" y="162441"/>
                </a:cubicBezTo>
                <a:cubicBezTo>
                  <a:pt x="172197" y="162441"/>
                  <a:pt x="175759" y="161256"/>
                  <a:pt x="178134" y="158884"/>
                </a:cubicBezTo>
                <a:cubicBezTo>
                  <a:pt x="178134" y="158884"/>
                  <a:pt x="178134" y="158884"/>
                  <a:pt x="178134" y="283383"/>
                </a:cubicBezTo>
                <a:cubicBezTo>
                  <a:pt x="178134" y="294054"/>
                  <a:pt x="168634" y="303540"/>
                  <a:pt x="157945" y="303540"/>
                </a:cubicBezTo>
                <a:cubicBezTo>
                  <a:pt x="157945" y="303540"/>
                  <a:pt x="157945" y="303540"/>
                  <a:pt x="20189" y="303540"/>
                </a:cubicBezTo>
                <a:cubicBezTo>
                  <a:pt x="8313" y="303540"/>
                  <a:pt x="0" y="294054"/>
                  <a:pt x="0" y="283383"/>
                </a:cubicBezTo>
                <a:cubicBezTo>
                  <a:pt x="0" y="283383"/>
                  <a:pt x="0" y="283383"/>
                  <a:pt x="0" y="20157"/>
                </a:cubicBezTo>
                <a:cubicBezTo>
                  <a:pt x="0" y="9486"/>
                  <a:pt x="8313" y="0"/>
                  <a:pt x="20189" y="0"/>
                </a:cubicBezTo>
                <a:close/>
              </a:path>
            </a:pathLst>
          </a:custGeom>
          <a:solidFill>
            <a:schemeClr val="accent2"/>
          </a:solidFill>
          <a:ln>
            <a:noFill/>
          </a:ln>
        </p:spPr>
        <p:txBody>
          <a:bodyPr anchor="ctr"/>
          <a:lstStyle/>
          <a:p>
            <a:pPr algn="ctr"/>
            <a:endParaRPr>
              <a:latin typeface="微软雅黑"/>
              <a:ea typeface="微软雅黑"/>
            </a:endParaRPr>
          </a:p>
        </p:txBody>
      </p:sp>
      <p:sp>
        <p:nvSpPr>
          <p:cNvPr id="31" name="iS1ide-Freeform: Shape 99"/>
          <p:cNvSpPr/>
          <p:nvPr/>
        </p:nvSpPr>
        <p:spPr>
          <a:xfrm>
            <a:off x="3132770" y="5195543"/>
            <a:ext cx="235136" cy="303540"/>
          </a:xfrm>
          <a:custGeom>
            <a:avLst/>
            <a:gdLst/>
            <a:ahLst/>
            <a:cxnLst/>
            <a:rect l="l" t="t" r="r" b="b"/>
            <a:pathLst>
              <a:path w="235136" h="303540">
                <a:moveTo>
                  <a:pt x="89067" y="265063"/>
                </a:moveTo>
                <a:cubicBezTo>
                  <a:pt x="82377" y="265063"/>
                  <a:pt x="76954" y="270486"/>
                  <a:pt x="76954" y="277176"/>
                </a:cubicBezTo>
                <a:cubicBezTo>
                  <a:pt x="76954" y="283866"/>
                  <a:pt x="82377" y="289289"/>
                  <a:pt x="89067" y="289289"/>
                </a:cubicBezTo>
                <a:cubicBezTo>
                  <a:pt x="95757" y="289289"/>
                  <a:pt x="101180" y="283866"/>
                  <a:pt x="101180" y="277176"/>
                </a:cubicBezTo>
                <a:cubicBezTo>
                  <a:pt x="101180" y="270486"/>
                  <a:pt x="95757" y="265063"/>
                  <a:pt x="89067" y="265063"/>
                </a:cubicBezTo>
                <a:close/>
                <a:moveTo>
                  <a:pt x="167743" y="75875"/>
                </a:moveTo>
                <a:cubicBezTo>
                  <a:pt x="171008" y="75579"/>
                  <a:pt x="173977" y="76465"/>
                  <a:pt x="175758" y="78826"/>
                </a:cubicBezTo>
                <a:cubicBezTo>
                  <a:pt x="179321" y="83550"/>
                  <a:pt x="176946" y="90634"/>
                  <a:pt x="171008" y="95357"/>
                </a:cubicBezTo>
                <a:cubicBezTo>
                  <a:pt x="171008" y="95357"/>
                  <a:pt x="171008" y="95357"/>
                  <a:pt x="160320" y="104803"/>
                </a:cubicBezTo>
                <a:cubicBezTo>
                  <a:pt x="160320" y="104803"/>
                  <a:pt x="160320" y="104803"/>
                  <a:pt x="225636" y="104803"/>
                </a:cubicBezTo>
                <a:cubicBezTo>
                  <a:pt x="231573" y="104803"/>
                  <a:pt x="235136" y="109526"/>
                  <a:pt x="235136" y="115430"/>
                </a:cubicBezTo>
                <a:cubicBezTo>
                  <a:pt x="235136" y="120154"/>
                  <a:pt x="231573" y="124876"/>
                  <a:pt x="225636" y="124876"/>
                </a:cubicBezTo>
                <a:cubicBezTo>
                  <a:pt x="225636" y="124876"/>
                  <a:pt x="225636" y="124876"/>
                  <a:pt x="159132" y="124876"/>
                </a:cubicBezTo>
                <a:cubicBezTo>
                  <a:pt x="159132" y="124876"/>
                  <a:pt x="159132" y="124876"/>
                  <a:pt x="171008" y="135503"/>
                </a:cubicBezTo>
                <a:cubicBezTo>
                  <a:pt x="176946" y="140227"/>
                  <a:pt x="179321" y="147311"/>
                  <a:pt x="175758" y="152034"/>
                </a:cubicBezTo>
                <a:cubicBezTo>
                  <a:pt x="172196" y="156758"/>
                  <a:pt x="163883" y="155576"/>
                  <a:pt x="157945" y="150853"/>
                </a:cubicBezTo>
                <a:cubicBezTo>
                  <a:pt x="157945" y="150853"/>
                  <a:pt x="157945" y="150853"/>
                  <a:pt x="128256" y="126057"/>
                </a:cubicBezTo>
                <a:cubicBezTo>
                  <a:pt x="125881" y="124876"/>
                  <a:pt x="124693" y="123696"/>
                  <a:pt x="123506" y="121334"/>
                </a:cubicBezTo>
                <a:cubicBezTo>
                  <a:pt x="122318" y="120154"/>
                  <a:pt x="121130" y="117792"/>
                  <a:pt x="121130" y="115430"/>
                </a:cubicBezTo>
                <a:cubicBezTo>
                  <a:pt x="121130" y="111888"/>
                  <a:pt x="122318" y="108346"/>
                  <a:pt x="124693" y="107165"/>
                </a:cubicBezTo>
                <a:cubicBezTo>
                  <a:pt x="125881" y="105984"/>
                  <a:pt x="127069" y="104803"/>
                  <a:pt x="128256" y="103623"/>
                </a:cubicBezTo>
                <a:cubicBezTo>
                  <a:pt x="128256" y="103623"/>
                  <a:pt x="128256" y="103623"/>
                  <a:pt x="157945" y="80008"/>
                </a:cubicBezTo>
                <a:cubicBezTo>
                  <a:pt x="160914" y="77646"/>
                  <a:pt x="164477" y="76170"/>
                  <a:pt x="167743" y="75875"/>
                </a:cubicBezTo>
                <a:close/>
                <a:moveTo>
                  <a:pt x="20189" y="0"/>
                </a:moveTo>
                <a:cubicBezTo>
                  <a:pt x="20189" y="0"/>
                  <a:pt x="20189" y="0"/>
                  <a:pt x="157945" y="0"/>
                </a:cubicBezTo>
                <a:cubicBezTo>
                  <a:pt x="168634" y="0"/>
                  <a:pt x="178134" y="9486"/>
                  <a:pt x="178134" y="20157"/>
                </a:cubicBezTo>
                <a:cubicBezTo>
                  <a:pt x="178134" y="20157"/>
                  <a:pt x="178134" y="20157"/>
                  <a:pt x="178134" y="71142"/>
                </a:cubicBezTo>
                <a:cubicBezTo>
                  <a:pt x="175759" y="68770"/>
                  <a:pt x="172197" y="67585"/>
                  <a:pt x="168634" y="67585"/>
                </a:cubicBezTo>
                <a:cubicBezTo>
                  <a:pt x="162696" y="67585"/>
                  <a:pt x="157945" y="69956"/>
                  <a:pt x="153196" y="73514"/>
                </a:cubicBezTo>
                <a:lnTo>
                  <a:pt x="150820" y="75885"/>
                </a:lnTo>
                <a:cubicBezTo>
                  <a:pt x="150820" y="75885"/>
                  <a:pt x="150820" y="75885"/>
                  <a:pt x="150820" y="39128"/>
                </a:cubicBezTo>
                <a:cubicBezTo>
                  <a:pt x="150820" y="36756"/>
                  <a:pt x="148445" y="34385"/>
                  <a:pt x="144882" y="34385"/>
                </a:cubicBezTo>
                <a:cubicBezTo>
                  <a:pt x="144882" y="34385"/>
                  <a:pt x="144882" y="34385"/>
                  <a:pt x="33252" y="34385"/>
                </a:cubicBezTo>
                <a:cubicBezTo>
                  <a:pt x="29689" y="34385"/>
                  <a:pt x="27314" y="36756"/>
                  <a:pt x="27314" y="39128"/>
                </a:cubicBezTo>
                <a:cubicBezTo>
                  <a:pt x="27314" y="39128"/>
                  <a:pt x="27314" y="39128"/>
                  <a:pt x="27314" y="241883"/>
                </a:cubicBezTo>
                <a:cubicBezTo>
                  <a:pt x="27314" y="244254"/>
                  <a:pt x="29689" y="246626"/>
                  <a:pt x="33252" y="246626"/>
                </a:cubicBezTo>
                <a:cubicBezTo>
                  <a:pt x="33252" y="246626"/>
                  <a:pt x="33252" y="246626"/>
                  <a:pt x="144882" y="246626"/>
                </a:cubicBezTo>
                <a:cubicBezTo>
                  <a:pt x="148445" y="246626"/>
                  <a:pt x="150820" y="244254"/>
                  <a:pt x="150820" y="241883"/>
                </a:cubicBezTo>
                <a:cubicBezTo>
                  <a:pt x="150820" y="241883"/>
                  <a:pt x="150820" y="241883"/>
                  <a:pt x="150820" y="154141"/>
                </a:cubicBezTo>
                <a:cubicBezTo>
                  <a:pt x="150820" y="154141"/>
                  <a:pt x="150820" y="154141"/>
                  <a:pt x="153196" y="156512"/>
                </a:cubicBezTo>
                <a:cubicBezTo>
                  <a:pt x="157945" y="160070"/>
                  <a:pt x="162696" y="162441"/>
                  <a:pt x="168634" y="162441"/>
                </a:cubicBezTo>
                <a:cubicBezTo>
                  <a:pt x="172197" y="162441"/>
                  <a:pt x="175759" y="161256"/>
                  <a:pt x="178134" y="158884"/>
                </a:cubicBezTo>
                <a:cubicBezTo>
                  <a:pt x="178134" y="158884"/>
                  <a:pt x="178134" y="158884"/>
                  <a:pt x="178134" y="283383"/>
                </a:cubicBezTo>
                <a:cubicBezTo>
                  <a:pt x="178134" y="294054"/>
                  <a:pt x="168634" y="303540"/>
                  <a:pt x="157945" y="303540"/>
                </a:cubicBezTo>
                <a:cubicBezTo>
                  <a:pt x="157945" y="303540"/>
                  <a:pt x="157945" y="303540"/>
                  <a:pt x="20189" y="303540"/>
                </a:cubicBezTo>
                <a:cubicBezTo>
                  <a:pt x="8313" y="303540"/>
                  <a:pt x="0" y="294054"/>
                  <a:pt x="0" y="283383"/>
                </a:cubicBezTo>
                <a:cubicBezTo>
                  <a:pt x="0" y="283383"/>
                  <a:pt x="0" y="283383"/>
                  <a:pt x="0" y="20157"/>
                </a:cubicBezTo>
                <a:cubicBezTo>
                  <a:pt x="0" y="9486"/>
                  <a:pt x="8313" y="0"/>
                  <a:pt x="20189" y="0"/>
                </a:cubicBezTo>
                <a:close/>
              </a:path>
            </a:pathLst>
          </a:custGeom>
          <a:solidFill>
            <a:schemeClr val="accent4"/>
          </a:solidFill>
          <a:ln>
            <a:noFill/>
          </a:ln>
        </p:spPr>
        <p:txBody>
          <a:bodyPr anchor="ctr"/>
          <a:lstStyle/>
          <a:p>
            <a:pPr algn="ctr"/>
            <a:endParaRPr>
              <a:latin typeface="微软雅黑"/>
              <a:ea typeface="微软雅黑"/>
            </a:endParaRPr>
          </a:p>
        </p:txBody>
      </p:sp>
      <p:sp>
        <p:nvSpPr>
          <p:cNvPr id="32" name="iS1ide-Freeform: Shape 100"/>
          <p:cNvSpPr/>
          <p:nvPr/>
        </p:nvSpPr>
        <p:spPr>
          <a:xfrm>
            <a:off x="8641655" y="5195543"/>
            <a:ext cx="235136" cy="303540"/>
          </a:xfrm>
          <a:custGeom>
            <a:avLst/>
            <a:gdLst/>
            <a:ahLst/>
            <a:cxnLst/>
            <a:rect l="l" t="t" r="r" b="b"/>
            <a:pathLst>
              <a:path w="235136" h="303540">
                <a:moveTo>
                  <a:pt x="89067" y="265063"/>
                </a:moveTo>
                <a:cubicBezTo>
                  <a:pt x="82377" y="265063"/>
                  <a:pt x="76954" y="270486"/>
                  <a:pt x="76954" y="277176"/>
                </a:cubicBezTo>
                <a:cubicBezTo>
                  <a:pt x="76954" y="283866"/>
                  <a:pt x="82377" y="289289"/>
                  <a:pt x="89067" y="289289"/>
                </a:cubicBezTo>
                <a:cubicBezTo>
                  <a:pt x="95757" y="289289"/>
                  <a:pt x="101180" y="283866"/>
                  <a:pt x="101180" y="277176"/>
                </a:cubicBezTo>
                <a:cubicBezTo>
                  <a:pt x="101180" y="270486"/>
                  <a:pt x="95757" y="265063"/>
                  <a:pt x="89067" y="265063"/>
                </a:cubicBezTo>
                <a:close/>
                <a:moveTo>
                  <a:pt x="167743" y="75875"/>
                </a:moveTo>
                <a:cubicBezTo>
                  <a:pt x="171008" y="75579"/>
                  <a:pt x="173977" y="76465"/>
                  <a:pt x="175758" y="78826"/>
                </a:cubicBezTo>
                <a:cubicBezTo>
                  <a:pt x="179321" y="83550"/>
                  <a:pt x="176946" y="90634"/>
                  <a:pt x="171008" y="95357"/>
                </a:cubicBezTo>
                <a:cubicBezTo>
                  <a:pt x="171008" y="95357"/>
                  <a:pt x="171008" y="95357"/>
                  <a:pt x="160320" y="104803"/>
                </a:cubicBezTo>
                <a:cubicBezTo>
                  <a:pt x="160320" y="104803"/>
                  <a:pt x="160320" y="104803"/>
                  <a:pt x="225636" y="104803"/>
                </a:cubicBezTo>
                <a:cubicBezTo>
                  <a:pt x="231573" y="104803"/>
                  <a:pt x="235136" y="109526"/>
                  <a:pt x="235136" y="115430"/>
                </a:cubicBezTo>
                <a:cubicBezTo>
                  <a:pt x="235136" y="120154"/>
                  <a:pt x="231573" y="124876"/>
                  <a:pt x="225636" y="124876"/>
                </a:cubicBezTo>
                <a:cubicBezTo>
                  <a:pt x="225636" y="124876"/>
                  <a:pt x="225636" y="124876"/>
                  <a:pt x="159132" y="124876"/>
                </a:cubicBezTo>
                <a:cubicBezTo>
                  <a:pt x="159132" y="124876"/>
                  <a:pt x="159132" y="124876"/>
                  <a:pt x="171008" y="135503"/>
                </a:cubicBezTo>
                <a:cubicBezTo>
                  <a:pt x="176946" y="140227"/>
                  <a:pt x="179321" y="147311"/>
                  <a:pt x="175758" y="152034"/>
                </a:cubicBezTo>
                <a:cubicBezTo>
                  <a:pt x="172196" y="156758"/>
                  <a:pt x="163883" y="155576"/>
                  <a:pt x="157945" y="150853"/>
                </a:cubicBezTo>
                <a:cubicBezTo>
                  <a:pt x="157945" y="150853"/>
                  <a:pt x="157945" y="150853"/>
                  <a:pt x="128256" y="126057"/>
                </a:cubicBezTo>
                <a:cubicBezTo>
                  <a:pt x="125881" y="124876"/>
                  <a:pt x="124693" y="123696"/>
                  <a:pt x="123506" y="121334"/>
                </a:cubicBezTo>
                <a:cubicBezTo>
                  <a:pt x="122318" y="120154"/>
                  <a:pt x="121130" y="117792"/>
                  <a:pt x="121130" y="115430"/>
                </a:cubicBezTo>
                <a:cubicBezTo>
                  <a:pt x="121130" y="111888"/>
                  <a:pt x="122318" y="108346"/>
                  <a:pt x="124693" y="107165"/>
                </a:cubicBezTo>
                <a:cubicBezTo>
                  <a:pt x="125881" y="105984"/>
                  <a:pt x="127069" y="104803"/>
                  <a:pt x="128256" y="103623"/>
                </a:cubicBezTo>
                <a:cubicBezTo>
                  <a:pt x="128256" y="103623"/>
                  <a:pt x="128256" y="103623"/>
                  <a:pt x="157945" y="80008"/>
                </a:cubicBezTo>
                <a:cubicBezTo>
                  <a:pt x="160914" y="77646"/>
                  <a:pt x="164477" y="76170"/>
                  <a:pt x="167743" y="75875"/>
                </a:cubicBezTo>
                <a:close/>
                <a:moveTo>
                  <a:pt x="20189" y="0"/>
                </a:moveTo>
                <a:cubicBezTo>
                  <a:pt x="20189" y="0"/>
                  <a:pt x="20189" y="0"/>
                  <a:pt x="157945" y="0"/>
                </a:cubicBezTo>
                <a:cubicBezTo>
                  <a:pt x="168634" y="0"/>
                  <a:pt x="178134" y="9486"/>
                  <a:pt x="178134" y="20157"/>
                </a:cubicBezTo>
                <a:cubicBezTo>
                  <a:pt x="178134" y="20157"/>
                  <a:pt x="178134" y="20157"/>
                  <a:pt x="178134" y="71142"/>
                </a:cubicBezTo>
                <a:cubicBezTo>
                  <a:pt x="175759" y="68770"/>
                  <a:pt x="172197" y="67585"/>
                  <a:pt x="168634" y="67585"/>
                </a:cubicBezTo>
                <a:cubicBezTo>
                  <a:pt x="162696" y="67585"/>
                  <a:pt x="157945" y="69956"/>
                  <a:pt x="153196" y="73514"/>
                </a:cubicBezTo>
                <a:lnTo>
                  <a:pt x="150820" y="75885"/>
                </a:lnTo>
                <a:cubicBezTo>
                  <a:pt x="150820" y="75885"/>
                  <a:pt x="150820" y="75885"/>
                  <a:pt x="150820" y="39128"/>
                </a:cubicBezTo>
                <a:cubicBezTo>
                  <a:pt x="150820" y="36756"/>
                  <a:pt x="148445" y="34385"/>
                  <a:pt x="144882" y="34385"/>
                </a:cubicBezTo>
                <a:cubicBezTo>
                  <a:pt x="144882" y="34385"/>
                  <a:pt x="144882" y="34385"/>
                  <a:pt x="33252" y="34385"/>
                </a:cubicBezTo>
                <a:cubicBezTo>
                  <a:pt x="29689" y="34385"/>
                  <a:pt x="27314" y="36756"/>
                  <a:pt x="27314" y="39128"/>
                </a:cubicBezTo>
                <a:cubicBezTo>
                  <a:pt x="27314" y="39128"/>
                  <a:pt x="27314" y="39128"/>
                  <a:pt x="27314" y="241883"/>
                </a:cubicBezTo>
                <a:cubicBezTo>
                  <a:pt x="27314" y="244254"/>
                  <a:pt x="29689" y="246626"/>
                  <a:pt x="33252" y="246626"/>
                </a:cubicBezTo>
                <a:cubicBezTo>
                  <a:pt x="33252" y="246626"/>
                  <a:pt x="33252" y="246626"/>
                  <a:pt x="144882" y="246626"/>
                </a:cubicBezTo>
                <a:cubicBezTo>
                  <a:pt x="148445" y="246626"/>
                  <a:pt x="150820" y="244254"/>
                  <a:pt x="150820" y="241883"/>
                </a:cubicBezTo>
                <a:cubicBezTo>
                  <a:pt x="150820" y="241883"/>
                  <a:pt x="150820" y="241883"/>
                  <a:pt x="150820" y="154141"/>
                </a:cubicBezTo>
                <a:cubicBezTo>
                  <a:pt x="150820" y="154141"/>
                  <a:pt x="150820" y="154141"/>
                  <a:pt x="153196" y="156512"/>
                </a:cubicBezTo>
                <a:cubicBezTo>
                  <a:pt x="157945" y="160070"/>
                  <a:pt x="162696" y="162441"/>
                  <a:pt x="168634" y="162441"/>
                </a:cubicBezTo>
                <a:cubicBezTo>
                  <a:pt x="172197" y="162441"/>
                  <a:pt x="175759" y="161256"/>
                  <a:pt x="178134" y="158884"/>
                </a:cubicBezTo>
                <a:cubicBezTo>
                  <a:pt x="178134" y="158884"/>
                  <a:pt x="178134" y="158884"/>
                  <a:pt x="178134" y="283383"/>
                </a:cubicBezTo>
                <a:cubicBezTo>
                  <a:pt x="178134" y="294054"/>
                  <a:pt x="168634" y="303540"/>
                  <a:pt x="157945" y="303540"/>
                </a:cubicBezTo>
                <a:cubicBezTo>
                  <a:pt x="157945" y="303540"/>
                  <a:pt x="157945" y="303540"/>
                  <a:pt x="20189" y="303540"/>
                </a:cubicBezTo>
                <a:cubicBezTo>
                  <a:pt x="8313" y="303540"/>
                  <a:pt x="0" y="294054"/>
                  <a:pt x="0" y="283383"/>
                </a:cubicBezTo>
                <a:cubicBezTo>
                  <a:pt x="0" y="283383"/>
                  <a:pt x="0" y="283383"/>
                  <a:pt x="0" y="20157"/>
                </a:cubicBezTo>
                <a:cubicBezTo>
                  <a:pt x="0" y="9486"/>
                  <a:pt x="8313" y="0"/>
                  <a:pt x="20189" y="0"/>
                </a:cubicBezTo>
                <a:close/>
              </a:path>
            </a:pathLst>
          </a:custGeom>
          <a:solidFill>
            <a:schemeClr val="accent3"/>
          </a:solidFill>
          <a:ln>
            <a:noFill/>
          </a:ln>
        </p:spPr>
        <p:txBody>
          <a:bodyPr anchor="ctr"/>
          <a:lstStyle/>
          <a:p>
            <a:pPr algn="ctr"/>
            <a:endParaRPr>
              <a:latin typeface="微软雅黑"/>
              <a:ea typeface="微软雅黑"/>
            </a:endParaRPr>
          </a:p>
        </p:txBody>
      </p:sp>
      <p:sp>
        <p:nvSpPr>
          <p:cNvPr id="55" name="矩形 54"/>
          <p:cNvSpPr/>
          <p:nvPr/>
        </p:nvSpPr>
        <p:spPr>
          <a:xfrm>
            <a:off x="8976778" y="2181207"/>
            <a:ext cx="2084386" cy="497957"/>
          </a:xfrm>
          <a:prstGeom prst="rect">
            <a:avLst/>
          </a:prstGeom>
        </p:spPr>
        <p:txBody>
          <a:bodyPr wrap="square">
            <a:spAutoFit/>
          </a:bodyPr>
          <a:lstStyle/>
          <a:p>
            <a:pPr>
              <a:lnSpc>
                <a:spcPct val="120000"/>
              </a:lnSpc>
            </a:pPr>
            <a:r>
              <a:rPr lang="zh-CN" sz="2400" b="1">
                <a:latin typeface="微软雅黑"/>
                <a:ea typeface="微软雅黑"/>
              </a:rPr>
              <a:t>主要产品</a:t>
            </a:r>
          </a:p>
        </p:txBody>
      </p:sp>
      <p:grpSp>
        <p:nvGrpSpPr>
          <p:cNvPr id="59" name="组合 58"/>
          <p:cNvGrpSpPr/>
          <p:nvPr/>
        </p:nvGrpSpPr>
        <p:grpSpPr>
          <a:xfrm>
            <a:off x="547175" y="2181207"/>
            <a:ext cx="2841919" cy="1544262"/>
            <a:chOff x="494212" y="1086892"/>
            <a:chExt cx="2841919" cy="1544262"/>
          </a:xfrm>
        </p:grpSpPr>
        <p:sp>
          <p:nvSpPr>
            <p:cNvPr id="60" name="矩形 59"/>
            <p:cNvSpPr/>
            <p:nvPr/>
          </p:nvSpPr>
          <p:spPr>
            <a:xfrm>
              <a:off x="494212" y="1526622"/>
              <a:ext cx="2841919" cy="1104533"/>
            </a:xfrm>
            <a:prstGeom prst="rect">
              <a:avLst/>
            </a:prstGeom>
          </p:spPr>
          <p:txBody>
            <a:bodyPr wrap="square"/>
            <a:lstStyle/>
            <a:p>
              <a:pPr algn="just">
                <a:lnSpc>
                  <a:spcPct val="150000"/>
                </a:lnSpc>
              </a:pPr>
              <a:r>
                <a:rPr lang="zh-CN" sz="1400">
                  <a:solidFill>
                    <a:srgbClr val="808080"/>
                  </a:solidFill>
                  <a:latin typeface="微软雅黑"/>
                  <a:ea typeface="微软雅黑"/>
                </a:rPr>
                <a:t>用户可以在投影仪或者计算机上进行演示也可以将演示文稿打印</a:t>
              </a:r>
            </a:p>
          </p:txBody>
        </p:sp>
        <p:sp>
          <p:nvSpPr>
            <p:cNvPr id="61" name="矩形 60"/>
            <p:cNvSpPr/>
            <p:nvPr/>
          </p:nvSpPr>
          <p:spPr>
            <a:xfrm>
              <a:off x="884624" y="1086892"/>
              <a:ext cx="2084387" cy="497957"/>
            </a:xfrm>
            <a:prstGeom prst="rect">
              <a:avLst/>
            </a:prstGeom>
          </p:spPr>
          <p:txBody>
            <a:bodyPr wrap="square">
              <a:spAutoFit/>
            </a:bodyPr>
            <a:lstStyle/>
            <a:p>
              <a:pPr algn="r">
                <a:lnSpc>
                  <a:spcPct val="120000"/>
                </a:lnSpc>
              </a:pPr>
              <a:r>
                <a:rPr lang="zh-CN" sz="2400" b="1">
                  <a:latin typeface="微软雅黑"/>
                  <a:ea typeface="微软雅黑"/>
                </a:rPr>
                <a:t>主要产品</a:t>
              </a:r>
            </a:p>
          </p:txBody>
        </p:sp>
      </p:grpSp>
      <p:grpSp>
        <p:nvGrpSpPr>
          <p:cNvPr id="62" name="组合 61"/>
          <p:cNvGrpSpPr/>
          <p:nvPr/>
        </p:nvGrpSpPr>
        <p:grpSpPr>
          <a:xfrm>
            <a:off x="547175" y="3934882"/>
            <a:ext cx="2841919" cy="1552872"/>
            <a:chOff x="593806" y="1026236"/>
            <a:chExt cx="2841919" cy="1552872"/>
          </a:xfrm>
        </p:grpSpPr>
        <p:sp>
          <p:nvSpPr>
            <p:cNvPr id="63" name="矩形 62"/>
            <p:cNvSpPr/>
            <p:nvPr/>
          </p:nvSpPr>
          <p:spPr>
            <a:xfrm>
              <a:off x="593806" y="1474576"/>
              <a:ext cx="2841919" cy="1104533"/>
            </a:xfrm>
            <a:prstGeom prst="rect">
              <a:avLst/>
            </a:prstGeom>
          </p:spPr>
          <p:txBody>
            <a:bodyPr wrap="square"/>
            <a:lstStyle/>
            <a:p>
              <a:pPr algn="just">
                <a:lnSpc>
                  <a:spcPct val="150000"/>
                </a:lnSpc>
              </a:pPr>
              <a:r>
                <a:rPr lang="zh-CN" sz="1400">
                  <a:solidFill>
                    <a:srgbClr val="808080"/>
                  </a:solidFill>
                  <a:latin typeface="微软雅黑"/>
                  <a:ea typeface="微软雅黑"/>
                </a:rPr>
                <a:t>用户可以在投影仪或者计算机上进行演示也可以将演示文稿打印</a:t>
              </a:r>
            </a:p>
          </p:txBody>
        </p:sp>
        <p:sp>
          <p:nvSpPr>
            <p:cNvPr id="64" name="矩形 63"/>
            <p:cNvSpPr/>
            <p:nvPr/>
          </p:nvSpPr>
          <p:spPr>
            <a:xfrm>
              <a:off x="1002683" y="1026236"/>
              <a:ext cx="2084387" cy="497957"/>
            </a:xfrm>
            <a:prstGeom prst="rect">
              <a:avLst/>
            </a:prstGeom>
          </p:spPr>
          <p:txBody>
            <a:bodyPr wrap="square">
              <a:spAutoFit/>
            </a:bodyPr>
            <a:lstStyle/>
            <a:p>
              <a:pPr algn="r">
                <a:lnSpc>
                  <a:spcPct val="120000"/>
                </a:lnSpc>
              </a:pPr>
              <a:r>
                <a:rPr lang="zh-CN" sz="2400" b="1">
                  <a:latin typeface="微软雅黑"/>
                  <a:ea typeface="微软雅黑"/>
                </a:rPr>
                <a:t>主要产品</a:t>
              </a:r>
            </a:p>
          </p:txBody>
        </p:sp>
      </p:grpSp>
      <p:grpSp>
        <p:nvGrpSpPr>
          <p:cNvPr id="69" name="组合 68"/>
          <p:cNvGrpSpPr/>
          <p:nvPr/>
        </p:nvGrpSpPr>
        <p:grpSpPr>
          <a:xfrm>
            <a:off x="3443625" y="2422882"/>
            <a:ext cx="5090115" cy="3023999"/>
            <a:chOff x="3443625" y="2422882"/>
            <a:chExt cx="5090115" cy="3023999"/>
          </a:xfrm>
        </p:grpSpPr>
        <p:grpSp>
          <p:nvGrpSpPr>
            <p:cNvPr id="3" name="Group 2"/>
            <p:cNvGrpSpPr/>
            <p:nvPr/>
          </p:nvGrpSpPr>
          <p:grpSpPr>
            <a:xfrm>
              <a:off x="4584358" y="2422882"/>
              <a:ext cx="3023284" cy="3023999"/>
              <a:chOff x="943" y="1000"/>
              <a:chExt cx="2696" cy="2695"/>
            </a:xfrm>
          </p:grpSpPr>
          <p:sp>
            <p:nvSpPr>
              <p:cNvPr id="35" name="iS1ide-Freeform: Shape 41"/>
              <p:cNvSpPr/>
              <p:nvPr/>
            </p:nvSpPr>
            <p:spPr>
              <a:xfrm>
                <a:off x="2362" y="1002"/>
                <a:ext cx="1277" cy="1544"/>
              </a:xfrm>
              <a:custGeom>
                <a:avLst/>
                <a:gdLst/>
                <a:ahLst/>
                <a:cxnLst/>
                <a:rect l="0" t="0" r="r" b="b"/>
                <a:pathLst>
                  <a:path w="1277" h="1544">
                    <a:moveTo>
                      <a:pt x="0" y="763"/>
                    </a:moveTo>
                    <a:cubicBezTo>
                      <a:pt x="289" y="798"/>
                      <a:pt x="512" y="1040"/>
                      <a:pt x="516" y="1336"/>
                    </a:cubicBezTo>
                    <a:cubicBezTo>
                      <a:pt x="898" y="1544"/>
                      <a:pt x="898" y="1544"/>
                      <a:pt x="898" y="1544"/>
                    </a:cubicBezTo>
                    <a:cubicBezTo>
                      <a:pt x="1277" y="1336"/>
                      <a:pt x="1277" y="1336"/>
                      <a:pt x="1277" y="1336"/>
                    </a:cubicBezTo>
                    <a:cubicBezTo>
                      <a:pt x="1270" y="623"/>
                      <a:pt x="711" y="40"/>
                      <a:pt x="5" y="0"/>
                    </a:cubicBezTo>
                    <a:cubicBezTo>
                      <a:pt x="211" y="374"/>
                      <a:pt x="211" y="374"/>
                      <a:pt x="211" y="374"/>
                    </a:cubicBezTo>
                    <a:lnTo>
                      <a:pt x="0" y="763"/>
                    </a:lnTo>
                    <a:close/>
                  </a:path>
                </a:pathLst>
              </a:custGeom>
              <a:solidFill>
                <a:schemeClr val="accent2"/>
              </a:solidFill>
              <a:ln>
                <a:noFill/>
              </a:ln>
            </p:spPr>
            <p:txBody>
              <a:bodyPr anchor="ctr"/>
              <a:lstStyle/>
              <a:p>
                <a:pPr algn="ctr"/>
                <a:endParaRPr>
                  <a:latin typeface="微软雅黑"/>
                  <a:ea typeface="微软雅黑"/>
                </a:endParaRPr>
              </a:p>
            </p:txBody>
          </p:sp>
          <p:sp>
            <p:nvSpPr>
              <p:cNvPr id="36" name="iS1ide-Freeform: Shape 42"/>
              <p:cNvSpPr/>
              <p:nvPr/>
            </p:nvSpPr>
            <p:spPr>
              <a:xfrm>
                <a:off x="943" y="1000"/>
                <a:ext cx="1545" cy="1276"/>
              </a:xfrm>
              <a:custGeom>
                <a:avLst/>
                <a:gdLst/>
                <a:ahLst/>
                <a:cxnLst/>
                <a:rect l="0" t="0" r="r" b="b"/>
                <a:pathLst>
                  <a:path w="1545" h="1276">
                    <a:moveTo>
                      <a:pt x="763" y="1276"/>
                    </a:moveTo>
                    <a:cubicBezTo>
                      <a:pt x="799" y="987"/>
                      <a:pt x="1040" y="765"/>
                      <a:pt x="1336" y="760"/>
                    </a:cubicBezTo>
                    <a:cubicBezTo>
                      <a:pt x="1545" y="379"/>
                      <a:pt x="1545" y="379"/>
                      <a:pt x="1545" y="379"/>
                    </a:cubicBezTo>
                    <a:cubicBezTo>
                      <a:pt x="1336" y="0"/>
                      <a:pt x="1336" y="0"/>
                      <a:pt x="1336" y="0"/>
                    </a:cubicBezTo>
                    <a:cubicBezTo>
                      <a:pt x="623" y="7"/>
                      <a:pt x="40" y="566"/>
                      <a:pt x="0" y="1271"/>
                    </a:cubicBezTo>
                    <a:cubicBezTo>
                      <a:pt x="377" y="1065"/>
                      <a:pt x="377" y="1065"/>
                      <a:pt x="377" y="1065"/>
                    </a:cubicBezTo>
                    <a:lnTo>
                      <a:pt x="763" y="1276"/>
                    </a:lnTo>
                    <a:close/>
                  </a:path>
                </a:pathLst>
              </a:custGeom>
              <a:solidFill>
                <a:schemeClr val="accent1"/>
              </a:solidFill>
              <a:ln>
                <a:noFill/>
              </a:ln>
            </p:spPr>
            <p:txBody>
              <a:bodyPr anchor="ctr"/>
              <a:lstStyle/>
              <a:p>
                <a:pPr algn="ctr"/>
                <a:endParaRPr>
                  <a:latin typeface="微软雅黑"/>
                  <a:ea typeface="微软雅黑"/>
                </a:endParaRPr>
              </a:p>
            </p:txBody>
          </p:sp>
          <p:sp>
            <p:nvSpPr>
              <p:cNvPr id="37" name="iS1ide-Freeform: Shape 43"/>
              <p:cNvSpPr/>
              <p:nvPr/>
            </p:nvSpPr>
            <p:spPr>
              <a:xfrm>
                <a:off x="2092" y="2421"/>
                <a:ext cx="1544" cy="1274"/>
              </a:xfrm>
              <a:custGeom>
                <a:avLst/>
                <a:gdLst/>
                <a:ahLst/>
                <a:cxnLst/>
                <a:rect l="0" t="0" r="r" b="b"/>
                <a:pathLst>
                  <a:path w="1544" h="1274">
                    <a:moveTo>
                      <a:pt x="1544" y="5"/>
                    </a:moveTo>
                    <a:cubicBezTo>
                      <a:pt x="1170" y="211"/>
                      <a:pt x="1170" y="211"/>
                      <a:pt x="1170" y="211"/>
                    </a:cubicBezTo>
                    <a:cubicBezTo>
                      <a:pt x="781" y="0"/>
                      <a:pt x="781" y="0"/>
                      <a:pt x="781" y="0"/>
                    </a:cubicBezTo>
                    <a:cubicBezTo>
                      <a:pt x="746" y="289"/>
                      <a:pt x="504" y="511"/>
                      <a:pt x="208" y="516"/>
                    </a:cubicBezTo>
                    <a:cubicBezTo>
                      <a:pt x="0" y="897"/>
                      <a:pt x="0" y="897"/>
                      <a:pt x="0" y="897"/>
                    </a:cubicBezTo>
                    <a:cubicBezTo>
                      <a:pt x="208" y="1274"/>
                      <a:pt x="208" y="1274"/>
                      <a:pt x="208" y="1274"/>
                    </a:cubicBezTo>
                    <a:cubicBezTo>
                      <a:pt x="921" y="1269"/>
                      <a:pt x="1504" y="710"/>
                      <a:pt x="1544" y="5"/>
                    </a:cubicBezTo>
                    <a:close/>
                  </a:path>
                </a:pathLst>
              </a:custGeom>
              <a:solidFill>
                <a:schemeClr val="accent3"/>
              </a:solidFill>
              <a:ln>
                <a:noFill/>
              </a:ln>
            </p:spPr>
            <p:txBody>
              <a:bodyPr anchor="ctr"/>
              <a:lstStyle/>
              <a:p>
                <a:pPr algn="ctr"/>
                <a:endParaRPr>
                  <a:latin typeface="微软雅黑"/>
                  <a:ea typeface="微软雅黑"/>
                </a:endParaRPr>
              </a:p>
            </p:txBody>
          </p:sp>
          <p:sp>
            <p:nvSpPr>
              <p:cNvPr id="38" name="iS1ide-Freeform: Shape 44"/>
              <p:cNvSpPr/>
              <p:nvPr/>
            </p:nvSpPr>
            <p:spPr>
              <a:xfrm>
                <a:off x="943" y="2151"/>
                <a:ext cx="1275" cy="1544"/>
              </a:xfrm>
              <a:custGeom>
                <a:avLst/>
                <a:gdLst/>
                <a:ahLst/>
                <a:cxnLst/>
                <a:rect l="0" t="0" r="r" b="b"/>
                <a:pathLst>
                  <a:path w="1275" h="1544">
                    <a:moveTo>
                      <a:pt x="1275" y="781"/>
                    </a:moveTo>
                    <a:cubicBezTo>
                      <a:pt x="986" y="746"/>
                      <a:pt x="763" y="504"/>
                      <a:pt x="758" y="208"/>
                    </a:cubicBezTo>
                    <a:cubicBezTo>
                      <a:pt x="377" y="0"/>
                      <a:pt x="377" y="0"/>
                      <a:pt x="377" y="0"/>
                    </a:cubicBezTo>
                    <a:cubicBezTo>
                      <a:pt x="0" y="208"/>
                      <a:pt x="0" y="208"/>
                      <a:pt x="0" y="208"/>
                    </a:cubicBezTo>
                    <a:cubicBezTo>
                      <a:pt x="5" y="921"/>
                      <a:pt x="564" y="1504"/>
                      <a:pt x="1270" y="1544"/>
                    </a:cubicBezTo>
                    <a:cubicBezTo>
                      <a:pt x="1064" y="1167"/>
                      <a:pt x="1064" y="1167"/>
                      <a:pt x="1064" y="1167"/>
                    </a:cubicBezTo>
                    <a:lnTo>
                      <a:pt x="1275" y="781"/>
                    </a:lnTo>
                    <a:close/>
                  </a:path>
                </a:pathLst>
              </a:custGeom>
              <a:solidFill>
                <a:schemeClr val="accent4"/>
              </a:solidFill>
              <a:ln>
                <a:noFill/>
              </a:ln>
            </p:spPr>
            <p:txBody>
              <a:bodyPr anchor="ctr"/>
              <a:lstStyle/>
              <a:p>
                <a:pPr algn="ctr"/>
                <a:endParaRPr>
                  <a:latin typeface="微软雅黑"/>
                  <a:ea typeface="微软雅黑"/>
                </a:endParaRPr>
              </a:p>
            </p:txBody>
          </p:sp>
        </p:grpSp>
        <p:cxnSp>
          <p:nvCxnSpPr>
            <p:cNvPr id="5" name="iS1ide-Straight Connector 46"/>
            <p:cNvCxnSpPr/>
            <p:nvPr/>
          </p:nvCxnSpPr>
          <p:spPr>
            <a:xfrm flipV="1">
              <a:off x="6950945" y="2454581"/>
              <a:ext cx="281165" cy="346300"/>
            </a:xfrm>
            <a:prstGeom prst="line">
              <a:avLst/>
            </a:prstGeom>
            <a:ln w="6350">
              <a:solidFill>
                <a:schemeClr val="bg1">
                  <a:lumMod val="85000"/>
                </a:schemeClr>
              </a:solidFill>
              <a:prstDash val="solid"/>
              <a:miter/>
            </a:ln>
          </p:spPr>
        </p:cxnSp>
        <p:cxnSp>
          <p:nvCxnSpPr>
            <p:cNvPr id="6" name="iS1ide-Straight Connector 47"/>
            <p:cNvCxnSpPr/>
            <p:nvPr/>
          </p:nvCxnSpPr>
          <p:spPr>
            <a:xfrm>
              <a:off x="7232110" y="2454582"/>
              <a:ext cx="1301630" cy="0"/>
            </a:xfrm>
            <a:prstGeom prst="line">
              <a:avLst/>
            </a:prstGeom>
            <a:ln w="6350">
              <a:solidFill>
                <a:schemeClr val="bg1">
                  <a:lumMod val="85000"/>
                </a:schemeClr>
              </a:solidFill>
              <a:prstDash val="solid"/>
              <a:miter/>
              <a:tailEnd type="oval"/>
            </a:ln>
          </p:spPr>
        </p:cxnSp>
        <p:cxnSp>
          <p:nvCxnSpPr>
            <p:cNvPr id="7" name="iS1ide-Straight Connector 49"/>
            <p:cNvCxnSpPr/>
            <p:nvPr/>
          </p:nvCxnSpPr>
          <p:spPr>
            <a:xfrm>
              <a:off x="6823184" y="4963860"/>
              <a:ext cx="376247" cy="387404"/>
            </a:xfrm>
            <a:prstGeom prst="line">
              <a:avLst/>
            </a:prstGeom>
            <a:ln w="6350">
              <a:solidFill>
                <a:schemeClr val="bg1">
                  <a:lumMod val="85000"/>
                </a:schemeClr>
              </a:solidFill>
              <a:prstDash val="solid"/>
              <a:miter/>
            </a:ln>
          </p:spPr>
        </p:cxnSp>
        <p:cxnSp>
          <p:nvCxnSpPr>
            <p:cNvPr id="8" name="iS1ide-Straight Connector 50"/>
            <p:cNvCxnSpPr/>
            <p:nvPr/>
          </p:nvCxnSpPr>
          <p:spPr>
            <a:xfrm>
              <a:off x="7199431" y="5351264"/>
              <a:ext cx="1334309" cy="0"/>
            </a:xfrm>
            <a:prstGeom prst="line">
              <a:avLst/>
            </a:prstGeom>
            <a:ln w="6350">
              <a:solidFill>
                <a:schemeClr val="bg1">
                  <a:lumMod val="85000"/>
                </a:schemeClr>
              </a:solidFill>
              <a:prstDash val="solid"/>
              <a:miter/>
              <a:tailEnd type="oval"/>
            </a:ln>
          </p:spPr>
        </p:cxnSp>
        <p:cxnSp>
          <p:nvCxnSpPr>
            <p:cNvPr id="9" name="iS1ide-Straight Connector 52"/>
            <p:cNvCxnSpPr/>
            <p:nvPr/>
          </p:nvCxnSpPr>
          <p:spPr>
            <a:xfrm flipH="1" flipV="1">
              <a:off x="4867312" y="2454582"/>
              <a:ext cx="340964" cy="416648"/>
            </a:xfrm>
            <a:prstGeom prst="line">
              <a:avLst/>
            </a:prstGeom>
            <a:ln w="6350">
              <a:solidFill>
                <a:schemeClr val="bg1">
                  <a:lumMod val="85000"/>
                </a:schemeClr>
              </a:solidFill>
              <a:prstDash val="solid"/>
              <a:miter/>
            </a:ln>
          </p:spPr>
        </p:cxnSp>
        <p:cxnSp>
          <p:nvCxnSpPr>
            <p:cNvPr id="10" name="iS1ide-Straight Connector 53"/>
            <p:cNvCxnSpPr/>
            <p:nvPr/>
          </p:nvCxnSpPr>
          <p:spPr>
            <a:xfrm flipH="1">
              <a:off x="3443625" y="2454582"/>
              <a:ext cx="1423689" cy="0"/>
            </a:xfrm>
            <a:prstGeom prst="line">
              <a:avLst/>
            </a:prstGeom>
            <a:ln w="6350">
              <a:solidFill>
                <a:schemeClr val="bg1">
                  <a:lumMod val="85000"/>
                </a:schemeClr>
              </a:solidFill>
              <a:prstDash val="solid"/>
              <a:miter/>
              <a:tailEnd type="oval"/>
            </a:ln>
          </p:spPr>
        </p:cxnSp>
        <p:cxnSp>
          <p:nvCxnSpPr>
            <p:cNvPr id="11" name="iS1ide-Straight Connector 55"/>
            <p:cNvCxnSpPr/>
            <p:nvPr/>
          </p:nvCxnSpPr>
          <p:spPr>
            <a:xfrm flipH="1">
              <a:off x="4940640" y="4963860"/>
              <a:ext cx="373520" cy="387404"/>
            </a:xfrm>
            <a:prstGeom prst="line">
              <a:avLst/>
            </a:prstGeom>
            <a:ln w="6350">
              <a:solidFill>
                <a:schemeClr val="bg1">
                  <a:lumMod val="85000"/>
                </a:schemeClr>
              </a:solidFill>
              <a:prstDash val="solid"/>
              <a:miter/>
            </a:ln>
          </p:spPr>
        </p:cxnSp>
        <p:cxnSp>
          <p:nvCxnSpPr>
            <p:cNvPr id="12" name="iS1ide-Straight Connector 56"/>
            <p:cNvCxnSpPr/>
            <p:nvPr/>
          </p:nvCxnSpPr>
          <p:spPr>
            <a:xfrm flipH="1">
              <a:off x="3443625" y="5351264"/>
              <a:ext cx="1497016" cy="0"/>
            </a:xfrm>
            <a:prstGeom prst="line">
              <a:avLst/>
            </a:prstGeom>
            <a:ln w="6350">
              <a:solidFill>
                <a:schemeClr val="bg1">
                  <a:lumMod val="85000"/>
                </a:schemeClr>
              </a:solidFill>
              <a:prstDash val="solid"/>
              <a:miter/>
              <a:tailEnd type="oval"/>
            </a:ln>
          </p:spPr>
        </p:cxnSp>
        <p:sp>
          <p:nvSpPr>
            <p:cNvPr id="65" name="文本框 64"/>
            <p:cNvSpPr txBox="1"/>
            <p:nvPr/>
          </p:nvSpPr>
          <p:spPr>
            <a:xfrm rot="19606375">
              <a:off x="5036639" y="2984337"/>
              <a:ext cx="1217305" cy="579936"/>
            </a:xfrm>
            <a:prstGeom prst="rect">
              <a:avLst/>
            </a:prstGeom>
            <a:noFill/>
          </p:spPr>
          <p:txBody>
            <a:bodyPr wrap="square">
              <a:spAutoFit/>
            </a:bodyPr>
            <a:lstStyle/>
            <a:p>
              <a:pPr algn="ctr"/>
              <a:r>
                <a:rPr lang="en-US" sz="2400">
                  <a:solidFill>
                    <a:schemeClr val="bg1"/>
                  </a:solidFill>
                  <a:latin typeface="微软雅黑"/>
                  <a:ea typeface="微软雅黑"/>
                </a:rPr>
                <a:t>PART 01</a:t>
              </a:r>
            </a:p>
          </p:txBody>
        </p:sp>
        <p:sp>
          <p:nvSpPr>
            <p:cNvPr id="66" name="文本框 65"/>
            <p:cNvSpPr txBox="1"/>
            <p:nvPr/>
          </p:nvSpPr>
          <p:spPr>
            <a:xfrm rot="3036447">
              <a:off x="6154096" y="3261647"/>
              <a:ext cx="1217305" cy="579936"/>
            </a:xfrm>
            <a:prstGeom prst="rect">
              <a:avLst/>
            </a:prstGeom>
            <a:noFill/>
          </p:spPr>
          <p:txBody>
            <a:bodyPr wrap="square">
              <a:spAutoFit/>
            </a:bodyPr>
            <a:lstStyle/>
            <a:p>
              <a:pPr algn="ctr"/>
              <a:r>
                <a:rPr lang="en-US" sz="2400">
                  <a:solidFill>
                    <a:schemeClr val="bg1"/>
                  </a:solidFill>
                  <a:latin typeface="微软雅黑"/>
                  <a:ea typeface="微软雅黑"/>
                </a:rPr>
                <a:t>PART 02</a:t>
              </a:r>
            </a:p>
          </p:txBody>
        </p:sp>
        <p:sp>
          <p:nvSpPr>
            <p:cNvPr id="67" name="文本框 66"/>
            <p:cNvSpPr txBox="1"/>
            <p:nvPr/>
          </p:nvSpPr>
          <p:spPr>
            <a:xfrm rot="8702632">
              <a:off x="5835765" y="4252312"/>
              <a:ext cx="1217305" cy="579936"/>
            </a:xfrm>
            <a:prstGeom prst="rect">
              <a:avLst/>
            </a:prstGeom>
            <a:noFill/>
          </p:spPr>
          <p:txBody>
            <a:bodyPr wrap="square">
              <a:spAutoFit/>
            </a:bodyPr>
            <a:lstStyle/>
            <a:p>
              <a:pPr algn="ctr"/>
              <a:r>
                <a:rPr lang="en-US" sz="2400">
                  <a:solidFill>
                    <a:schemeClr val="bg1"/>
                  </a:solidFill>
                  <a:latin typeface="微软雅黑"/>
                  <a:ea typeface="微软雅黑"/>
                </a:rPr>
                <a:t>PART 03</a:t>
              </a:r>
            </a:p>
          </p:txBody>
        </p:sp>
        <p:sp>
          <p:nvSpPr>
            <p:cNvPr id="68" name="文本框 67"/>
            <p:cNvSpPr txBox="1"/>
            <p:nvPr/>
          </p:nvSpPr>
          <p:spPr>
            <a:xfrm rot="13716171">
              <a:off x="4816475" y="4102050"/>
              <a:ext cx="1217305" cy="460364"/>
            </a:xfrm>
            <a:prstGeom prst="rect">
              <a:avLst/>
            </a:prstGeom>
            <a:noFill/>
          </p:spPr>
          <p:txBody>
            <a:bodyPr wrap="square">
              <a:spAutoFit/>
            </a:bodyPr>
            <a:lstStyle/>
            <a:p>
              <a:pPr algn="ctr"/>
              <a:r>
                <a:rPr lang="en-US" sz="2400">
                  <a:solidFill>
                    <a:schemeClr val="bg1"/>
                  </a:solidFill>
                  <a:latin typeface="微软雅黑"/>
                  <a:ea typeface="微软雅黑"/>
                </a:rPr>
                <a:t>PART 04</a:t>
              </a:r>
            </a:p>
          </p:txBody>
        </p:sp>
      </p:grpSp>
      <p:sp>
        <p:nvSpPr>
          <p:cNvPr id="39" name="文本框 38"/>
          <p:cNvSpPr txBox="1"/>
          <p:nvPr/>
        </p:nvSpPr>
        <p:spPr>
          <a:xfrm>
            <a:off x="856343" y="690627"/>
            <a:ext cx="3394209" cy="523221"/>
          </a:xfrm>
          <a:prstGeom prst="rect">
            <a:avLst/>
          </a:prstGeom>
          <a:noFill/>
        </p:spPr>
        <p:txBody>
          <a:bodyPr wrap="square">
            <a:spAutoFit/>
          </a:bodyPr>
          <a:lstStyle/>
          <a:p>
            <a:r>
              <a:rPr lang="zh-CN" sz="2800" b="1">
                <a:latin typeface="微软雅黑"/>
                <a:ea typeface="微软雅黑"/>
              </a:rPr>
              <a:t>项目背景研究</a:t>
            </a:r>
          </a:p>
        </p:txBody>
      </p:sp>
      <p:cxnSp>
        <p:nvCxnSpPr>
          <p:cNvPr id="41" name="直接连接符 40"/>
          <p:cNvCxnSpPr/>
          <p:nvPr/>
        </p:nvCxnSpPr>
        <p:spPr>
          <a:xfrm>
            <a:off x="0" y="1210357"/>
            <a:ext cx="5239657" cy="0"/>
          </a:xfrm>
          <a:prstGeom prst="line">
            <a:avLst/>
          </a:prstGeom>
          <a:ln w="19050">
            <a:solidFill>
              <a:schemeClr val="bg1">
                <a:lumMod val="75000"/>
              </a:schemeClr>
            </a:solidFill>
            <a:prstDash val="solid"/>
            <a:miter/>
          </a:ln>
        </p:spPr>
      </p:cxnSp>
      <p:cxnSp>
        <p:nvCxnSpPr>
          <p:cNvPr id="42" name="直接连接符 41"/>
          <p:cNvCxnSpPr/>
          <p:nvPr/>
        </p:nvCxnSpPr>
        <p:spPr>
          <a:xfrm>
            <a:off x="856343" y="1311958"/>
            <a:ext cx="5239657" cy="0"/>
          </a:xfrm>
          <a:prstGeom prst="line">
            <a:avLst/>
          </a:prstGeom>
          <a:ln w="3175">
            <a:solidFill>
              <a:schemeClr val="bg1">
                <a:lumMod val="85000"/>
              </a:schemeClr>
            </a:solidFill>
            <a:prstDash val="solid"/>
            <a:miter/>
          </a:ln>
        </p:spPr>
      </p:cxnSp>
      <p:sp>
        <p:nvSpPr>
          <p:cNvPr id="70" name="矩形 53"/>
          <p:cNvSpPr/>
          <p:nvPr/>
        </p:nvSpPr>
        <p:spPr>
          <a:xfrm>
            <a:off x="8609177" y="2601672"/>
            <a:ext cx="2686936" cy="1104533"/>
          </a:xfrm>
          <a:prstGeom prst="rect">
            <a:avLst/>
          </a:prstGeom>
        </p:spPr>
        <p:txBody>
          <a:bodyPr wrap="square"/>
          <a:lstStyle/>
          <a:p>
            <a:pPr algn="r">
              <a:lnSpc>
                <a:spcPct val="150000"/>
              </a:lnSpc>
            </a:pPr>
            <a:r>
              <a:rPr lang="zh-CN" sz="1400">
                <a:solidFill>
                  <a:srgbClr val="808080"/>
                </a:solidFill>
                <a:latin typeface="微软雅黑"/>
                <a:ea typeface="微软雅黑"/>
              </a:rPr>
              <a:t>用户可以在投影仪或者计算机上进行演示也可以将演示文稿打印</a:t>
            </a:r>
          </a:p>
        </p:txBody>
      </p:sp>
      <p:grpSp>
        <p:nvGrpSpPr>
          <p:cNvPr id="71" name="组合 52"/>
          <p:cNvGrpSpPr/>
          <p:nvPr/>
        </p:nvGrpSpPr>
        <p:grpSpPr>
          <a:xfrm>
            <a:off x="8643382" y="3917779"/>
            <a:ext cx="2686936" cy="1524998"/>
            <a:chOff x="1134166" y="1069790"/>
            <a:chExt cx="2686936" cy="1524998"/>
          </a:xfrm>
        </p:grpSpPr>
        <p:sp>
          <p:nvSpPr>
            <p:cNvPr id="72" name="矩形 53"/>
            <p:cNvSpPr/>
            <p:nvPr/>
          </p:nvSpPr>
          <p:spPr>
            <a:xfrm>
              <a:off x="1134166" y="1490255"/>
              <a:ext cx="2686936" cy="1104533"/>
            </a:xfrm>
            <a:prstGeom prst="rect">
              <a:avLst/>
            </a:prstGeom>
          </p:spPr>
          <p:txBody>
            <a:bodyPr wrap="square"/>
            <a:lstStyle/>
            <a:p>
              <a:pPr algn="r">
                <a:lnSpc>
                  <a:spcPct val="150000"/>
                </a:lnSpc>
              </a:pPr>
              <a:r>
                <a:rPr lang="zh-CN" sz="1400">
                  <a:solidFill>
                    <a:srgbClr val="808080"/>
                  </a:solidFill>
                  <a:latin typeface="微软雅黑"/>
                  <a:ea typeface="微软雅黑"/>
                </a:rPr>
                <a:t>用户可以在投影仪或者计算机上进行演示也可以将演示文稿打印</a:t>
              </a:r>
            </a:p>
          </p:txBody>
        </p:sp>
        <p:sp>
          <p:nvSpPr>
            <p:cNvPr id="73" name="矩形 54"/>
            <p:cNvSpPr/>
            <p:nvPr/>
          </p:nvSpPr>
          <p:spPr>
            <a:xfrm>
              <a:off x="1502295" y="1069790"/>
              <a:ext cx="2084387" cy="497957"/>
            </a:xfrm>
            <a:prstGeom prst="rect">
              <a:avLst/>
            </a:prstGeom>
          </p:spPr>
          <p:txBody>
            <a:bodyPr wrap="square">
              <a:spAutoFit/>
            </a:bodyPr>
            <a:lstStyle/>
            <a:p>
              <a:pPr>
                <a:lnSpc>
                  <a:spcPct val="120000"/>
                </a:lnSpc>
              </a:pPr>
              <a:r>
                <a:rPr lang="zh-CN" sz="2400" b="1">
                  <a:latin typeface="微软雅黑"/>
                  <a:ea typeface="微软雅黑"/>
                </a:rPr>
                <a:t>主要产品</a:t>
              </a:r>
            </a:p>
          </p:txBody>
        </p:sp>
      </p:gr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par>
                                <p:cTn id="15" presetID="10"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10"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par>
                                <p:cTn id="25" presetID="10"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3"/>
          <a:stretch/>
        </p:blipFill>
        <p:spPr>
          <a:xfrm flipH="1">
            <a:off x="0" y="0"/>
            <a:ext cx="4337254" cy="6858000"/>
          </a:xfrm>
          <a:prstGeom prst="rect">
            <a:avLst/>
          </a:prstGeom>
        </p:spPr>
      </p:pic>
      <p:sp>
        <p:nvSpPr>
          <p:cNvPr id="16" name="文本框 15"/>
          <p:cNvSpPr txBox="1"/>
          <p:nvPr/>
        </p:nvSpPr>
        <p:spPr>
          <a:xfrm>
            <a:off x="5983224" y="2449830"/>
            <a:ext cx="2895600" cy="707886"/>
          </a:xfrm>
          <a:prstGeom prst="rect">
            <a:avLst/>
          </a:prstGeom>
          <a:noFill/>
        </p:spPr>
        <p:txBody>
          <a:bodyPr wrap="square">
            <a:spAutoFit/>
          </a:bodyPr>
          <a:lstStyle/>
          <a:p>
            <a:pPr lvl="0" algn="ctr"/>
            <a:r>
              <a:rPr lang="en-US" sz="4000" i="1">
                <a:latin typeface="微软雅黑"/>
                <a:ea typeface="微软雅黑"/>
              </a:rPr>
              <a:t>PART 03</a:t>
            </a:r>
            <a:endParaRPr lang="zh-CN" sz="4000" i="1">
              <a:latin typeface="微软雅黑"/>
              <a:ea typeface="微软雅黑"/>
            </a:endParaRPr>
          </a:p>
        </p:txBody>
      </p:sp>
      <p:sp>
        <p:nvSpPr>
          <p:cNvPr id="17" name="文本框 16"/>
          <p:cNvSpPr txBox="1"/>
          <p:nvPr/>
        </p:nvSpPr>
        <p:spPr>
          <a:xfrm>
            <a:off x="5919216" y="3385591"/>
            <a:ext cx="3262432" cy="707886"/>
          </a:xfrm>
          <a:prstGeom prst="rect">
            <a:avLst/>
          </a:prstGeom>
          <a:noFill/>
        </p:spPr>
        <p:txBody>
          <a:bodyPr wrap="none">
            <a:spAutoFit/>
          </a:bodyPr>
          <a:lstStyle/>
          <a:p>
            <a:pPr lvl="0" algn="ctr"/>
            <a:r>
              <a:rPr lang="zh-CN" sz="4000">
                <a:latin typeface="微软雅黑"/>
                <a:ea typeface="微软雅黑"/>
              </a:rPr>
              <a:t>市场评估分析</a:t>
            </a:r>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3"/>
          <a:stretch/>
        </p:blipFill>
        <p:spPr>
          <a:xfrm>
            <a:off x="1104086" y="1331488"/>
            <a:ext cx="10083097" cy="3235205"/>
          </a:xfrm>
          <a:prstGeom prst="rect">
            <a:avLst/>
          </a:prstGeom>
        </p:spPr>
      </p:pic>
      <p:sp>
        <p:nvSpPr>
          <p:cNvPr id="34" name="i$liḋe-Rectangle 49"/>
          <p:cNvSpPr/>
          <p:nvPr/>
        </p:nvSpPr>
        <p:spPr>
          <a:xfrm>
            <a:off x="1680815" y="3780878"/>
            <a:ext cx="897097" cy="897097"/>
          </a:xfrm>
          <a:prstGeom prst="ellipse">
            <a:avLst/>
          </a:prstGeom>
          <a:solidFill>
            <a:schemeClr val="bg1"/>
          </a:solidFill>
          <a:ln w="28575">
            <a:solidFill>
              <a:schemeClr val="accent2"/>
            </a:solidFill>
            <a:prstDash val="solid"/>
            <a:miter/>
          </a:ln>
        </p:spPr>
        <p:txBody>
          <a:bodyPr anchor="ctr"/>
          <a:lstStyle/>
          <a:p>
            <a:pPr algn="ctr"/>
            <a:endParaRPr lang="id-ID">
              <a:solidFill>
                <a:schemeClr val="tx1"/>
              </a:solidFill>
              <a:latin typeface="微软雅黑"/>
              <a:ea typeface="微软雅黑"/>
            </a:endParaRPr>
          </a:p>
        </p:txBody>
      </p:sp>
      <p:sp>
        <p:nvSpPr>
          <p:cNvPr id="35" name="i$liḋe-Rectangle 49"/>
          <p:cNvSpPr/>
          <p:nvPr/>
        </p:nvSpPr>
        <p:spPr>
          <a:xfrm>
            <a:off x="1863882" y="3957803"/>
            <a:ext cx="530963" cy="532391"/>
          </a:xfrm>
          <a:custGeom>
            <a:avLst/>
            <a:gdLst/>
            <a:ahLst/>
            <a:cxnLst/>
            <a:rect l="0" t="0" r="r" b="b"/>
            <a:pathLst>
              <a:path w="530963" h="532391">
                <a:moveTo>
                  <a:pt x="509280" y="398044"/>
                </a:moveTo>
                <a:cubicBezTo>
                  <a:pt x="504276" y="388051"/>
                  <a:pt x="498160" y="386386"/>
                  <a:pt x="488152" y="383055"/>
                </a:cubicBezTo>
                <a:cubicBezTo>
                  <a:pt x="444786" y="366400"/>
                  <a:pt x="406423" y="358073"/>
                  <a:pt x="363612" y="343084"/>
                </a:cubicBezTo>
                <a:cubicBezTo>
                  <a:pt x="360276" y="341419"/>
                  <a:pt x="348601" y="334757"/>
                  <a:pt x="348601" y="313106"/>
                </a:cubicBezTo>
                <a:cubicBezTo>
                  <a:pt x="348601" y="305334"/>
                  <a:pt x="346933" y="300337"/>
                  <a:pt x="336925" y="300337"/>
                </a:cubicBezTo>
                <a:cubicBezTo>
                  <a:pt x="333589" y="300337"/>
                  <a:pt x="335257" y="300337"/>
                  <a:pt x="333589" y="293676"/>
                </a:cubicBezTo>
                <a:cubicBezTo>
                  <a:pt x="330253" y="273690"/>
                  <a:pt x="331921" y="263697"/>
                  <a:pt x="331921" y="260366"/>
                </a:cubicBezTo>
                <a:cubicBezTo>
                  <a:pt x="331921" y="257035"/>
                  <a:pt x="335257" y="255370"/>
                  <a:pt x="336925" y="253705"/>
                </a:cubicBezTo>
                <a:cubicBezTo>
                  <a:pt x="351937" y="233719"/>
                  <a:pt x="355273" y="208737"/>
                  <a:pt x="355273" y="195414"/>
                </a:cubicBezTo>
                <a:cubicBezTo>
                  <a:pt x="355273" y="195414"/>
                  <a:pt x="358609" y="197079"/>
                  <a:pt x="360276" y="188752"/>
                </a:cubicBezTo>
                <a:cubicBezTo>
                  <a:pt x="363612" y="180980"/>
                  <a:pt x="363612" y="177649"/>
                  <a:pt x="366948" y="167656"/>
                </a:cubicBezTo>
                <a:cubicBezTo>
                  <a:pt x="370284" y="159329"/>
                  <a:pt x="370284" y="142674"/>
                  <a:pt x="360276" y="142674"/>
                </a:cubicBezTo>
                <a:cubicBezTo>
                  <a:pt x="353605" y="144340"/>
                  <a:pt x="355273" y="142674"/>
                  <a:pt x="355273" y="136012"/>
                </a:cubicBezTo>
                <a:lnTo>
                  <a:pt x="355273" y="79387"/>
                </a:lnTo>
                <a:cubicBezTo>
                  <a:pt x="353605" y="59956"/>
                  <a:pt x="341929" y="48298"/>
                  <a:pt x="331921" y="41636"/>
                </a:cubicBezTo>
                <a:cubicBezTo>
                  <a:pt x="318578" y="33309"/>
                  <a:pt x="313574" y="29978"/>
                  <a:pt x="306902" y="24982"/>
                </a:cubicBezTo>
                <a:cubicBezTo>
                  <a:pt x="300230" y="19985"/>
                  <a:pt x="301898" y="14989"/>
                  <a:pt x="306902" y="8327"/>
                </a:cubicBezTo>
                <a:cubicBezTo>
                  <a:pt x="310238" y="4996"/>
                  <a:pt x="315242" y="1665"/>
                  <a:pt x="316910" y="0"/>
                </a:cubicBezTo>
                <a:lnTo>
                  <a:pt x="313574" y="0"/>
                </a:lnTo>
                <a:cubicBezTo>
                  <a:pt x="310238" y="0"/>
                  <a:pt x="278547" y="4996"/>
                  <a:pt x="266871" y="8327"/>
                </a:cubicBezTo>
                <a:cubicBezTo>
                  <a:pt x="242408" y="14989"/>
                  <a:pt x="219057" y="21651"/>
                  <a:pt x="199042" y="38306"/>
                </a:cubicBezTo>
                <a:cubicBezTo>
                  <a:pt x="185698" y="48298"/>
                  <a:pt x="174022" y="62732"/>
                  <a:pt x="174022" y="79387"/>
                </a:cubicBezTo>
                <a:lnTo>
                  <a:pt x="174022" y="136012"/>
                </a:lnTo>
                <a:cubicBezTo>
                  <a:pt x="174022" y="141009"/>
                  <a:pt x="174022" y="144340"/>
                  <a:pt x="167351" y="142674"/>
                </a:cubicBezTo>
                <a:cubicBezTo>
                  <a:pt x="155675" y="141009"/>
                  <a:pt x="162347" y="164325"/>
                  <a:pt x="162347" y="165991"/>
                </a:cubicBezTo>
                <a:cubicBezTo>
                  <a:pt x="164015" y="174318"/>
                  <a:pt x="167351" y="180980"/>
                  <a:pt x="170687" y="190417"/>
                </a:cubicBezTo>
                <a:cubicBezTo>
                  <a:pt x="172354" y="197079"/>
                  <a:pt x="175690" y="197079"/>
                  <a:pt x="175690" y="197079"/>
                </a:cubicBezTo>
                <a:cubicBezTo>
                  <a:pt x="179026" y="212068"/>
                  <a:pt x="184030" y="238715"/>
                  <a:pt x="197374" y="255370"/>
                </a:cubicBezTo>
                <a:cubicBezTo>
                  <a:pt x="199042" y="257035"/>
                  <a:pt x="200710" y="260366"/>
                  <a:pt x="200710" y="263697"/>
                </a:cubicBezTo>
                <a:cubicBezTo>
                  <a:pt x="199042" y="273690"/>
                  <a:pt x="199042" y="287014"/>
                  <a:pt x="197374" y="297006"/>
                </a:cubicBezTo>
                <a:cubicBezTo>
                  <a:pt x="197374" y="298672"/>
                  <a:pt x="195706" y="303668"/>
                  <a:pt x="192370" y="303668"/>
                </a:cubicBezTo>
                <a:cubicBezTo>
                  <a:pt x="184030" y="303668"/>
                  <a:pt x="180694" y="309775"/>
                  <a:pt x="182362" y="316437"/>
                </a:cubicBezTo>
                <a:cubicBezTo>
                  <a:pt x="182362" y="331426"/>
                  <a:pt x="172354" y="343084"/>
                  <a:pt x="167351" y="346415"/>
                </a:cubicBezTo>
                <a:cubicBezTo>
                  <a:pt x="145667" y="356408"/>
                  <a:pt x="71166" y="378059"/>
                  <a:pt x="46147" y="386386"/>
                </a:cubicBezTo>
                <a:cubicBezTo>
                  <a:pt x="29467" y="391382"/>
                  <a:pt x="24463" y="396379"/>
                  <a:pt x="21127" y="403041"/>
                </a:cubicBezTo>
                <a:lnTo>
                  <a:pt x="0" y="457445"/>
                </a:lnTo>
                <a:cubicBezTo>
                  <a:pt x="94517" y="457445"/>
                  <a:pt x="142331" y="515736"/>
                  <a:pt x="240740" y="532391"/>
                </a:cubicBezTo>
                <a:lnTo>
                  <a:pt x="242408" y="532391"/>
                </a:lnTo>
                <a:lnTo>
                  <a:pt x="215721" y="485758"/>
                </a:lnTo>
                <a:lnTo>
                  <a:pt x="266871" y="343084"/>
                </a:lnTo>
                <a:lnTo>
                  <a:pt x="250192" y="308665"/>
                </a:lnTo>
                <a:lnTo>
                  <a:pt x="283551" y="308665"/>
                </a:lnTo>
                <a:lnTo>
                  <a:pt x="266871" y="343084"/>
                </a:lnTo>
                <a:lnTo>
                  <a:pt x="318578" y="485758"/>
                </a:lnTo>
                <a:lnTo>
                  <a:pt x="286887" y="529060"/>
                </a:lnTo>
                <a:lnTo>
                  <a:pt x="290223" y="529060"/>
                </a:lnTo>
                <a:cubicBezTo>
                  <a:pt x="391411" y="512406"/>
                  <a:pt x="461465" y="454115"/>
                  <a:pt x="530963" y="454115"/>
                </a:cubicBezTo>
                <a:lnTo>
                  <a:pt x="509280" y="398044"/>
                </a:lnTo>
                <a:close/>
                <a:moveTo>
                  <a:pt x="448122" y="426357"/>
                </a:moveTo>
                <a:lnTo>
                  <a:pt x="371952" y="426357"/>
                </a:lnTo>
                <a:lnTo>
                  <a:pt x="371952" y="413033"/>
                </a:lnTo>
                <a:lnTo>
                  <a:pt x="448122" y="413033"/>
                </a:lnTo>
                <a:lnTo>
                  <a:pt x="448122" y="426357"/>
                </a:lnTo>
                <a:close/>
              </a:path>
            </a:pathLst>
          </a:custGeom>
          <a:solidFill>
            <a:schemeClr val="accent2"/>
          </a:solidFill>
          <a:ln>
            <a:noFill/>
          </a:ln>
        </p:spPr>
        <p:txBody>
          <a:bodyPr anchor="ctr"/>
          <a:lstStyle>
            <a:lvl1pPr marL="0" lvl="0" algn="l" defTabSz="914400">
              <a:defRPr sz="1800" kern="1200">
                <a:solidFill>
                  <a:schemeClr val="lt1"/>
                </a:solidFill>
              </a:defRPr>
            </a:lvl1pPr>
            <a:lvl2pPr marL="457200" lvl="1" algn="l" defTabSz="914400">
              <a:defRPr sz="1800" kern="1200">
                <a:solidFill>
                  <a:schemeClr val="lt1"/>
                </a:solidFill>
              </a:defRPr>
            </a:lvl2pPr>
            <a:lvl3pPr marL="914400" lvl="2" algn="l" defTabSz="914400">
              <a:defRPr sz="1800" kern="1200">
                <a:solidFill>
                  <a:schemeClr val="lt1"/>
                </a:solidFill>
              </a:defRPr>
            </a:lvl3pPr>
            <a:lvl4pPr marL="1371600" lvl="3" algn="l" defTabSz="914400">
              <a:defRPr sz="1800" kern="1200">
                <a:solidFill>
                  <a:schemeClr val="lt1"/>
                </a:solidFill>
              </a:defRPr>
            </a:lvl4pPr>
            <a:lvl5pPr marL="1828800" lvl="4" algn="l" defTabSz="914400">
              <a:defRPr sz="1800" kern="1200">
                <a:solidFill>
                  <a:schemeClr val="lt1"/>
                </a:solidFill>
              </a:defRPr>
            </a:lvl5pPr>
            <a:lvl6pPr marL="2286000" lvl="5" algn="l" defTabSz="914400">
              <a:defRPr sz="1800" kern="1200">
                <a:solidFill>
                  <a:schemeClr val="lt1"/>
                </a:solidFill>
              </a:defRPr>
            </a:lvl6pPr>
            <a:lvl7pPr marL="2743200" lvl="6" algn="l" defTabSz="914400">
              <a:defRPr sz="1800" kern="1200">
                <a:solidFill>
                  <a:schemeClr val="lt1"/>
                </a:solidFill>
              </a:defRPr>
            </a:lvl7pPr>
            <a:lvl8pPr marL="3200400" lvl="7" algn="l" defTabSz="914400">
              <a:defRPr sz="1800" kern="1200">
                <a:solidFill>
                  <a:schemeClr val="lt1"/>
                </a:solidFill>
              </a:defRPr>
            </a:lvl8pPr>
            <a:lvl9pPr marL="3657600" lvl="8" algn="l" defTabSz="914400">
              <a:defRPr sz="1800" kern="1200">
                <a:solidFill>
                  <a:schemeClr val="lt1"/>
                </a:solidFill>
              </a:defRPr>
            </a:lvl9pPr>
          </a:lstStyle>
          <a:p>
            <a:pPr algn="ctr"/>
            <a:endParaRPr lang="id-ID">
              <a:solidFill>
                <a:schemeClr val="tx1"/>
              </a:solidFill>
              <a:latin typeface="微软雅黑"/>
              <a:ea typeface="微软雅黑"/>
            </a:endParaRPr>
          </a:p>
        </p:txBody>
      </p:sp>
      <p:sp>
        <p:nvSpPr>
          <p:cNvPr id="36" name="i$liḋe-Rectangle 67"/>
          <p:cNvSpPr/>
          <p:nvPr/>
        </p:nvSpPr>
        <p:spPr>
          <a:xfrm rot="10800000">
            <a:off x="6982155" y="3780878"/>
            <a:ext cx="897097" cy="897097"/>
          </a:xfrm>
          <a:prstGeom prst="ellipse">
            <a:avLst/>
          </a:prstGeom>
          <a:solidFill>
            <a:schemeClr val="bg1"/>
          </a:solidFill>
          <a:ln w="28575">
            <a:solidFill>
              <a:schemeClr val="accent2"/>
            </a:solidFill>
            <a:prstDash val="solid"/>
            <a:miter/>
          </a:ln>
        </p:spPr>
        <p:txBody>
          <a:bodyPr anchor="ctr"/>
          <a:lstStyle/>
          <a:p>
            <a:pPr algn="ctr"/>
            <a:endParaRPr lang="id-ID">
              <a:solidFill>
                <a:schemeClr val="tx1"/>
              </a:solidFill>
              <a:latin typeface="微软雅黑"/>
              <a:ea typeface="微软雅黑"/>
            </a:endParaRPr>
          </a:p>
        </p:txBody>
      </p:sp>
      <p:sp>
        <p:nvSpPr>
          <p:cNvPr id="37" name="i$liḋe-Rectangle 49"/>
          <p:cNvSpPr/>
          <p:nvPr/>
        </p:nvSpPr>
        <p:spPr>
          <a:xfrm>
            <a:off x="7165221" y="3957803"/>
            <a:ext cx="530963" cy="532391"/>
          </a:xfrm>
          <a:custGeom>
            <a:avLst/>
            <a:gdLst/>
            <a:ahLst/>
            <a:cxnLst/>
            <a:rect l="0" t="0" r="r" b="b"/>
            <a:pathLst>
              <a:path w="530963" h="532391">
                <a:moveTo>
                  <a:pt x="509280" y="398044"/>
                </a:moveTo>
                <a:cubicBezTo>
                  <a:pt x="504276" y="388051"/>
                  <a:pt x="498160" y="386386"/>
                  <a:pt x="488152" y="383055"/>
                </a:cubicBezTo>
                <a:cubicBezTo>
                  <a:pt x="444786" y="366400"/>
                  <a:pt x="406423" y="358073"/>
                  <a:pt x="363612" y="343084"/>
                </a:cubicBezTo>
                <a:cubicBezTo>
                  <a:pt x="360276" y="341419"/>
                  <a:pt x="348601" y="334757"/>
                  <a:pt x="348601" y="313106"/>
                </a:cubicBezTo>
                <a:cubicBezTo>
                  <a:pt x="348601" y="305334"/>
                  <a:pt x="346933" y="300337"/>
                  <a:pt x="336925" y="300337"/>
                </a:cubicBezTo>
                <a:cubicBezTo>
                  <a:pt x="333589" y="300337"/>
                  <a:pt x="335257" y="300337"/>
                  <a:pt x="333589" y="293676"/>
                </a:cubicBezTo>
                <a:cubicBezTo>
                  <a:pt x="330253" y="273690"/>
                  <a:pt x="331921" y="263697"/>
                  <a:pt x="331921" y="260366"/>
                </a:cubicBezTo>
                <a:cubicBezTo>
                  <a:pt x="331921" y="257035"/>
                  <a:pt x="335257" y="255370"/>
                  <a:pt x="336925" y="253705"/>
                </a:cubicBezTo>
                <a:cubicBezTo>
                  <a:pt x="351937" y="233719"/>
                  <a:pt x="355273" y="208737"/>
                  <a:pt x="355273" y="195414"/>
                </a:cubicBezTo>
                <a:cubicBezTo>
                  <a:pt x="355273" y="195414"/>
                  <a:pt x="358609" y="197079"/>
                  <a:pt x="360276" y="188752"/>
                </a:cubicBezTo>
                <a:cubicBezTo>
                  <a:pt x="363612" y="180980"/>
                  <a:pt x="363612" y="177649"/>
                  <a:pt x="366948" y="167656"/>
                </a:cubicBezTo>
                <a:cubicBezTo>
                  <a:pt x="370284" y="159329"/>
                  <a:pt x="370284" y="142674"/>
                  <a:pt x="360276" y="142674"/>
                </a:cubicBezTo>
                <a:cubicBezTo>
                  <a:pt x="353605" y="144340"/>
                  <a:pt x="355273" y="142674"/>
                  <a:pt x="355273" y="136012"/>
                </a:cubicBezTo>
                <a:lnTo>
                  <a:pt x="355273" y="79387"/>
                </a:lnTo>
                <a:cubicBezTo>
                  <a:pt x="353605" y="59956"/>
                  <a:pt x="341929" y="48298"/>
                  <a:pt x="331921" y="41636"/>
                </a:cubicBezTo>
                <a:cubicBezTo>
                  <a:pt x="318578" y="33309"/>
                  <a:pt x="313574" y="29978"/>
                  <a:pt x="306902" y="24982"/>
                </a:cubicBezTo>
                <a:cubicBezTo>
                  <a:pt x="300230" y="19985"/>
                  <a:pt x="301898" y="14989"/>
                  <a:pt x="306902" y="8327"/>
                </a:cubicBezTo>
                <a:cubicBezTo>
                  <a:pt x="310238" y="4996"/>
                  <a:pt x="315242" y="1665"/>
                  <a:pt x="316910" y="0"/>
                </a:cubicBezTo>
                <a:lnTo>
                  <a:pt x="313574" y="0"/>
                </a:lnTo>
                <a:cubicBezTo>
                  <a:pt x="310238" y="0"/>
                  <a:pt x="278547" y="4996"/>
                  <a:pt x="266871" y="8327"/>
                </a:cubicBezTo>
                <a:cubicBezTo>
                  <a:pt x="242408" y="14989"/>
                  <a:pt x="219057" y="21651"/>
                  <a:pt x="199042" y="38306"/>
                </a:cubicBezTo>
                <a:cubicBezTo>
                  <a:pt x="185698" y="48298"/>
                  <a:pt x="174022" y="62732"/>
                  <a:pt x="174022" y="79387"/>
                </a:cubicBezTo>
                <a:lnTo>
                  <a:pt x="174022" y="136012"/>
                </a:lnTo>
                <a:cubicBezTo>
                  <a:pt x="174022" y="141009"/>
                  <a:pt x="174022" y="144340"/>
                  <a:pt x="167351" y="142674"/>
                </a:cubicBezTo>
                <a:cubicBezTo>
                  <a:pt x="155675" y="141009"/>
                  <a:pt x="162347" y="164325"/>
                  <a:pt x="162347" y="165991"/>
                </a:cubicBezTo>
                <a:cubicBezTo>
                  <a:pt x="164015" y="174318"/>
                  <a:pt x="167351" y="180980"/>
                  <a:pt x="170687" y="190417"/>
                </a:cubicBezTo>
                <a:cubicBezTo>
                  <a:pt x="172354" y="197079"/>
                  <a:pt x="175690" y="197079"/>
                  <a:pt x="175690" y="197079"/>
                </a:cubicBezTo>
                <a:cubicBezTo>
                  <a:pt x="179026" y="212068"/>
                  <a:pt x="184030" y="238715"/>
                  <a:pt x="197374" y="255370"/>
                </a:cubicBezTo>
                <a:cubicBezTo>
                  <a:pt x="199042" y="257035"/>
                  <a:pt x="200710" y="260366"/>
                  <a:pt x="200710" y="263697"/>
                </a:cubicBezTo>
                <a:cubicBezTo>
                  <a:pt x="199042" y="273690"/>
                  <a:pt x="199042" y="287014"/>
                  <a:pt x="197374" y="297006"/>
                </a:cubicBezTo>
                <a:cubicBezTo>
                  <a:pt x="197374" y="298672"/>
                  <a:pt x="195706" y="303668"/>
                  <a:pt x="192370" y="303668"/>
                </a:cubicBezTo>
                <a:cubicBezTo>
                  <a:pt x="184030" y="303668"/>
                  <a:pt x="180694" y="309775"/>
                  <a:pt x="182362" y="316437"/>
                </a:cubicBezTo>
                <a:cubicBezTo>
                  <a:pt x="182362" y="331426"/>
                  <a:pt x="172354" y="343084"/>
                  <a:pt x="167351" y="346415"/>
                </a:cubicBezTo>
                <a:cubicBezTo>
                  <a:pt x="145667" y="356408"/>
                  <a:pt x="71166" y="378059"/>
                  <a:pt x="46147" y="386386"/>
                </a:cubicBezTo>
                <a:cubicBezTo>
                  <a:pt x="29467" y="391382"/>
                  <a:pt x="24463" y="396379"/>
                  <a:pt x="21127" y="403041"/>
                </a:cubicBezTo>
                <a:lnTo>
                  <a:pt x="0" y="457445"/>
                </a:lnTo>
                <a:cubicBezTo>
                  <a:pt x="94517" y="457445"/>
                  <a:pt x="142331" y="515736"/>
                  <a:pt x="240740" y="532391"/>
                </a:cubicBezTo>
                <a:lnTo>
                  <a:pt x="242408" y="532391"/>
                </a:lnTo>
                <a:lnTo>
                  <a:pt x="215721" y="485758"/>
                </a:lnTo>
                <a:lnTo>
                  <a:pt x="266871" y="343084"/>
                </a:lnTo>
                <a:lnTo>
                  <a:pt x="250192" y="308665"/>
                </a:lnTo>
                <a:lnTo>
                  <a:pt x="283551" y="308665"/>
                </a:lnTo>
                <a:lnTo>
                  <a:pt x="266871" y="343084"/>
                </a:lnTo>
                <a:lnTo>
                  <a:pt x="318578" y="485758"/>
                </a:lnTo>
                <a:lnTo>
                  <a:pt x="286887" y="529060"/>
                </a:lnTo>
                <a:lnTo>
                  <a:pt x="290223" y="529060"/>
                </a:lnTo>
                <a:cubicBezTo>
                  <a:pt x="391411" y="512406"/>
                  <a:pt x="461465" y="454115"/>
                  <a:pt x="530963" y="454115"/>
                </a:cubicBezTo>
                <a:lnTo>
                  <a:pt x="509280" y="398044"/>
                </a:lnTo>
                <a:close/>
                <a:moveTo>
                  <a:pt x="448122" y="426357"/>
                </a:moveTo>
                <a:lnTo>
                  <a:pt x="371952" y="426357"/>
                </a:lnTo>
                <a:lnTo>
                  <a:pt x="371952" y="413033"/>
                </a:lnTo>
                <a:lnTo>
                  <a:pt x="448122" y="413033"/>
                </a:lnTo>
                <a:lnTo>
                  <a:pt x="448122" y="426357"/>
                </a:lnTo>
                <a:close/>
              </a:path>
            </a:pathLst>
          </a:custGeom>
          <a:solidFill>
            <a:schemeClr val="accent2"/>
          </a:solidFill>
          <a:ln>
            <a:noFill/>
          </a:ln>
        </p:spPr>
        <p:txBody>
          <a:bodyPr anchor="ctr"/>
          <a:lstStyle>
            <a:lvl1pPr marL="0" lvl="0" algn="l" defTabSz="914400">
              <a:defRPr sz="1800" kern="1200">
                <a:solidFill>
                  <a:schemeClr val="lt1"/>
                </a:solidFill>
              </a:defRPr>
            </a:lvl1pPr>
            <a:lvl2pPr marL="457200" lvl="1" algn="l" defTabSz="914400">
              <a:defRPr sz="1800" kern="1200">
                <a:solidFill>
                  <a:schemeClr val="lt1"/>
                </a:solidFill>
              </a:defRPr>
            </a:lvl2pPr>
            <a:lvl3pPr marL="914400" lvl="2" algn="l" defTabSz="914400">
              <a:defRPr sz="1800" kern="1200">
                <a:solidFill>
                  <a:schemeClr val="lt1"/>
                </a:solidFill>
              </a:defRPr>
            </a:lvl3pPr>
            <a:lvl4pPr marL="1371600" lvl="3" algn="l" defTabSz="914400">
              <a:defRPr sz="1800" kern="1200">
                <a:solidFill>
                  <a:schemeClr val="lt1"/>
                </a:solidFill>
              </a:defRPr>
            </a:lvl4pPr>
            <a:lvl5pPr marL="1828800" lvl="4" algn="l" defTabSz="914400">
              <a:defRPr sz="1800" kern="1200">
                <a:solidFill>
                  <a:schemeClr val="lt1"/>
                </a:solidFill>
              </a:defRPr>
            </a:lvl5pPr>
            <a:lvl6pPr marL="2286000" lvl="5" algn="l" defTabSz="914400">
              <a:defRPr sz="1800" kern="1200">
                <a:solidFill>
                  <a:schemeClr val="lt1"/>
                </a:solidFill>
              </a:defRPr>
            </a:lvl6pPr>
            <a:lvl7pPr marL="2743200" lvl="6" algn="l" defTabSz="914400">
              <a:defRPr sz="1800" kern="1200">
                <a:solidFill>
                  <a:schemeClr val="lt1"/>
                </a:solidFill>
              </a:defRPr>
            </a:lvl7pPr>
            <a:lvl8pPr marL="3200400" lvl="7" algn="l" defTabSz="914400">
              <a:defRPr sz="1800" kern="1200">
                <a:solidFill>
                  <a:schemeClr val="lt1"/>
                </a:solidFill>
              </a:defRPr>
            </a:lvl8pPr>
            <a:lvl9pPr marL="3657600" lvl="8" algn="l" defTabSz="914400">
              <a:defRPr sz="1800" kern="1200">
                <a:solidFill>
                  <a:schemeClr val="lt1"/>
                </a:solidFill>
              </a:defRPr>
            </a:lvl9pPr>
          </a:lstStyle>
          <a:p>
            <a:pPr algn="ctr"/>
            <a:endParaRPr lang="id-ID">
              <a:solidFill>
                <a:schemeClr val="tx1"/>
              </a:solidFill>
              <a:latin typeface="微软雅黑"/>
              <a:ea typeface="微软雅黑"/>
            </a:endParaRPr>
          </a:p>
        </p:txBody>
      </p:sp>
      <p:sp>
        <p:nvSpPr>
          <p:cNvPr id="38" name="i$liḋe-Rectangle 61"/>
          <p:cNvSpPr/>
          <p:nvPr/>
        </p:nvSpPr>
        <p:spPr>
          <a:xfrm rot="16200000">
            <a:off x="9632826" y="3780878"/>
            <a:ext cx="897097" cy="897097"/>
          </a:xfrm>
          <a:prstGeom prst="ellipse">
            <a:avLst/>
          </a:prstGeom>
          <a:solidFill>
            <a:schemeClr val="bg1"/>
          </a:solidFill>
          <a:ln w="28575">
            <a:solidFill>
              <a:schemeClr val="accent1"/>
            </a:solidFill>
            <a:prstDash val="solid"/>
            <a:miter/>
          </a:ln>
        </p:spPr>
        <p:txBody>
          <a:bodyPr anchor="ctr"/>
          <a:lstStyle/>
          <a:p>
            <a:pPr algn="ctr"/>
            <a:endParaRPr lang="id-ID">
              <a:solidFill>
                <a:schemeClr val="tx1"/>
              </a:solidFill>
              <a:latin typeface="微软雅黑"/>
              <a:ea typeface="微软雅黑"/>
            </a:endParaRPr>
          </a:p>
        </p:txBody>
      </p:sp>
      <p:sp>
        <p:nvSpPr>
          <p:cNvPr id="39" name="i$liḋe-Rectangle 49"/>
          <p:cNvSpPr/>
          <p:nvPr/>
        </p:nvSpPr>
        <p:spPr>
          <a:xfrm>
            <a:off x="9823848" y="3957803"/>
            <a:ext cx="530963" cy="532391"/>
          </a:xfrm>
          <a:custGeom>
            <a:avLst/>
            <a:gdLst/>
            <a:ahLst/>
            <a:cxnLst/>
            <a:rect l="0" t="0" r="r" b="b"/>
            <a:pathLst>
              <a:path w="530963" h="532391">
                <a:moveTo>
                  <a:pt x="509280" y="398044"/>
                </a:moveTo>
                <a:cubicBezTo>
                  <a:pt x="504276" y="388051"/>
                  <a:pt x="498160" y="386386"/>
                  <a:pt x="488152" y="383055"/>
                </a:cubicBezTo>
                <a:cubicBezTo>
                  <a:pt x="444786" y="366400"/>
                  <a:pt x="406423" y="358073"/>
                  <a:pt x="363612" y="343084"/>
                </a:cubicBezTo>
                <a:cubicBezTo>
                  <a:pt x="360276" y="341419"/>
                  <a:pt x="348601" y="334757"/>
                  <a:pt x="348601" y="313106"/>
                </a:cubicBezTo>
                <a:cubicBezTo>
                  <a:pt x="348601" y="305334"/>
                  <a:pt x="346933" y="300337"/>
                  <a:pt x="336925" y="300337"/>
                </a:cubicBezTo>
                <a:cubicBezTo>
                  <a:pt x="333589" y="300337"/>
                  <a:pt x="335257" y="300337"/>
                  <a:pt x="333589" y="293676"/>
                </a:cubicBezTo>
                <a:cubicBezTo>
                  <a:pt x="330253" y="273690"/>
                  <a:pt x="331921" y="263697"/>
                  <a:pt x="331921" y="260366"/>
                </a:cubicBezTo>
                <a:cubicBezTo>
                  <a:pt x="331921" y="257035"/>
                  <a:pt x="335257" y="255370"/>
                  <a:pt x="336925" y="253705"/>
                </a:cubicBezTo>
                <a:cubicBezTo>
                  <a:pt x="351937" y="233719"/>
                  <a:pt x="355273" y="208737"/>
                  <a:pt x="355273" y="195414"/>
                </a:cubicBezTo>
                <a:cubicBezTo>
                  <a:pt x="355273" y="195414"/>
                  <a:pt x="358609" y="197079"/>
                  <a:pt x="360276" y="188752"/>
                </a:cubicBezTo>
                <a:cubicBezTo>
                  <a:pt x="363612" y="180980"/>
                  <a:pt x="363612" y="177649"/>
                  <a:pt x="366948" y="167656"/>
                </a:cubicBezTo>
                <a:cubicBezTo>
                  <a:pt x="370284" y="159329"/>
                  <a:pt x="370284" y="142674"/>
                  <a:pt x="360276" y="142674"/>
                </a:cubicBezTo>
                <a:cubicBezTo>
                  <a:pt x="353605" y="144340"/>
                  <a:pt x="355273" y="142674"/>
                  <a:pt x="355273" y="136012"/>
                </a:cubicBezTo>
                <a:lnTo>
                  <a:pt x="355273" y="79387"/>
                </a:lnTo>
                <a:cubicBezTo>
                  <a:pt x="353605" y="59956"/>
                  <a:pt x="341929" y="48298"/>
                  <a:pt x="331921" y="41636"/>
                </a:cubicBezTo>
                <a:cubicBezTo>
                  <a:pt x="318578" y="33309"/>
                  <a:pt x="313574" y="29978"/>
                  <a:pt x="306902" y="24982"/>
                </a:cubicBezTo>
                <a:cubicBezTo>
                  <a:pt x="300230" y="19985"/>
                  <a:pt x="301898" y="14989"/>
                  <a:pt x="306902" y="8327"/>
                </a:cubicBezTo>
                <a:cubicBezTo>
                  <a:pt x="310238" y="4996"/>
                  <a:pt x="315242" y="1665"/>
                  <a:pt x="316910" y="0"/>
                </a:cubicBezTo>
                <a:lnTo>
                  <a:pt x="313574" y="0"/>
                </a:lnTo>
                <a:cubicBezTo>
                  <a:pt x="310238" y="0"/>
                  <a:pt x="278547" y="4996"/>
                  <a:pt x="266871" y="8327"/>
                </a:cubicBezTo>
                <a:cubicBezTo>
                  <a:pt x="242408" y="14989"/>
                  <a:pt x="219057" y="21651"/>
                  <a:pt x="199042" y="38306"/>
                </a:cubicBezTo>
                <a:cubicBezTo>
                  <a:pt x="185698" y="48298"/>
                  <a:pt x="174022" y="62732"/>
                  <a:pt x="174022" y="79387"/>
                </a:cubicBezTo>
                <a:lnTo>
                  <a:pt x="174022" y="136012"/>
                </a:lnTo>
                <a:cubicBezTo>
                  <a:pt x="174022" y="141009"/>
                  <a:pt x="174022" y="144340"/>
                  <a:pt x="167351" y="142674"/>
                </a:cubicBezTo>
                <a:cubicBezTo>
                  <a:pt x="155675" y="141009"/>
                  <a:pt x="162347" y="164325"/>
                  <a:pt x="162347" y="165991"/>
                </a:cubicBezTo>
                <a:cubicBezTo>
                  <a:pt x="164015" y="174318"/>
                  <a:pt x="167351" y="180980"/>
                  <a:pt x="170687" y="190417"/>
                </a:cubicBezTo>
                <a:cubicBezTo>
                  <a:pt x="172354" y="197079"/>
                  <a:pt x="175690" y="197079"/>
                  <a:pt x="175690" y="197079"/>
                </a:cubicBezTo>
                <a:cubicBezTo>
                  <a:pt x="179026" y="212068"/>
                  <a:pt x="184030" y="238715"/>
                  <a:pt x="197374" y="255370"/>
                </a:cubicBezTo>
                <a:cubicBezTo>
                  <a:pt x="199042" y="257035"/>
                  <a:pt x="200710" y="260366"/>
                  <a:pt x="200710" y="263697"/>
                </a:cubicBezTo>
                <a:cubicBezTo>
                  <a:pt x="199042" y="273690"/>
                  <a:pt x="199042" y="287014"/>
                  <a:pt x="197374" y="297006"/>
                </a:cubicBezTo>
                <a:cubicBezTo>
                  <a:pt x="197374" y="298672"/>
                  <a:pt x="195706" y="303668"/>
                  <a:pt x="192370" y="303668"/>
                </a:cubicBezTo>
                <a:cubicBezTo>
                  <a:pt x="184030" y="303668"/>
                  <a:pt x="180694" y="309775"/>
                  <a:pt x="182362" y="316437"/>
                </a:cubicBezTo>
                <a:cubicBezTo>
                  <a:pt x="182362" y="331426"/>
                  <a:pt x="172354" y="343084"/>
                  <a:pt x="167351" y="346415"/>
                </a:cubicBezTo>
                <a:cubicBezTo>
                  <a:pt x="145667" y="356408"/>
                  <a:pt x="71166" y="378059"/>
                  <a:pt x="46147" y="386386"/>
                </a:cubicBezTo>
                <a:cubicBezTo>
                  <a:pt x="29467" y="391382"/>
                  <a:pt x="24463" y="396379"/>
                  <a:pt x="21127" y="403041"/>
                </a:cubicBezTo>
                <a:lnTo>
                  <a:pt x="0" y="457445"/>
                </a:lnTo>
                <a:cubicBezTo>
                  <a:pt x="94517" y="457445"/>
                  <a:pt x="142331" y="515736"/>
                  <a:pt x="240740" y="532391"/>
                </a:cubicBezTo>
                <a:lnTo>
                  <a:pt x="242408" y="532391"/>
                </a:lnTo>
                <a:lnTo>
                  <a:pt x="215721" y="485758"/>
                </a:lnTo>
                <a:lnTo>
                  <a:pt x="266871" y="343084"/>
                </a:lnTo>
                <a:lnTo>
                  <a:pt x="250192" y="308665"/>
                </a:lnTo>
                <a:lnTo>
                  <a:pt x="283551" y="308665"/>
                </a:lnTo>
                <a:lnTo>
                  <a:pt x="266871" y="343084"/>
                </a:lnTo>
                <a:lnTo>
                  <a:pt x="318578" y="485758"/>
                </a:lnTo>
                <a:lnTo>
                  <a:pt x="286887" y="529060"/>
                </a:lnTo>
                <a:lnTo>
                  <a:pt x="290223" y="529060"/>
                </a:lnTo>
                <a:cubicBezTo>
                  <a:pt x="391411" y="512406"/>
                  <a:pt x="461465" y="454115"/>
                  <a:pt x="530963" y="454115"/>
                </a:cubicBezTo>
                <a:lnTo>
                  <a:pt x="509280" y="398044"/>
                </a:lnTo>
                <a:close/>
                <a:moveTo>
                  <a:pt x="448122" y="426357"/>
                </a:moveTo>
                <a:lnTo>
                  <a:pt x="371952" y="426357"/>
                </a:lnTo>
                <a:lnTo>
                  <a:pt x="371952" y="413033"/>
                </a:lnTo>
                <a:lnTo>
                  <a:pt x="448122" y="413033"/>
                </a:lnTo>
                <a:lnTo>
                  <a:pt x="448122" y="426357"/>
                </a:lnTo>
                <a:close/>
              </a:path>
            </a:pathLst>
          </a:custGeom>
          <a:solidFill>
            <a:schemeClr val="accent1"/>
          </a:solidFill>
          <a:ln>
            <a:noFill/>
          </a:ln>
        </p:spPr>
        <p:txBody>
          <a:bodyPr anchor="ctr"/>
          <a:lstStyle>
            <a:lvl1pPr marL="0" lvl="0" algn="l" defTabSz="914400">
              <a:defRPr sz="1800" kern="1200">
                <a:solidFill>
                  <a:schemeClr val="lt1"/>
                </a:solidFill>
              </a:defRPr>
            </a:lvl1pPr>
            <a:lvl2pPr marL="457200" lvl="1" algn="l" defTabSz="914400">
              <a:defRPr sz="1800" kern="1200">
                <a:solidFill>
                  <a:schemeClr val="lt1"/>
                </a:solidFill>
              </a:defRPr>
            </a:lvl2pPr>
            <a:lvl3pPr marL="914400" lvl="2" algn="l" defTabSz="914400">
              <a:defRPr sz="1800" kern="1200">
                <a:solidFill>
                  <a:schemeClr val="lt1"/>
                </a:solidFill>
              </a:defRPr>
            </a:lvl3pPr>
            <a:lvl4pPr marL="1371600" lvl="3" algn="l" defTabSz="914400">
              <a:defRPr sz="1800" kern="1200">
                <a:solidFill>
                  <a:schemeClr val="lt1"/>
                </a:solidFill>
              </a:defRPr>
            </a:lvl4pPr>
            <a:lvl5pPr marL="1828800" lvl="4" algn="l" defTabSz="914400">
              <a:defRPr sz="1800" kern="1200">
                <a:solidFill>
                  <a:schemeClr val="lt1"/>
                </a:solidFill>
              </a:defRPr>
            </a:lvl5pPr>
            <a:lvl6pPr marL="2286000" lvl="5" algn="l" defTabSz="914400">
              <a:defRPr sz="1800" kern="1200">
                <a:solidFill>
                  <a:schemeClr val="lt1"/>
                </a:solidFill>
              </a:defRPr>
            </a:lvl6pPr>
            <a:lvl7pPr marL="2743200" lvl="6" algn="l" defTabSz="914400">
              <a:defRPr sz="1800" kern="1200">
                <a:solidFill>
                  <a:schemeClr val="lt1"/>
                </a:solidFill>
              </a:defRPr>
            </a:lvl7pPr>
            <a:lvl8pPr marL="3200400" lvl="7" algn="l" defTabSz="914400">
              <a:defRPr sz="1800" kern="1200">
                <a:solidFill>
                  <a:schemeClr val="lt1"/>
                </a:solidFill>
              </a:defRPr>
            </a:lvl8pPr>
            <a:lvl9pPr marL="3657600" lvl="8" algn="l" defTabSz="914400">
              <a:defRPr sz="1800" kern="1200">
                <a:solidFill>
                  <a:schemeClr val="lt1"/>
                </a:solidFill>
              </a:defRPr>
            </a:lvl9pPr>
          </a:lstStyle>
          <a:p>
            <a:pPr algn="ctr"/>
            <a:endParaRPr lang="id-ID">
              <a:solidFill>
                <a:schemeClr val="tx1"/>
              </a:solidFill>
              <a:latin typeface="微软雅黑"/>
              <a:ea typeface="微软雅黑"/>
            </a:endParaRPr>
          </a:p>
        </p:txBody>
      </p:sp>
      <p:sp>
        <p:nvSpPr>
          <p:cNvPr id="40" name="i$liḋe-Rectangle 55"/>
          <p:cNvSpPr/>
          <p:nvPr/>
        </p:nvSpPr>
        <p:spPr>
          <a:xfrm rot="5400000">
            <a:off x="4331485" y="3780878"/>
            <a:ext cx="897097" cy="897097"/>
          </a:xfrm>
          <a:prstGeom prst="ellipse">
            <a:avLst/>
          </a:prstGeom>
          <a:solidFill>
            <a:schemeClr val="bg1"/>
          </a:solidFill>
          <a:ln w="28575">
            <a:solidFill>
              <a:schemeClr val="accent1"/>
            </a:solidFill>
            <a:prstDash val="solid"/>
            <a:miter/>
          </a:ln>
        </p:spPr>
        <p:txBody>
          <a:bodyPr anchor="ctr"/>
          <a:lstStyle/>
          <a:p>
            <a:pPr algn="ctr"/>
            <a:endParaRPr lang="id-ID">
              <a:solidFill>
                <a:schemeClr val="tx1"/>
              </a:solidFill>
              <a:latin typeface="微软雅黑"/>
              <a:ea typeface="微软雅黑"/>
            </a:endParaRPr>
          </a:p>
        </p:txBody>
      </p:sp>
      <p:sp>
        <p:nvSpPr>
          <p:cNvPr id="41" name="i$liḋe-Rectangle 49"/>
          <p:cNvSpPr/>
          <p:nvPr/>
        </p:nvSpPr>
        <p:spPr>
          <a:xfrm>
            <a:off x="4514551" y="3957803"/>
            <a:ext cx="530963" cy="532391"/>
          </a:xfrm>
          <a:custGeom>
            <a:avLst/>
            <a:gdLst/>
            <a:ahLst/>
            <a:cxnLst/>
            <a:rect l="0" t="0" r="r" b="b"/>
            <a:pathLst>
              <a:path w="530963" h="532391">
                <a:moveTo>
                  <a:pt x="509280" y="398044"/>
                </a:moveTo>
                <a:cubicBezTo>
                  <a:pt x="504276" y="388051"/>
                  <a:pt x="498160" y="386386"/>
                  <a:pt x="488152" y="383055"/>
                </a:cubicBezTo>
                <a:cubicBezTo>
                  <a:pt x="444786" y="366400"/>
                  <a:pt x="406423" y="358073"/>
                  <a:pt x="363612" y="343084"/>
                </a:cubicBezTo>
                <a:cubicBezTo>
                  <a:pt x="360276" y="341419"/>
                  <a:pt x="348601" y="334757"/>
                  <a:pt x="348601" y="313106"/>
                </a:cubicBezTo>
                <a:cubicBezTo>
                  <a:pt x="348601" y="305334"/>
                  <a:pt x="346933" y="300337"/>
                  <a:pt x="336925" y="300337"/>
                </a:cubicBezTo>
                <a:cubicBezTo>
                  <a:pt x="333589" y="300337"/>
                  <a:pt x="335257" y="300337"/>
                  <a:pt x="333589" y="293676"/>
                </a:cubicBezTo>
                <a:cubicBezTo>
                  <a:pt x="330253" y="273690"/>
                  <a:pt x="331921" y="263697"/>
                  <a:pt x="331921" y="260366"/>
                </a:cubicBezTo>
                <a:cubicBezTo>
                  <a:pt x="331921" y="257035"/>
                  <a:pt x="335257" y="255370"/>
                  <a:pt x="336925" y="253705"/>
                </a:cubicBezTo>
                <a:cubicBezTo>
                  <a:pt x="351937" y="233719"/>
                  <a:pt x="355273" y="208737"/>
                  <a:pt x="355273" y="195414"/>
                </a:cubicBezTo>
                <a:cubicBezTo>
                  <a:pt x="355273" y="195414"/>
                  <a:pt x="358609" y="197079"/>
                  <a:pt x="360276" y="188752"/>
                </a:cubicBezTo>
                <a:cubicBezTo>
                  <a:pt x="363612" y="180980"/>
                  <a:pt x="363612" y="177649"/>
                  <a:pt x="366948" y="167656"/>
                </a:cubicBezTo>
                <a:cubicBezTo>
                  <a:pt x="370284" y="159329"/>
                  <a:pt x="370284" y="142674"/>
                  <a:pt x="360276" y="142674"/>
                </a:cubicBezTo>
                <a:cubicBezTo>
                  <a:pt x="353605" y="144340"/>
                  <a:pt x="355273" y="142674"/>
                  <a:pt x="355273" y="136012"/>
                </a:cubicBezTo>
                <a:lnTo>
                  <a:pt x="355273" y="79387"/>
                </a:lnTo>
                <a:cubicBezTo>
                  <a:pt x="353605" y="59956"/>
                  <a:pt x="341929" y="48298"/>
                  <a:pt x="331921" y="41636"/>
                </a:cubicBezTo>
                <a:cubicBezTo>
                  <a:pt x="318578" y="33309"/>
                  <a:pt x="313574" y="29978"/>
                  <a:pt x="306902" y="24982"/>
                </a:cubicBezTo>
                <a:cubicBezTo>
                  <a:pt x="300230" y="19985"/>
                  <a:pt x="301898" y="14989"/>
                  <a:pt x="306902" y="8327"/>
                </a:cubicBezTo>
                <a:cubicBezTo>
                  <a:pt x="310238" y="4996"/>
                  <a:pt x="315242" y="1665"/>
                  <a:pt x="316910" y="0"/>
                </a:cubicBezTo>
                <a:lnTo>
                  <a:pt x="313574" y="0"/>
                </a:lnTo>
                <a:cubicBezTo>
                  <a:pt x="310238" y="0"/>
                  <a:pt x="278547" y="4996"/>
                  <a:pt x="266871" y="8327"/>
                </a:cubicBezTo>
                <a:cubicBezTo>
                  <a:pt x="242408" y="14989"/>
                  <a:pt x="219057" y="21651"/>
                  <a:pt x="199042" y="38306"/>
                </a:cubicBezTo>
                <a:cubicBezTo>
                  <a:pt x="185698" y="48298"/>
                  <a:pt x="174022" y="62732"/>
                  <a:pt x="174022" y="79387"/>
                </a:cubicBezTo>
                <a:lnTo>
                  <a:pt x="174022" y="136012"/>
                </a:lnTo>
                <a:cubicBezTo>
                  <a:pt x="174022" y="141009"/>
                  <a:pt x="174022" y="144340"/>
                  <a:pt x="167351" y="142674"/>
                </a:cubicBezTo>
                <a:cubicBezTo>
                  <a:pt x="155675" y="141009"/>
                  <a:pt x="162347" y="164325"/>
                  <a:pt x="162347" y="165991"/>
                </a:cubicBezTo>
                <a:cubicBezTo>
                  <a:pt x="164015" y="174318"/>
                  <a:pt x="167351" y="180980"/>
                  <a:pt x="170687" y="190417"/>
                </a:cubicBezTo>
                <a:cubicBezTo>
                  <a:pt x="172354" y="197079"/>
                  <a:pt x="175690" y="197079"/>
                  <a:pt x="175690" y="197079"/>
                </a:cubicBezTo>
                <a:cubicBezTo>
                  <a:pt x="179026" y="212068"/>
                  <a:pt x="184030" y="238715"/>
                  <a:pt x="197374" y="255370"/>
                </a:cubicBezTo>
                <a:cubicBezTo>
                  <a:pt x="199042" y="257035"/>
                  <a:pt x="200710" y="260366"/>
                  <a:pt x="200710" y="263697"/>
                </a:cubicBezTo>
                <a:cubicBezTo>
                  <a:pt x="199042" y="273690"/>
                  <a:pt x="199042" y="287014"/>
                  <a:pt x="197374" y="297006"/>
                </a:cubicBezTo>
                <a:cubicBezTo>
                  <a:pt x="197374" y="298672"/>
                  <a:pt x="195706" y="303668"/>
                  <a:pt x="192370" y="303668"/>
                </a:cubicBezTo>
                <a:cubicBezTo>
                  <a:pt x="184030" y="303668"/>
                  <a:pt x="180694" y="309775"/>
                  <a:pt x="182362" y="316437"/>
                </a:cubicBezTo>
                <a:cubicBezTo>
                  <a:pt x="182362" y="331426"/>
                  <a:pt x="172354" y="343084"/>
                  <a:pt x="167351" y="346415"/>
                </a:cubicBezTo>
                <a:cubicBezTo>
                  <a:pt x="145667" y="356408"/>
                  <a:pt x="71166" y="378059"/>
                  <a:pt x="46147" y="386386"/>
                </a:cubicBezTo>
                <a:cubicBezTo>
                  <a:pt x="29467" y="391382"/>
                  <a:pt x="24463" y="396379"/>
                  <a:pt x="21127" y="403041"/>
                </a:cubicBezTo>
                <a:lnTo>
                  <a:pt x="0" y="457445"/>
                </a:lnTo>
                <a:cubicBezTo>
                  <a:pt x="94517" y="457445"/>
                  <a:pt x="142331" y="515736"/>
                  <a:pt x="240740" y="532391"/>
                </a:cubicBezTo>
                <a:lnTo>
                  <a:pt x="242408" y="532391"/>
                </a:lnTo>
                <a:lnTo>
                  <a:pt x="215721" y="485758"/>
                </a:lnTo>
                <a:lnTo>
                  <a:pt x="266871" y="343084"/>
                </a:lnTo>
                <a:lnTo>
                  <a:pt x="250192" y="308665"/>
                </a:lnTo>
                <a:lnTo>
                  <a:pt x="283551" y="308665"/>
                </a:lnTo>
                <a:lnTo>
                  <a:pt x="266871" y="343084"/>
                </a:lnTo>
                <a:lnTo>
                  <a:pt x="318578" y="485758"/>
                </a:lnTo>
                <a:lnTo>
                  <a:pt x="286887" y="529060"/>
                </a:lnTo>
                <a:lnTo>
                  <a:pt x="290223" y="529060"/>
                </a:lnTo>
                <a:cubicBezTo>
                  <a:pt x="391411" y="512406"/>
                  <a:pt x="461465" y="454115"/>
                  <a:pt x="530963" y="454115"/>
                </a:cubicBezTo>
                <a:lnTo>
                  <a:pt x="509280" y="398044"/>
                </a:lnTo>
                <a:close/>
                <a:moveTo>
                  <a:pt x="448122" y="426357"/>
                </a:moveTo>
                <a:lnTo>
                  <a:pt x="371952" y="426357"/>
                </a:lnTo>
                <a:lnTo>
                  <a:pt x="371952" y="413033"/>
                </a:lnTo>
                <a:lnTo>
                  <a:pt x="448122" y="413033"/>
                </a:lnTo>
                <a:lnTo>
                  <a:pt x="448122" y="426357"/>
                </a:lnTo>
                <a:close/>
              </a:path>
            </a:pathLst>
          </a:custGeom>
          <a:solidFill>
            <a:schemeClr val="accent1"/>
          </a:solidFill>
          <a:ln>
            <a:noFill/>
          </a:ln>
        </p:spPr>
        <p:txBody>
          <a:bodyPr anchor="ctr"/>
          <a:lstStyle>
            <a:lvl1pPr marL="0" lvl="0" algn="l" defTabSz="914400">
              <a:defRPr sz="1800" kern="1200">
                <a:solidFill>
                  <a:schemeClr val="lt1"/>
                </a:solidFill>
              </a:defRPr>
            </a:lvl1pPr>
            <a:lvl2pPr marL="457200" lvl="1" algn="l" defTabSz="914400">
              <a:defRPr sz="1800" kern="1200">
                <a:solidFill>
                  <a:schemeClr val="lt1"/>
                </a:solidFill>
              </a:defRPr>
            </a:lvl2pPr>
            <a:lvl3pPr marL="914400" lvl="2" algn="l" defTabSz="914400">
              <a:defRPr sz="1800" kern="1200">
                <a:solidFill>
                  <a:schemeClr val="lt1"/>
                </a:solidFill>
              </a:defRPr>
            </a:lvl3pPr>
            <a:lvl4pPr marL="1371600" lvl="3" algn="l" defTabSz="914400">
              <a:defRPr sz="1800" kern="1200">
                <a:solidFill>
                  <a:schemeClr val="lt1"/>
                </a:solidFill>
              </a:defRPr>
            </a:lvl4pPr>
            <a:lvl5pPr marL="1828800" lvl="4" algn="l" defTabSz="914400">
              <a:defRPr sz="1800" kern="1200">
                <a:solidFill>
                  <a:schemeClr val="lt1"/>
                </a:solidFill>
              </a:defRPr>
            </a:lvl5pPr>
            <a:lvl6pPr marL="2286000" lvl="5" algn="l" defTabSz="914400">
              <a:defRPr sz="1800" kern="1200">
                <a:solidFill>
                  <a:schemeClr val="lt1"/>
                </a:solidFill>
              </a:defRPr>
            </a:lvl6pPr>
            <a:lvl7pPr marL="2743200" lvl="6" algn="l" defTabSz="914400">
              <a:defRPr sz="1800" kern="1200">
                <a:solidFill>
                  <a:schemeClr val="lt1"/>
                </a:solidFill>
              </a:defRPr>
            </a:lvl7pPr>
            <a:lvl8pPr marL="3200400" lvl="7" algn="l" defTabSz="914400">
              <a:defRPr sz="1800" kern="1200">
                <a:solidFill>
                  <a:schemeClr val="lt1"/>
                </a:solidFill>
              </a:defRPr>
            </a:lvl8pPr>
            <a:lvl9pPr marL="3657600" lvl="8" algn="l" defTabSz="914400">
              <a:defRPr sz="1800" kern="1200">
                <a:solidFill>
                  <a:schemeClr val="lt1"/>
                </a:solidFill>
              </a:defRPr>
            </a:lvl9pPr>
          </a:lstStyle>
          <a:p>
            <a:pPr algn="ctr"/>
            <a:endParaRPr lang="id-ID">
              <a:solidFill>
                <a:schemeClr val="tx1"/>
              </a:solidFill>
              <a:latin typeface="微软雅黑"/>
              <a:ea typeface="微软雅黑"/>
            </a:endParaRPr>
          </a:p>
        </p:txBody>
      </p:sp>
      <p:grpSp>
        <p:nvGrpSpPr>
          <p:cNvPr id="42" name="组合 41"/>
          <p:cNvGrpSpPr/>
          <p:nvPr/>
        </p:nvGrpSpPr>
        <p:grpSpPr>
          <a:xfrm>
            <a:off x="1104086" y="4789425"/>
            <a:ext cx="2050552" cy="1599904"/>
            <a:chOff x="7606303" y="3339882"/>
            <a:chExt cx="2050552" cy="1599904"/>
          </a:xfrm>
        </p:grpSpPr>
        <p:sp>
          <p:nvSpPr>
            <p:cNvPr id="43" name="矩形 42"/>
            <p:cNvSpPr/>
            <p:nvPr/>
          </p:nvSpPr>
          <p:spPr>
            <a:xfrm>
              <a:off x="7606303" y="3835253"/>
              <a:ext cx="2050552" cy="1104533"/>
            </a:xfrm>
            <a:prstGeom prst="rect">
              <a:avLst/>
            </a:prstGeom>
          </p:spPr>
          <p:txBody>
            <a:bodyPr wrap="square">
              <a:spAutoFit/>
            </a:bodyPr>
            <a:lstStyle/>
            <a:p>
              <a:pPr algn="ctr">
                <a:lnSpc>
                  <a:spcPct val="120000"/>
                </a:lnSpc>
              </a:pPr>
              <a:r>
                <a:rPr lang="zh-CN" sz="1400">
                  <a:solidFill>
                    <a:schemeClr val="tx1">
                      <a:lumMod val="75000"/>
                      <a:lumOff val="25000"/>
                    </a:schemeClr>
                  </a:solidFill>
                  <a:latin typeface="微软雅黑"/>
                  <a:ea typeface="微软雅黑"/>
                </a:rPr>
                <a:t>用户可以在投影仪或者计算机上进行演示也可以将演示文稿打印出来制作成胶片</a:t>
              </a:r>
            </a:p>
          </p:txBody>
        </p:sp>
        <p:sp>
          <p:nvSpPr>
            <p:cNvPr id="44" name="矩形 43"/>
            <p:cNvSpPr/>
            <p:nvPr/>
          </p:nvSpPr>
          <p:spPr>
            <a:xfrm>
              <a:off x="7606303" y="3339882"/>
              <a:ext cx="2050552" cy="497957"/>
            </a:xfrm>
            <a:prstGeom prst="rect">
              <a:avLst/>
            </a:prstGeom>
          </p:spPr>
          <p:txBody>
            <a:bodyPr wrap="square">
              <a:spAutoFit/>
            </a:bodyPr>
            <a:lstStyle/>
            <a:p>
              <a:pPr algn="ctr">
                <a:lnSpc>
                  <a:spcPct val="120000"/>
                </a:lnSpc>
              </a:pPr>
              <a:r>
                <a:rPr lang="zh-CN" sz="2400" b="1">
                  <a:latin typeface="微软雅黑"/>
                  <a:ea typeface="微软雅黑"/>
                </a:rPr>
                <a:t>市场概述</a:t>
              </a:r>
            </a:p>
          </p:txBody>
        </p:sp>
      </p:grpSp>
      <p:grpSp>
        <p:nvGrpSpPr>
          <p:cNvPr id="45" name="组合 44"/>
          <p:cNvGrpSpPr/>
          <p:nvPr/>
        </p:nvGrpSpPr>
        <p:grpSpPr>
          <a:xfrm>
            <a:off x="3746798" y="4789425"/>
            <a:ext cx="2058509" cy="1597318"/>
            <a:chOff x="7598346" y="3339882"/>
            <a:chExt cx="2058509" cy="1597318"/>
          </a:xfrm>
        </p:grpSpPr>
        <p:sp>
          <p:nvSpPr>
            <p:cNvPr id="46" name="矩形 45"/>
            <p:cNvSpPr/>
            <p:nvPr/>
          </p:nvSpPr>
          <p:spPr>
            <a:xfrm>
              <a:off x="7598346" y="3832667"/>
              <a:ext cx="2050552" cy="1104533"/>
            </a:xfrm>
            <a:prstGeom prst="rect">
              <a:avLst/>
            </a:prstGeom>
          </p:spPr>
          <p:txBody>
            <a:bodyPr wrap="square">
              <a:spAutoFit/>
            </a:bodyPr>
            <a:lstStyle/>
            <a:p>
              <a:pPr algn="ctr">
                <a:lnSpc>
                  <a:spcPct val="120000"/>
                </a:lnSpc>
              </a:pPr>
              <a:r>
                <a:rPr lang="zh-CN" sz="1400">
                  <a:solidFill>
                    <a:schemeClr val="tx1">
                      <a:lumMod val="75000"/>
                      <a:lumOff val="25000"/>
                    </a:schemeClr>
                  </a:solidFill>
                  <a:latin typeface="微软雅黑"/>
                  <a:ea typeface="微软雅黑"/>
                </a:rPr>
                <a:t>用户可以在投影仪或者计算机上进行演示也可以将演示文稿打印出来制作成胶片</a:t>
              </a:r>
            </a:p>
          </p:txBody>
        </p:sp>
        <p:sp>
          <p:nvSpPr>
            <p:cNvPr id="47" name="矩形 46"/>
            <p:cNvSpPr/>
            <p:nvPr/>
          </p:nvSpPr>
          <p:spPr>
            <a:xfrm>
              <a:off x="7606303" y="3339882"/>
              <a:ext cx="2050552" cy="497957"/>
            </a:xfrm>
            <a:prstGeom prst="rect">
              <a:avLst/>
            </a:prstGeom>
          </p:spPr>
          <p:txBody>
            <a:bodyPr wrap="square">
              <a:spAutoFit/>
            </a:bodyPr>
            <a:lstStyle/>
            <a:p>
              <a:pPr algn="ctr">
                <a:lnSpc>
                  <a:spcPct val="120000"/>
                </a:lnSpc>
              </a:pPr>
              <a:r>
                <a:rPr lang="zh-CN" sz="2400" b="1">
                  <a:latin typeface="微软雅黑"/>
                  <a:ea typeface="微软雅黑"/>
                </a:rPr>
                <a:t>市场概述</a:t>
              </a:r>
            </a:p>
          </p:txBody>
        </p:sp>
      </p:grpSp>
      <p:grpSp>
        <p:nvGrpSpPr>
          <p:cNvPr id="48" name="组合 47"/>
          <p:cNvGrpSpPr/>
          <p:nvPr/>
        </p:nvGrpSpPr>
        <p:grpSpPr>
          <a:xfrm>
            <a:off x="6405425" y="4789425"/>
            <a:ext cx="2058509" cy="1594732"/>
            <a:chOff x="7606303" y="3339882"/>
            <a:chExt cx="2058509" cy="1594732"/>
          </a:xfrm>
        </p:grpSpPr>
        <p:sp>
          <p:nvSpPr>
            <p:cNvPr id="49" name="矩形 48"/>
            <p:cNvSpPr/>
            <p:nvPr/>
          </p:nvSpPr>
          <p:spPr>
            <a:xfrm>
              <a:off x="7614260" y="3830081"/>
              <a:ext cx="2050552" cy="1104533"/>
            </a:xfrm>
            <a:prstGeom prst="rect">
              <a:avLst/>
            </a:prstGeom>
          </p:spPr>
          <p:txBody>
            <a:bodyPr wrap="square">
              <a:spAutoFit/>
            </a:bodyPr>
            <a:lstStyle/>
            <a:p>
              <a:pPr algn="ctr">
                <a:lnSpc>
                  <a:spcPct val="120000"/>
                </a:lnSpc>
              </a:pPr>
              <a:r>
                <a:rPr lang="zh-CN" sz="1400">
                  <a:solidFill>
                    <a:schemeClr val="tx1">
                      <a:lumMod val="75000"/>
                      <a:lumOff val="25000"/>
                    </a:schemeClr>
                  </a:solidFill>
                  <a:latin typeface="微软雅黑"/>
                  <a:ea typeface="微软雅黑"/>
                </a:rPr>
                <a:t>用户可以在投影仪或者计算机上进行演示也可以将演示文稿打印出来制作成胶片</a:t>
              </a:r>
            </a:p>
          </p:txBody>
        </p:sp>
        <p:sp>
          <p:nvSpPr>
            <p:cNvPr id="50" name="矩形 49"/>
            <p:cNvSpPr/>
            <p:nvPr/>
          </p:nvSpPr>
          <p:spPr>
            <a:xfrm>
              <a:off x="7606303" y="3339882"/>
              <a:ext cx="2050552" cy="497957"/>
            </a:xfrm>
            <a:prstGeom prst="rect">
              <a:avLst/>
            </a:prstGeom>
          </p:spPr>
          <p:txBody>
            <a:bodyPr wrap="square">
              <a:spAutoFit/>
            </a:bodyPr>
            <a:lstStyle/>
            <a:p>
              <a:pPr algn="ctr">
                <a:lnSpc>
                  <a:spcPct val="120000"/>
                </a:lnSpc>
              </a:pPr>
              <a:r>
                <a:rPr lang="zh-CN" sz="2400" b="1">
                  <a:latin typeface="微软雅黑"/>
                  <a:ea typeface="微软雅黑"/>
                </a:rPr>
                <a:t>市场概述</a:t>
              </a:r>
            </a:p>
          </p:txBody>
        </p:sp>
      </p:grpSp>
      <p:grpSp>
        <p:nvGrpSpPr>
          <p:cNvPr id="51" name="组合 50"/>
          <p:cNvGrpSpPr/>
          <p:nvPr/>
        </p:nvGrpSpPr>
        <p:grpSpPr>
          <a:xfrm>
            <a:off x="9064052" y="4789425"/>
            <a:ext cx="2066466" cy="1602490"/>
            <a:chOff x="7606303" y="3339882"/>
            <a:chExt cx="2066466" cy="1602490"/>
          </a:xfrm>
        </p:grpSpPr>
        <p:sp>
          <p:nvSpPr>
            <p:cNvPr id="52" name="矩形 51"/>
            <p:cNvSpPr/>
            <p:nvPr/>
          </p:nvSpPr>
          <p:spPr>
            <a:xfrm>
              <a:off x="7622217" y="3837839"/>
              <a:ext cx="2050552" cy="1104533"/>
            </a:xfrm>
            <a:prstGeom prst="rect">
              <a:avLst/>
            </a:prstGeom>
          </p:spPr>
          <p:txBody>
            <a:bodyPr wrap="square">
              <a:spAutoFit/>
            </a:bodyPr>
            <a:lstStyle/>
            <a:p>
              <a:pPr algn="ctr">
                <a:lnSpc>
                  <a:spcPct val="120000"/>
                </a:lnSpc>
              </a:pPr>
              <a:r>
                <a:rPr lang="zh-CN" sz="1400">
                  <a:solidFill>
                    <a:schemeClr val="tx1">
                      <a:lumMod val="75000"/>
                      <a:lumOff val="25000"/>
                    </a:schemeClr>
                  </a:solidFill>
                  <a:latin typeface="微软雅黑"/>
                  <a:ea typeface="微软雅黑"/>
                </a:rPr>
                <a:t>用户可以在投影仪或者计算机上进行演示也可以将演示文稿打印出来制作成胶片</a:t>
              </a:r>
            </a:p>
          </p:txBody>
        </p:sp>
        <p:sp>
          <p:nvSpPr>
            <p:cNvPr id="53" name="矩形 52"/>
            <p:cNvSpPr/>
            <p:nvPr/>
          </p:nvSpPr>
          <p:spPr>
            <a:xfrm>
              <a:off x="7606303" y="3339882"/>
              <a:ext cx="2050552" cy="497957"/>
            </a:xfrm>
            <a:prstGeom prst="rect">
              <a:avLst/>
            </a:prstGeom>
          </p:spPr>
          <p:txBody>
            <a:bodyPr wrap="square">
              <a:spAutoFit/>
            </a:bodyPr>
            <a:lstStyle/>
            <a:p>
              <a:pPr algn="ctr">
                <a:lnSpc>
                  <a:spcPct val="120000"/>
                </a:lnSpc>
              </a:pPr>
              <a:r>
                <a:rPr lang="zh-CN" sz="2400" b="1">
                  <a:latin typeface="微软雅黑"/>
                  <a:ea typeface="微软雅黑"/>
                </a:rPr>
                <a:t>市场概述</a:t>
              </a:r>
            </a:p>
          </p:txBody>
        </p:sp>
      </p:grpSp>
      <p:sp>
        <p:nvSpPr>
          <p:cNvPr id="23" name="文本框 22"/>
          <p:cNvSpPr txBox="1"/>
          <p:nvPr/>
        </p:nvSpPr>
        <p:spPr>
          <a:xfrm>
            <a:off x="880807" y="687136"/>
            <a:ext cx="3394209" cy="523221"/>
          </a:xfrm>
          <a:prstGeom prst="rect">
            <a:avLst/>
          </a:prstGeom>
          <a:noFill/>
        </p:spPr>
        <p:txBody>
          <a:bodyPr wrap="square">
            <a:spAutoFit/>
          </a:bodyPr>
          <a:lstStyle/>
          <a:p>
            <a:r>
              <a:rPr lang="zh-CN" sz="2800" b="1">
                <a:latin typeface="微软雅黑"/>
                <a:ea typeface="微软雅黑"/>
              </a:rPr>
              <a:t>市场评估分析</a:t>
            </a:r>
          </a:p>
        </p:txBody>
      </p:sp>
      <p:cxnSp>
        <p:nvCxnSpPr>
          <p:cNvPr id="25" name="直接连接符 24"/>
          <p:cNvCxnSpPr/>
          <p:nvPr/>
        </p:nvCxnSpPr>
        <p:spPr>
          <a:xfrm>
            <a:off x="0" y="1210357"/>
            <a:ext cx="5239657" cy="0"/>
          </a:xfrm>
          <a:prstGeom prst="line">
            <a:avLst/>
          </a:prstGeom>
          <a:ln w="19050">
            <a:solidFill>
              <a:schemeClr val="bg1">
                <a:lumMod val="75000"/>
              </a:schemeClr>
            </a:solidFill>
            <a:prstDash val="solid"/>
            <a:miter/>
          </a:ln>
        </p:spPr>
      </p:cxnSp>
      <p:cxnSp>
        <p:nvCxnSpPr>
          <p:cNvPr id="26" name="直接连接符 25"/>
          <p:cNvCxnSpPr/>
          <p:nvPr/>
        </p:nvCxnSpPr>
        <p:spPr>
          <a:xfrm>
            <a:off x="856343" y="1311958"/>
            <a:ext cx="5239657" cy="0"/>
          </a:xfrm>
          <a:prstGeom prst="line">
            <a:avLst/>
          </a:prstGeom>
          <a:ln w="3175">
            <a:solidFill>
              <a:schemeClr val="bg1">
                <a:lumMod val="85000"/>
              </a:schemeClr>
            </a:solidFill>
            <a:prstDash val="solid"/>
            <a:miter/>
          </a:ln>
        </p:spPr>
      </p:cxn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par>
                          <p:cTn id="33" fill="hold">
                            <p:stCondLst>
                              <p:cond delay="4500"/>
                            </p:stCondLst>
                            <p:childTnLst>
                              <p:par>
                                <p:cTn id="34" presetID="10" presetClass="entr" presetSubtype="0" fill="hold" nodeType="after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childTnLst>
                          </p:cTn>
                        </p:par>
                        <p:par>
                          <p:cTn id="37" fill="hold">
                            <p:stCondLst>
                              <p:cond delay="5000"/>
                            </p:stCondLst>
                            <p:childTnLst>
                              <p:par>
                                <p:cTn id="38" presetID="10" presetClass="entr" presetSubtype="0" fill="hold"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childTnLst>
                          </p:cTn>
                        </p:par>
                        <p:par>
                          <p:cTn id="41" fill="hold">
                            <p:stCondLst>
                              <p:cond delay="5500"/>
                            </p:stCondLst>
                            <p:childTnLst>
                              <p:par>
                                <p:cTn id="42" presetID="10" presetClass="entr" presetSubtype="0"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68541" y="1857471"/>
            <a:ext cx="4871624" cy="3884565"/>
            <a:chOff x="3658150" y="2080943"/>
            <a:chExt cx="4871624" cy="3884565"/>
          </a:xfrm>
        </p:grpSpPr>
        <p:pic>
          <p:nvPicPr>
            <p:cNvPr id="6" name="Chart 5"/>
            <p:cNvPicPr/>
            <p:nvPr/>
          </p:nvPicPr>
          <p:blipFill>
            <a:blip r:embed="rId3">
              <a:extLst>
                <a:ext uri="{96DAC541-7B7A-43D3-8B79-37D633B846F1}">
                  <asvg:svgBlip xmlns:asvg="http://schemas.microsoft.com/office/drawing/2016/SVG/main" r:embed="rId4"/>
                </a:ext>
              </a:extLst>
            </a:blip>
            <a:stretch/>
          </p:blipFill>
          <p:spPr>
            <a:xfrm>
              <a:off x="3658150" y="2080943"/>
              <a:ext cx="2268690" cy="1873866"/>
            </a:xfrm>
            <a:prstGeom prst="rect">
              <a:avLst/>
            </a:prstGeom>
          </p:spPr>
        </p:pic>
        <p:sp>
          <p:nvSpPr>
            <p:cNvPr id="7" name="Oval 6"/>
            <p:cNvSpPr/>
            <p:nvPr/>
          </p:nvSpPr>
          <p:spPr>
            <a:xfrm>
              <a:off x="4071028" y="2296410"/>
              <a:ext cx="1442932" cy="1442932"/>
            </a:xfrm>
            <a:prstGeom prst="ellipse">
              <a:avLst/>
            </a:prstGeom>
            <a:solidFill>
              <a:schemeClr val="bg1"/>
            </a:solidFill>
            <a:ln>
              <a:noFill/>
            </a:ln>
          </p:spPr>
          <p:txBody>
            <a:bodyPr anchor="ctr"/>
            <a:lstStyle/>
            <a:p>
              <a:pPr algn="ctr"/>
              <a:endParaRPr lang="en-US" sz="900">
                <a:solidFill>
                  <a:schemeClr val="lt1"/>
                </a:solidFill>
                <a:latin typeface="微软雅黑"/>
                <a:ea typeface="微软雅黑"/>
              </a:endParaRPr>
            </a:p>
          </p:txBody>
        </p:sp>
        <p:sp>
          <p:nvSpPr>
            <p:cNvPr id="8" name="TextBox 7"/>
            <p:cNvSpPr txBox="1"/>
            <p:nvPr/>
          </p:nvSpPr>
          <p:spPr>
            <a:xfrm>
              <a:off x="4057083" y="2635220"/>
              <a:ext cx="1422014" cy="707886"/>
            </a:xfrm>
            <a:prstGeom prst="rect">
              <a:avLst/>
            </a:prstGeom>
            <a:noFill/>
          </p:spPr>
          <p:txBody>
            <a:bodyPr wrap="square">
              <a:spAutoFit/>
            </a:bodyPr>
            <a:lstStyle/>
            <a:p>
              <a:pPr algn="ctr"/>
              <a:r>
                <a:rPr lang="en-US" sz="4000" spc="150">
                  <a:solidFill>
                    <a:schemeClr val="tx2"/>
                  </a:solidFill>
                  <a:latin typeface="微软雅黑"/>
                  <a:ea typeface="微软雅黑"/>
                </a:rPr>
                <a:t>70</a:t>
              </a:r>
            </a:p>
          </p:txBody>
        </p:sp>
        <p:pic>
          <p:nvPicPr>
            <p:cNvPr id="24" name="Chart 23"/>
            <p:cNvPicPr/>
            <p:nvPr/>
          </p:nvPicPr>
          <p:blipFill>
            <a:blip r:embed="rId5">
              <a:extLst>
                <a:ext uri="{96DAC541-7B7A-43D3-8B79-37D633B846F1}">
                  <asvg:svgBlip xmlns:asvg="http://schemas.microsoft.com/office/drawing/2016/SVG/main" r:embed="rId6"/>
                </a:ext>
              </a:extLst>
            </a:blip>
            <a:stretch/>
          </p:blipFill>
          <p:spPr>
            <a:xfrm>
              <a:off x="6261084" y="2080943"/>
              <a:ext cx="2268690" cy="1873866"/>
            </a:xfrm>
            <a:prstGeom prst="rect">
              <a:avLst/>
            </a:prstGeom>
          </p:spPr>
        </p:pic>
        <p:sp>
          <p:nvSpPr>
            <p:cNvPr id="25" name="Oval 24"/>
            <p:cNvSpPr/>
            <p:nvPr/>
          </p:nvSpPr>
          <p:spPr>
            <a:xfrm>
              <a:off x="6673962" y="2296410"/>
              <a:ext cx="1442932" cy="1442932"/>
            </a:xfrm>
            <a:prstGeom prst="ellipse">
              <a:avLst/>
            </a:prstGeom>
            <a:solidFill>
              <a:schemeClr val="bg1"/>
            </a:solidFill>
            <a:ln>
              <a:noFill/>
            </a:ln>
          </p:spPr>
          <p:txBody>
            <a:bodyPr anchor="ctr"/>
            <a:lstStyle/>
            <a:p>
              <a:pPr algn="ctr"/>
              <a:endParaRPr lang="en-US" sz="900">
                <a:solidFill>
                  <a:schemeClr val="lt1"/>
                </a:solidFill>
                <a:latin typeface="微软雅黑"/>
                <a:ea typeface="微软雅黑"/>
              </a:endParaRPr>
            </a:p>
          </p:txBody>
        </p:sp>
        <p:sp>
          <p:nvSpPr>
            <p:cNvPr id="26" name="TextBox 25"/>
            <p:cNvSpPr txBox="1"/>
            <p:nvPr/>
          </p:nvSpPr>
          <p:spPr>
            <a:xfrm>
              <a:off x="6660017" y="2635220"/>
              <a:ext cx="1422014" cy="707886"/>
            </a:xfrm>
            <a:prstGeom prst="rect">
              <a:avLst/>
            </a:prstGeom>
            <a:noFill/>
          </p:spPr>
          <p:txBody>
            <a:bodyPr wrap="square">
              <a:spAutoFit/>
            </a:bodyPr>
            <a:lstStyle/>
            <a:p>
              <a:pPr algn="ctr"/>
              <a:r>
                <a:rPr lang="en-US" sz="4000" spc="150">
                  <a:solidFill>
                    <a:schemeClr val="tx2"/>
                  </a:solidFill>
                  <a:latin typeface="微软雅黑"/>
                  <a:ea typeface="微软雅黑"/>
                </a:rPr>
                <a:t>90</a:t>
              </a:r>
            </a:p>
          </p:txBody>
        </p:sp>
        <p:pic>
          <p:nvPicPr>
            <p:cNvPr id="28" name="Chart 27"/>
            <p:cNvPicPr/>
            <p:nvPr/>
          </p:nvPicPr>
          <p:blipFill>
            <a:blip r:embed="rId7">
              <a:extLst>
                <a:ext uri="{96DAC541-7B7A-43D3-8B79-37D633B846F1}">
                  <asvg:svgBlip xmlns:asvg="http://schemas.microsoft.com/office/drawing/2016/SVG/main" r:embed="rId8"/>
                </a:ext>
              </a:extLst>
            </a:blip>
            <a:stretch/>
          </p:blipFill>
          <p:spPr>
            <a:xfrm>
              <a:off x="3683196" y="4091642"/>
              <a:ext cx="2268690" cy="1873866"/>
            </a:xfrm>
            <a:prstGeom prst="rect">
              <a:avLst/>
            </a:prstGeom>
          </p:spPr>
        </p:pic>
        <p:sp>
          <p:nvSpPr>
            <p:cNvPr id="29" name="Oval 28"/>
            <p:cNvSpPr/>
            <p:nvPr/>
          </p:nvSpPr>
          <p:spPr>
            <a:xfrm>
              <a:off x="4096074" y="4307109"/>
              <a:ext cx="1442932" cy="1442932"/>
            </a:xfrm>
            <a:prstGeom prst="ellipse">
              <a:avLst/>
            </a:prstGeom>
            <a:solidFill>
              <a:schemeClr val="bg1"/>
            </a:solidFill>
            <a:ln>
              <a:noFill/>
            </a:ln>
          </p:spPr>
          <p:txBody>
            <a:bodyPr anchor="ctr"/>
            <a:lstStyle/>
            <a:p>
              <a:pPr algn="ctr"/>
              <a:endParaRPr lang="en-US" sz="900">
                <a:solidFill>
                  <a:schemeClr val="lt1"/>
                </a:solidFill>
                <a:latin typeface="微软雅黑"/>
                <a:ea typeface="微软雅黑"/>
              </a:endParaRPr>
            </a:p>
          </p:txBody>
        </p:sp>
        <p:sp>
          <p:nvSpPr>
            <p:cNvPr id="30" name="TextBox 29"/>
            <p:cNvSpPr txBox="1"/>
            <p:nvPr/>
          </p:nvSpPr>
          <p:spPr>
            <a:xfrm>
              <a:off x="4082129" y="4645919"/>
              <a:ext cx="1422014" cy="707886"/>
            </a:xfrm>
            <a:prstGeom prst="rect">
              <a:avLst/>
            </a:prstGeom>
            <a:noFill/>
          </p:spPr>
          <p:txBody>
            <a:bodyPr wrap="square">
              <a:spAutoFit/>
            </a:bodyPr>
            <a:lstStyle/>
            <a:p>
              <a:pPr algn="ctr"/>
              <a:r>
                <a:rPr lang="en-US" sz="4000" spc="150">
                  <a:solidFill>
                    <a:schemeClr val="tx2"/>
                  </a:solidFill>
                  <a:latin typeface="微软雅黑"/>
                  <a:ea typeface="微软雅黑"/>
                </a:rPr>
                <a:t>50</a:t>
              </a:r>
            </a:p>
          </p:txBody>
        </p:sp>
        <p:pic>
          <p:nvPicPr>
            <p:cNvPr id="38" name="Chart 37"/>
            <p:cNvPicPr/>
            <p:nvPr/>
          </p:nvPicPr>
          <p:blipFill>
            <a:blip r:embed="rId9">
              <a:extLst>
                <a:ext uri="{96DAC541-7B7A-43D3-8B79-37D633B846F1}">
                  <asvg:svgBlip xmlns:asvg="http://schemas.microsoft.com/office/drawing/2016/SVG/main" r:embed="rId10"/>
                </a:ext>
              </a:extLst>
            </a:blip>
            <a:stretch/>
          </p:blipFill>
          <p:spPr>
            <a:xfrm>
              <a:off x="6261084" y="4091642"/>
              <a:ext cx="2268690" cy="1873866"/>
            </a:xfrm>
            <a:prstGeom prst="rect">
              <a:avLst/>
            </a:prstGeom>
          </p:spPr>
        </p:pic>
        <p:sp>
          <p:nvSpPr>
            <p:cNvPr id="39" name="Oval 38"/>
            <p:cNvSpPr/>
            <p:nvPr/>
          </p:nvSpPr>
          <p:spPr>
            <a:xfrm>
              <a:off x="6673962" y="4307109"/>
              <a:ext cx="1442932" cy="1442932"/>
            </a:xfrm>
            <a:prstGeom prst="ellipse">
              <a:avLst/>
            </a:prstGeom>
            <a:solidFill>
              <a:schemeClr val="bg1"/>
            </a:solidFill>
            <a:ln>
              <a:noFill/>
            </a:ln>
          </p:spPr>
          <p:txBody>
            <a:bodyPr anchor="ctr"/>
            <a:lstStyle/>
            <a:p>
              <a:pPr algn="ctr"/>
              <a:endParaRPr lang="en-US" sz="900">
                <a:solidFill>
                  <a:schemeClr val="lt1"/>
                </a:solidFill>
                <a:latin typeface="微软雅黑"/>
                <a:ea typeface="微软雅黑"/>
              </a:endParaRPr>
            </a:p>
          </p:txBody>
        </p:sp>
        <p:sp>
          <p:nvSpPr>
            <p:cNvPr id="40" name="TextBox 39"/>
            <p:cNvSpPr txBox="1"/>
            <p:nvPr/>
          </p:nvSpPr>
          <p:spPr>
            <a:xfrm>
              <a:off x="6660017" y="4645919"/>
              <a:ext cx="1422014" cy="707886"/>
            </a:xfrm>
            <a:prstGeom prst="rect">
              <a:avLst/>
            </a:prstGeom>
            <a:noFill/>
          </p:spPr>
          <p:txBody>
            <a:bodyPr wrap="square">
              <a:spAutoFit/>
            </a:bodyPr>
            <a:lstStyle/>
            <a:p>
              <a:pPr algn="ctr"/>
              <a:r>
                <a:rPr lang="en-US" sz="4000" spc="150">
                  <a:solidFill>
                    <a:schemeClr val="tx2"/>
                  </a:solidFill>
                  <a:latin typeface="微软雅黑"/>
                  <a:ea typeface="微软雅黑"/>
                </a:rPr>
                <a:t>30</a:t>
              </a:r>
            </a:p>
          </p:txBody>
        </p:sp>
        <p:cxnSp>
          <p:nvCxnSpPr>
            <p:cNvPr id="9" name="Straight Connector 8"/>
            <p:cNvCxnSpPr/>
            <p:nvPr/>
          </p:nvCxnSpPr>
          <p:spPr>
            <a:xfrm>
              <a:off x="6102497" y="3390458"/>
              <a:ext cx="0" cy="1076695"/>
            </a:xfrm>
            <a:prstGeom prst="line">
              <a:avLst/>
            </a:prstGeom>
            <a:ln w="6350">
              <a:solidFill>
                <a:schemeClr val="bg1">
                  <a:lumMod val="65000"/>
                </a:schemeClr>
              </a:solidFill>
              <a:prstDash val="solid"/>
              <a:miter/>
            </a:ln>
          </p:spPr>
        </p:cxnSp>
        <p:cxnSp>
          <p:nvCxnSpPr>
            <p:cNvPr id="46" name="Straight Connector 45"/>
            <p:cNvCxnSpPr/>
            <p:nvPr/>
          </p:nvCxnSpPr>
          <p:spPr>
            <a:xfrm rot="5400000">
              <a:off x="6127641" y="3415602"/>
              <a:ext cx="0" cy="1076695"/>
            </a:xfrm>
            <a:prstGeom prst="line">
              <a:avLst/>
            </a:prstGeom>
            <a:ln w="6350">
              <a:solidFill>
                <a:schemeClr val="bg1">
                  <a:lumMod val="65000"/>
                </a:schemeClr>
              </a:solidFill>
              <a:prstDash val="solid"/>
              <a:miter/>
            </a:ln>
          </p:spPr>
        </p:cxnSp>
      </p:grpSp>
      <p:grpSp>
        <p:nvGrpSpPr>
          <p:cNvPr id="47" name="组合 46"/>
          <p:cNvGrpSpPr/>
          <p:nvPr/>
        </p:nvGrpSpPr>
        <p:grpSpPr>
          <a:xfrm>
            <a:off x="8475367" y="2106450"/>
            <a:ext cx="2841920" cy="1578641"/>
            <a:chOff x="874712" y="945395"/>
            <a:chExt cx="2841920" cy="1578641"/>
          </a:xfrm>
        </p:grpSpPr>
        <p:sp>
          <p:nvSpPr>
            <p:cNvPr id="48" name="矩形 47"/>
            <p:cNvSpPr/>
            <p:nvPr/>
          </p:nvSpPr>
          <p:spPr>
            <a:xfrm>
              <a:off x="874712" y="1419503"/>
              <a:ext cx="2841919" cy="1104533"/>
            </a:xfrm>
            <a:prstGeom prst="rect">
              <a:avLst/>
            </a:prstGeom>
          </p:spPr>
          <p:txBody>
            <a:bodyPr wrap="square">
              <a:spAutoFit/>
            </a:bodyPr>
            <a:lstStyle/>
            <a:p>
              <a:pPr algn="just">
                <a:lnSpc>
                  <a:spcPct val="120000"/>
                </a:lnSpc>
              </a:pPr>
              <a:r>
                <a:rPr lang="zh-CN" sz="1400">
                  <a:solidFill>
                    <a:schemeClr val="tx1">
                      <a:lumMod val="50000"/>
                      <a:lumOff val="50000"/>
                    </a:schemeClr>
                  </a:solidFill>
                  <a:latin typeface="微软雅黑"/>
                  <a:ea typeface="微软雅黑"/>
                </a:rPr>
                <a:t>用户可以在投影仪或者计算机上进行演示也可以将演示文稿打印出来制作成胶片以便应用到更广泛的领域中</a:t>
              </a:r>
            </a:p>
          </p:txBody>
        </p:sp>
        <p:sp>
          <p:nvSpPr>
            <p:cNvPr id="49" name="矩形 48"/>
            <p:cNvSpPr/>
            <p:nvPr/>
          </p:nvSpPr>
          <p:spPr>
            <a:xfrm>
              <a:off x="874712" y="945395"/>
              <a:ext cx="2084387" cy="497957"/>
            </a:xfrm>
            <a:prstGeom prst="rect">
              <a:avLst/>
            </a:prstGeom>
          </p:spPr>
          <p:txBody>
            <a:bodyPr wrap="square">
              <a:spAutoFit/>
            </a:bodyPr>
            <a:lstStyle/>
            <a:p>
              <a:pPr algn="just">
                <a:lnSpc>
                  <a:spcPct val="120000"/>
                </a:lnSpc>
              </a:pPr>
              <a:r>
                <a:rPr lang="zh-CN" sz="2400" b="1">
                  <a:latin typeface="微软雅黑"/>
                  <a:ea typeface="微软雅黑"/>
                </a:rPr>
                <a:t>利润来源分析</a:t>
              </a:r>
            </a:p>
          </p:txBody>
        </p:sp>
      </p:grpSp>
      <p:grpSp>
        <p:nvGrpSpPr>
          <p:cNvPr id="50" name="组合 49"/>
          <p:cNvGrpSpPr/>
          <p:nvPr/>
        </p:nvGrpSpPr>
        <p:grpSpPr>
          <a:xfrm>
            <a:off x="8475368" y="4075099"/>
            <a:ext cx="2841920" cy="1602491"/>
            <a:chOff x="874712" y="966931"/>
            <a:chExt cx="2841920" cy="1602491"/>
          </a:xfrm>
        </p:grpSpPr>
        <p:sp>
          <p:nvSpPr>
            <p:cNvPr id="51" name="矩形 50"/>
            <p:cNvSpPr/>
            <p:nvPr/>
          </p:nvSpPr>
          <p:spPr>
            <a:xfrm>
              <a:off x="874712" y="1464889"/>
              <a:ext cx="2841919" cy="1104533"/>
            </a:xfrm>
            <a:prstGeom prst="rect">
              <a:avLst/>
            </a:prstGeom>
          </p:spPr>
          <p:txBody>
            <a:bodyPr wrap="square">
              <a:spAutoFit/>
            </a:bodyPr>
            <a:lstStyle/>
            <a:p>
              <a:pPr algn="just">
                <a:lnSpc>
                  <a:spcPct val="120000"/>
                </a:lnSpc>
              </a:pPr>
              <a:r>
                <a:rPr lang="zh-CN" sz="1400">
                  <a:solidFill>
                    <a:schemeClr val="tx1">
                      <a:lumMod val="50000"/>
                      <a:lumOff val="50000"/>
                    </a:schemeClr>
                  </a:solidFill>
                  <a:latin typeface="微软雅黑"/>
                  <a:ea typeface="微软雅黑"/>
                </a:rPr>
                <a:t>用户可以在投影仪或者计算机上进行演示也可以将演示文稿打印出来制作成胶片以便应用到更广泛的领域中</a:t>
              </a:r>
            </a:p>
          </p:txBody>
        </p:sp>
        <p:sp>
          <p:nvSpPr>
            <p:cNvPr id="52" name="矩形 51"/>
            <p:cNvSpPr/>
            <p:nvPr/>
          </p:nvSpPr>
          <p:spPr>
            <a:xfrm>
              <a:off x="874712" y="966931"/>
              <a:ext cx="2084387" cy="497957"/>
            </a:xfrm>
            <a:prstGeom prst="rect">
              <a:avLst/>
            </a:prstGeom>
          </p:spPr>
          <p:txBody>
            <a:bodyPr wrap="square">
              <a:spAutoFit/>
            </a:bodyPr>
            <a:lstStyle/>
            <a:p>
              <a:pPr algn="just">
                <a:lnSpc>
                  <a:spcPct val="120000"/>
                </a:lnSpc>
              </a:pPr>
              <a:r>
                <a:rPr lang="zh-CN" sz="2400" b="1">
                  <a:latin typeface="微软雅黑"/>
                  <a:ea typeface="微软雅黑"/>
                </a:rPr>
                <a:t>利润来源分析</a:t>
              </a:r>
            </a:p>
          </p:txBody>
        </p:sp>
      </p:grpSp>
      <p:grpSp>
        <p:nvGrpSpPr>
          <p:cNvPr id="53" name="组合 52"/>
          <p:cNvGrpSpPr/>
          <p:nvPr/>
        </p:nvGrpSpPr>
        <p:grpSpPr>
          <a:xfrm>
            <a:off x="1016200" y="2106450"/>
            <a:ext cx="2844835" cy="1560441"/>
            <a:chOff x="871797" y="1008981"/>
            <a:chExt cx="2844835" cy="1560441"/>
          </a:xfrm>
        </p:grpSpPr>
        <p:sp>
          <p:nvSpPr>
            <p:cNvPr id="54" name="矩形 53"/>
            <p:cNvSpPr/>
            <p:nvPr/>
          </p:nvSpPr>
          <p:spPr>
            <a:xfrm>
              <a:off x="871797" y="1464889"/>
              <a:ext cx="2841919" cy="1104533"/>
            </a:xfrm>
            <a:prstGeom prst="rect">
              <a:avLst/>
            </a:prstGeom>
          </p:spPr>
          <p:txBody>
            <a:bodyPr wrap="square">
              <a:spAutoFit/>
            </a:bodyPr>
            <a:lstStyle/>
            <a:p>
              <a:pPr algn="just">
                <a:lnSpc>
                  <a:spcPct val="120000"/>
                </a:lnSpc>
              </a:pPr>
              <a:r>
                <a:rPr lang="zh-CN" sz="1400">
                  <a:solidFill>
                    <a:schemeClr val="tx1">
                      <a:lumMod val="50000"/>
                      <a:lumOff val="50000"/>
                    </a:schemeClr>
                  </a:solidFill>
                  <a:latin typeface="微软雅黑"/>
                  <a:ea typeface="微软雅黑"/>
                </a:rPr>
                <a:t>用户可以在投影仪或者计算机上进行演示也可以将演示文稿打印出来制作成胶片以便应用到更广泛的领域中</a:t>
              </a:r>
            </a:p>
          </p:txBody>
        </p:sp>
        <p:sp>
          <p:nvSpPr>
            <p:cNvPr id="55" name="矩形 54"/>
            <p:cNvSpPr/>
            <p:nvPr/>
          </p:nvSpPr>
          <p:spPr>
            <a:xfrm>
              <a:off x="871797" y="1008981"/>
              <a:ext cx="2084387" cy="497957"/>
            </a:xfrm>
            <a:prstGeom prst="rect">
              <a:avLst/>
            </a:prstGeom>
          </p:spPr>
          <p:txBody>
            <a:bodyPr wrap="square">
              <a:spAutoFit/>
            </a:bodyPr>
            <a:lstStyle/>
            <a:p>
              <a:pPr algn="just">
                <a:lnSpc>
                  <a:spcPct val="120000"/>
                </a:lnSpc>
              </a:pPr>
              <a:r>
                <a:rPr lang="zh-CN" sz="2400" b="1">
                  <a:latin typeface="微软雅黑"/>
                  <a:ea typeface="微软雅黑"/>
                </a:rPr>
                <a:t>利润来源分析</a:t>
              </a:r>
            </a:p>
          </p:txBody>
        </p:sp>
      </p:grpSp>
      <p:grpSp>
        <p:nvGrpSpPr>
          <p:cNvPr id="56" name="组合 55"/>
          <p:cNvGrpSpPr/>
          <p:nvPr/>
        </p:nvGrpSpPr>
        <p:grpSpPr>
          <a:xfrm>
            <a:off x="1016200" y="4075099"/>
            <a:ext cx="2841919" cy="1602490"/>
            <a:chOff x="874713" y="966932"/>
            <a:chExt cx="2841919" cy="1602490"/>
          </a:xfrm>
        </p:grpSpPr>
        <p:sp>
          <p:nvSpPr>
            <p:cNvPr id="57" name="矩形 56"/>
            <p:cNvSpPr/>
            <p:nvPr/>
          </p:nvSpPr>
          <p:spPr>
            <a:xfrm>
              <a:off x="874713" y="1464889"/>
              <a:ext cx="2841919" cy="1104533"/>
            </a:xfrm>
            <a:prstGeom prst="rect">
              <a:avLst/>
            </a:prstGeom>
          </p:spPr>
          <p:txBody>
            <a:bodyPr wrap="square">
              <a:spAutoFit/>
            </a:bodyPr>
            <a:lstStyle/>
            <a:p>
              <a:pPr algn="just">
                <a:lnSpc>
                  <a:spcPct val="120000"/>
                </a:lnSpc>
              </a:pPr>
              <a:r>
                <a:rPr lang="zh-CN" sz="1400">
                  <a:solidFill>
                    <a:schemeClr val="tx1">
                      <a:lumMod val="50000"/>
                      <a:lumOff val="50000"/>
                    </a:schemeClr>
                  </a:solidFill>
                  <a:latin typeface="微软雅黑"/>
                  <a:ea typeface="微软雅黑"/>
                </a:rPr>
                <a:t>用户可以在投影仪或者计算机上进行演示也可以将演示文稿打印出来制作成胶片以便应用到更广泛的领域中</a:t>
              </a:r>
            </a:p>
          </p:txBody>
        </p:sp>
        <p:sp>
          <p:nvSpPr>
            <p:cNvPr id="58" name="矩形 57"/>
            <p:cNvSpPr/>
            <p:nvPr/>
          </p:nvSpPr>
          <p:spPr>
            <a:xfrm>
              <a:off x="874713" y="966932"/>
              <a:ext cx="2084387" cy="497957"/>
            </a:xfrm>
            <a:prstGeom prst="rect">
              <a:avLst/>
            </a:prstGeom>
          </p:spPr>
          <p:txBody>
            <a:bodyPr wrap="square">
              <a:spAutoFit/>
            </a:bodyPr>
            <a:lstStyle/>
            <a:p>
              <a:pPr algn="just">
                <a:lnSpc>
                  <a:spcPct val="120000"/>
                </a:lnSpc>
              </a:pPr>
              <a:r>
                <a:rPr lang="zh-CN" sz="2400" b="1">
                  <a:latin typeface="微软雅黑"/>
                  <a:ea typeface="微软雅黑"/>
                </a:rPr>
                <a:t>利润来源分析</a:t>
              </a:r>
            </a:p>
          </p:txBody>
        </p:sp>
      </p:grpSp>
      <p:sp>
        <p:nvSpPr>
          <p:cNvPr id="31" name="文本框 30"/>
          <p:cNvSpPr txBox="1"/>
          <p:nvPr/>
        </p:nvSpPr>
        <p:spPr>
          <a:xfrm>
            <a:off x="856343" y="692755"/>
            <a:ext cx="3394209" cy="523221"/>
          </a:xfrm>
          <a:prstGeom prst="rect">
            <a:avLst/>
          </a:prstGeom>
          <a:noFill/>
        </p:spPr>
        <p:txBody>
          <a:bodyPr wrap="square">
            <a:spAutoFit/>
          </a:bodyPr>
          <a:lstStyle/>
          <a:p>
            <a:r>
              <a:rPr lang="zh-CN" sz="2800" b="1">
                <a:latin typeface="微软雅黑"/>
                <a:ea typeface="微软雅黑"/>
              </a:rPr>
              <a:t>市场评估分析</a:t>
            </a:r>
          </a:p>
        </p:txBody>
      </p:sp>
      <p:cxnSp>
        <p:nvCxnSpPr>
          <p:cNvPr id="33" name="直接连接符 32"/>
          <p:cNvCxnSpPr/>
          <p:nvPr/>
        </p:nvCxnSpPr>
        <p:spPr>
          <a:xfrm>
            <a:off x="0" y="1210357"/>
            <a:ext cx="5239657" cy="0"/>
          </a:xfrm>
          <a:prstGeom prst="line">
            <a:avLst/>
          </a:prstGeom>
          <a:ln w="19050">
            <a:solidFill>
              <a:schemeClr val="bg1">
                <a:lumMod val="75000"/>
              </a:schemeClr>
            </a:solidFill>
            <a:prstDash val="solid"/>
            <a:miter/>
          </a:ln>
        </p:spPr>
      </p:cxnSp>
      <p:cxnSp>
        <p:nvCxnSpPr>
          <p:cNvPr id="34" name="直接连接符 33"/>
          <p:cNvCxnSpPr/>
          <p:nvPr/>
        </p:nvCxnSpPr>
        <p:spPr>
          <a:xfrm>
            <a:off x="856343" y="1311958"/>
            <a:ext cx="5239657" cy="0"/>
          </a:xfrm>
          <a:prstGeom prst="line">
            <a:avLst/>
          </a:prstGeom>
          <a:ln w="3175">
            <a:solidFill>
              <a:schemeClr val="bg1">
                <a:lumMod val="85000"/>
              </a:schemeClr>
            </a:solidFill>
            <a:prstDash val="solid"/>
            <a:miter/>
          </a:ln>
        </p:spPr>
      </p:cxn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par>
                                <p:cTn id="12" presetID="10" presetClass="entr" presetSubtype="0" fill="hold" nodeType="with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par>
                                <p:cTn id="15" presetID="10"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10" presetClass="entr" presetSubtype="0" fill="hold"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表 7"/>
          <p:cNvPicPr/>
          <p:nvPr/>
        </p:nvPicPr>
        <p:blipFill>
          <a:blip r:embed="rId3">
            <a:extLst>
              <a:ext uri="{96DAC541-7B7A-43D3-8B79-37D633B846F1}">
                <asvg:svgBlip xmlns:asvg="http://schemas.microsoft.com/office/drawing/2016/SVG/main" r:embed="rId4"/>
              </a:ext>
            </a:extLst>
          </a:blip>
          <a:stretch/>
        </p:blipFill>
        <p:spPr>
          <a:xfrm>
            <a:off x="874712" y="1338847"/>
            <a:ext cx="10442576" cy="3804653"/>
          </a:xfrm>
          <a:prstGeom prst="rect">
            <a:avLst/>
          </a:prstGeom>
        </p:spPr>
      </p:pic>
      <p:sp>
        <p:nvSpPr>
          <p:cNvPr id="9" name="矩形 8"/>
          <p:cNvSpPr/>
          <p:nvPr/>
        </p:nvSpPr>
        <p:spPr>
          <a:xfrm>
            <a:off x="874712" y="5309434"/>
            <a:ext cx="10442576" cy="587469"/>
          </a:xfrm>
          <a:prstGeom prst="rect">
            <a:avLst/>
          </a:prstGeom>
          <a:ln>
            <a:noFill/>
          </a:ln>
        </p:spPr>
        <p:txBody>
          <a:bodyPr wrap="square">
            <a:spAutoFit/>
          </a:bodyPr>
          <a:lstStyle/>
          <a:p>
            <a:pPr algn="just">
              <a:lnSpc>
                <a:spcPct val="120000"/>
              </a:lnSpc>
            </a:pPr>
            <a:r>
              <a:rPr lang="zh-CN" sz="1400">
                <a:solidFill>
                  <a:schemeClr val="tx1">
                    <a:lumMod val="75000"/>
                    <a:lumOff val="25000"/>
                  </a:schemeClr>
                </a:solidFill>
                <a:latin typeface="微软雅黑"/>
                <a:ea typeface="微软雅黑"/>
              </a:rPr>
              <a:t>用户可以在投影仪或者计算机上进行演示也可以将演示文稿打印出来制作成胶片用户可以在投影仪或者计算机上进行演示也可以将演示文稿打印出来制作成胶片用户可以在投影仪或者计算机上进行演示也可以将演示文稿打印出来制作成胶片</a:t>
            </a:r>
          </a:p>
        </p:txBody>
      </p:sp>
      <p:cxnSp>
        <p:nvCxnSpPr>
          <p:cNvPr id="6" name="直接连接符 5"/>
          <p:cNvCxnSpPr/>
          <p:nvPr/>
        </p:nvCxnSpPr>
        <p:spPr>
          <a:xfrm>
            <a:off x="0" y="1210357"/>
            <a:ext cx="5239657" cy="0"/>
          </a:xfrm>
          <a:prstGeom prst="line">
            <a:avLst/>
          </a:prstGeom>
          <a:ln w="19050">
            <a:solidFill>
              <a:schemeClr val="bg1">
                <a:lumMod val="75000"/>
              </a:schemeClr>
            </a:solidFill>
            <a:prstDash val="solid"/>
            <a:miter/>
          </a:ln>
        </p:spPr>
      </p:cxnSp>
      <p:cxnSp>
        <p:nvCxnSpPr>
          <p:cNvPr id="7" name="直接连接符 6"/>
          <p:cNvCxnSpPr/>
          <p:nvPr/>
        </p:nvCxnSpPr>
        <p:spPr>
          <a:xfrm>
            <a:off x="856343" y="1311958"/>
            <a:ext cx="5239657" cy="0"/>
          </a:xfrm>
          <a:prstGeom prst="line">
            <a:avLst/>
          </a:prstGeom>
          <a:ln w="3175">
            <a:solidFill>
              <a:schemeClr val="bg1">
                <a:lumMod val="85000"/>
              </a:schemeClr>
            </a:solidFill>
            <a:prstDash val="solid"/>
            <a:miter/>
          </a:ln>
        </p:spPr>
      </p:cxnSp>
      <p:sp>
        <p:nvSpPr>
          <p:cNvPr id="10" name="文本框 30"/>
          <p:cNvSpPr txBox="1"/>
          <p:nvPr/>
        </p:nvSpPr>
        <p:spPr>
          <a:xfrm>
            <a:off x="856343" y="692755"/>
            <a:ext cx="3394209" cy="523221"/>
          </a:xfrm>
          <a:prstGeom prst="rect">
            <a:avLst/>
          </a:prstGeom>
          <a:noFill/>
        </p:spPr>
        <p:txBody>
          <a:bodyPr wrap="square">
            <a:spAutoFit/>
          </a:bodyPr>
          <a:lstStyle/>
          <a:p>
            <a:r>
              <a:rPr lang="zh-CN" sz="2800" b="1">
                <a:latin typeface="微软雅黑"/>
                <a:ea typeface="微软雅黑"/>
              </a:rPr>
              <a:t>市场评估分析</a:t>
            </a:r>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4154498" y="1592264"/>
            <a:ext cx="3883003" cy="4321171"/>
            <a:chOff x="3662613" y="721024"/>
            <a:chExt cx="4866772" cy="5415950"/>
          </a:xfrm>
          <a:solidFill>
            <a:srgbClr val="0070C0"/>
          </a:solidFill>
        </p:grpSpPr>
        <p:sp>
          <p:nvSpPr>
            <p:cNvPr id="56" name="任意多边形: 形状 55"/>
            <p:cNvSpPr/>
            <p:nvPr/>
          </p:nvSpPr>
          <p:spPr>
            <a:xfrm>
              <a:off x="5369856" y="2767429"/>
              <a:ext cx="1452287" cy="1323140"/>
            </a:xfrm>
            <a:custGeom>
              <a:avLst/>
              <a:gdLst/>
              <a:ahLst/>
              <a:cxnLst/>
              <a:rect l="l" t="t" r="r" b="b"/>
              <a:pathLst>
                <a:path w="1452287" h="1323140">
                  <a:moveTo>
                    <a:pt x="599761" y="1137301"/>
                  </a:moveTo>
                  <a:cubicBezTo>
                    <a:pt x="611155" y="1137301"/>
                    <a:pt x="622545" y="1148916"/>
                    <a:pt x="622545" y="1160531"/>
                  </a:cubicBezTo>
                  <a:cubicBezTo>
                    <a:pt x="622545" y="1160531"/>
                    <a:pt x="622545" y="1160531"/>
                    <a:pt x="622545" y="1212797"/>
                  </a:cubicBezTo>
                  <a:cubicBezTo>
                    <a:pt x="622545" y="1212797"/>
                    <a:pt x="622545" y="1212797"/>
                    <a:pt x="736469" y="1265064"/>
                  </a:cubicBezTo>
                  <a:cubicBezTo>
                    <a:pt x="736469" y="1265064"/>
                    <a:pt x="736469" y="1265064"/>
                    <a:pt x="850393" y="1212797"/>
                  </a:cubicBezTo>
                  <a:cubicBezTo>
                    <a:pt x="850393" y="1212797"/>
                    <a:pt x="850393" y="1212797"/>
                    <a:pt x="850393" y="1160531"/>
                  </a:cubicBezTo>
                  <a:cubicBezTo>
                    <a:pt x="850393" y="1148916"/>
                    <a:pt x="861787" y="1137301"/>
                    <a:pt x="873177" y="1137301"/>
                  </a:cubicBezTo>
                  <a:cubicBezTo>
                    <a:pt x="890268" y="1137301"/>
                    <a:pt x="901658" y="1148916"/>
                    <a:pt x="901658" y="1160531"/>
                  </a:cubicBezTo>
                  <a:cubicBezTo>
                    <a:pt x="901658" y="1160531"/>
                    <a:pt x="901658" y="1160531"/>
                    <a:pt x="901658" y="1230222"/>
                  </a:cubicBezTo>
                  <a:cubicBezTo>
                    <a:pt x="901658" y="1236028"/>
                    <a:pt x="895961" y="1247643"/>
                    <a:pt x="884571" y="1253449"/>
                  </a:cubicBezTo>
                  <a:cubicBezTo>
                    <a:pt x="884571" y="1253449"/>
                    <a:pt x="884571" y="1253449"/>
                    <a:pt x="747863" y="1317335"/>
                  </a:cubicBezTo>
                  <a:cubicBezTo>
                    <a:pt x="742166" y="1317335"/>
                    <a:pt x="742166" y="1323140"/>
                    <a:pt x="736469" y="1323140"/>
                  </a:cubicBezTo>
                  <a:cubicBezTo>
                    <a:pt x="730772" y="1323140"/>
                    <a:pt x="730772" y="1317335"/>
                    <a:pt x="725079" y="1317335"/>
                  </a:cubicBezTo>
                  <a:cubicBezTo>
                    <a:pt x="725079" y="1317335"/>
                    <a:pt x="725079" y="1317335"/>
                    <a:pt x="588371" y="1253449"/>
                  </a:cubicBezTo>
                  <a:cubicBezTo>
                    <a:pt x="576977" y="1247643"/>
                    <a:pt x="571280" y="1241833"/>
                    <a:pt x="571280" y="1230222"/>
                  </a:cubicBezTo>
                  <a:cubicBezTo>
                    <a:pt x="571280" y="1230222"/>
                    <a:pt x="571280" y="1230222"/>
                    <a:pt x="571280" y="1160531"/>
                  </a:cubicBezTo>
                  <a:cubicBezTo>
                    <a:pt x="571280" y="1148916"/>
                    <a:pt x="582674" y="1137301"/>
                    <a:pt x="599761" y="1137301"/>
                  </a:cubicBezTo>
                  <a:close/>
                  <a:moveTo>
                    <a:pt x="555151" y="999643"/>
                  </a:moveTo>
                  <a:cubicBezTo>
                    <a:pt x="549450" y="999643"/>
                    <a:pt x="543749" y="1005665"/>
                    <a:pt x="543749" y="1011688"/>
                  </a:cubicBezTo>
                  <a:cubicBezTo>
                    <a:pt x="543749" y="1011688"/>
                    <a:pt x="543749" y="1011688"/>
                    <a:pt x="543749" y="1035781"/>
                  </a:cubicBezTo>
                  <a:cubicBezTo>
                    <a:pt x="543749" y="1041803"/>
                    <a:pt x="549450" y="1047825"/>
                    <a:pt x="555151" y="1047825"/>
                  </a:cubicBezTo>
                  <a:cubicBezTo>
                    <a:pt x="555151" y="1047825"/>
                    <a:pt x="555151" y="1047825"/>
                    <a:pt x="897144" y="1047825"/>
                  </a:cubicBezTo>
                  <a:cubicBezTo>
                    <a:pt x="902846" y="1047825"/>
                    <a:pt x="908543" y="1041803"/>
                    <a:pt x="908543" y="1035781"/>
                  </a:cubicBezTo>
                  <a:cubicBezTo>
                    <a:pt x="908543" y="1035781"/>
                    <a:pt x="908543" y="1035781"/>
                    <a:pt x="908543" y="1011688"/>
                  </a:cubicBezTo>
                  <a:cubicBezTo>
                    <a:pt x="908543" y="1005665"/>
                    <a:pt x="902846" y="999643"/>
                    <a:pt x="897144" y="999643"/>
                  </a:cubicBezTo>
                  <a:cubicBezTo>
                    <a:pt x="897144" y="999643"/>
                    <a:pt x="897144" y="999643"/>
                    <a:pt x="555151" y="999643"/>
                  </a:cubicBezTo>
                  <a:close/>
                  <a:moveTo>
                    <a:pt x="558351" y="951465"/>
                  </a:moveTo>
                  <a:cubicBezTo>
                    <a:pt x="558351" y="951465"/>
                    <a:pt x="558351" y="951465"/>
                    <a:pt x="900817" y="951465"/>
                  </a:cubicBezTo>
                  <a:cubicBezTo>
                    <a:pt x="935064" y="951465"/>
                    <a:pt x="963601" y="979261"/>
                    <a:pt x="963601" y="1012620"/>
                  </a:cubicBezTo>
                  <a:cubicBezTo>
                    <a:pt x="963601" y="1012620"/>
                    <a:pt x="963601" y="1012620"/>
                    <a:pt x="963601" y="1034853"/>
                  </a:cubicBezTo>
                  <a:cubicBezTo>
                    <a:pt x="963601" y="1068212"/>
                    <a:pt x="935064" y="1096008"/>
                    <a:pt x="900817" y="1096008"/>
                  </a:cubicBezTo>
                  <a:cubicBezTo>
                    <a:pt x="900817" y="1096008"/>
                    <a:pt x="900817" y="1096008"/>
                    <a:pt x="558351" y="1096008"/>
                  </a:cubicBezTo>
                  <a:cubicBezTo>
                    <a:pt x="524108" y="1096008"/>
                    <a:pt x="495566" y="1068212"/>
                    <a:pt x="495566" y="1034853"/>
                  </a:cubicBezTo>
                  <a:cubicBezTo>
                    <a:pt x="495566" y="1034853"/>
                    <a:pt x="495566" y="1034853"/>
                    <a:pt x="495566" y="1012620"/>
                  </a:cubicBezTo>
                  <a:cubicBezTo>
                    <a:pt x="495566" y="979261"/>
                    <a:pt x="524108" y="951465"/>
                    <a:pt x="558351" y="951465"/>
                  </a:cubicBezTo>
                  <a:close/>
                  <a:moveTo>
                    <a:pt x="1153807" y="729922"/>
                  </a:moveTo>
                  <a:cubicBezTo>
                    <a:pt x="1153807" y="729922"/>
                    <a:pt x="1153807" y="729922"/>
                    <a:pt x="1325040" y="858543"/>
                  </a:cubicBezTo>
                  <a:cubicBezTo>
                    <a:pt x="1336455" y="864136"/>
                    <a:pt x="1342161" y="880915"/>
                    <a:pt x="1330745" y="892097"/>
                  </a:cubicBezTo>
                  <a:cubicBezTo>
                    <a:pt x="1325040" y="897690"/>
                    <a:pt x="1319330" y="903283"/>
                    <a:pt x="1307914" y="903283"/>
                  </a:cubicBezTo>
                  <a:cubicBezTo>
                    <a:pt x="1307914" y="903283"/>
                    <a:pt x="1302208" y="903283"/>
                    <a:pt x="1296502" y="897690"/>
                  </a:cubicBezTo>
                  <a:cubicBezTo>
                    <a:pt x="1296502" y="897690"/>
                    <a:pt x="1296502" y="897690"/>
                    <a:pt x="1125270" y="774661"/>
                  </a:cubicBezTo>
                  <a:cubicBezTo>
                    <a:pt x="1113854" y="763475"/>
                    <a:pt x="1108144" y="746696"/>
                    <a:pt x="1119559" y="735515"/>
                  </a:cubicBezTo>
                  <a:cubicBezTo>
                    <a:pt x="1125270" y="724329"/>
                    <a:pt x="1142391" y="724329"/>
                    <a:pt x="1153807" y="729922"/>
                  </a:cubicBezTo>
                  <a:close/>
                  <a:moveTo>
                    <a:pt x="325578" y="721901"/>
                  </a:moveTo>
                  <a:cubicBezTo>
                    <a:pt x="337102" y="710563"/>
                    <a:pt x="354388" y="716230"/>
                    <a:pt x="360151" y="727567"/>
                  </a:cubicBezTo>
                  <a:cubicBezTo>
                    <a:pt x="371675" y="738905"/>
                    <a:pt x="365913" y="755910"/>
                    <a:pt x="354388" y="761576"/>
                  </a:cubicBezTo>
                  <a:cubicBezTo>
                    <a:pt x="354388" y="761576"/>
                    <a:pt x="354388" y="761576"/>
                    <a:pt x="169993" y="897616"/>
                  </a:cubicBezTo>
                  <a:cubicBezTo>
                    <a:pt x="164231" y="903283"/>
                    <a:pt x="158469" y="903283"/>
                    <a:pt x="152706" y="903283"/>
                  </a:cubicBezTo>
                  <a:cubicBezTo>
                    <a:pt x="146944" y="903283"/>
                    <a:pt x="135416" y="897616"/>
                    <a:pt x="135416" y="891945"/>
                  </a:cubicBezTo>
                  <a:cubicBezTo>
                    <a:pt x="123892" y="880612"/>
                    <a:pt x="129654" y="863608"/>
                    <a:pt x="141178" y="857936"/>
                  </a:cubicBezTo>
                  <a:cubicBezTo>
                    <a:pt x="141178" y="857936"/>
                    <a:pt x="141178" y="857936"/>
                    <a:pt x="325578" y="721901"/>
                  </a:cubicBezTo>
                  <a:close/>
                  <a:moveTo>
                    <a:pt x="1233796" y="428368"/>
                  </a:moveTo>
                  <a:cubicBezTo>
                    <a:pt x="1233796" y="428368"/>
                    <a:pt x="1233796" y="428368"/>
                    <a:pt x="1429880" y="428368"/>
                  </a:cubicBezTo>
                  <a:cubicBezTo>
                    <a:pt x="1441084" y="428368"/>
                    <a:pt x="1452287" y="439077"/>
                    <a:pt x="1452287" y="455136"/>
                  </a:cubicBezTo>
                  <a:cubicBezTo>
                    <a:pt x="1452287" y="465841"/>
                    <a:pt x="1441084" y="476550"/>
                    <a:pt x="1429880" y="476550"/>
                  </a:cubicBezTo>
                  <a:cubicBezTo>
                    <a:pt x="1429880" y="476550"/>
                    <a:pt x="1429880" y="476550"/>
                    <a:pt x="1233796" y="476550"/>
                  </a:cubicBezTo>
                  <a:cubicBezTo>
                    <a:pt x="1222592" y="476550"/>
                    <a:pt x="1211385" y="465841"/>
                    <a:pt x="1211385" y="455136"/>
                  </a:cubicBezTo>
                  <a:cubicBezTo>
                    <a:pt x="1211385" y="439077"/>
                    <a:pt x="1222592" y="428368"/>
                    <a:pt x="1233796" y="428368"/>
                  </a:cubicBezTo>
                  <a:close/>
                  <a:moveTo>
                    <a:pt x="23152" y="428368"/>
                  </a:moveTo>
                  <a:cubicBezTo>
                    <a:pt x="23152" y="428368"/>
                    <a:pt x="23152" y="428368"/>
                    <a:pt x="231516" y="428368"/>
                  </a:cubicBezTo>
                  <a:cubicBezTo>
                    <a:pt x="243092" y="428368"/>
                    <a:pt x="254668" y="439077"/>
                    <a:pt x="254668" y="455136"/>
                  </a:cubicBezTo>
                  <a:cubicBezTo>
                    <a:pt x="254668" y="465841"/>
                    <a:pt x="243092" y="476550"/>
                    <a:pt x="231516" y="476550"/>
                  </a:cubicBezTo>
                  <a:cubicBezTo>
                    <a:pt x="231516" y="476550"/>
                    <a:pt x="231516" y="476550"/>
                    <a:pt x="23152" y="476550"/>
                  </a:cubicBezTo>
                  <a:cubicBezTo>
                    <a:pt x="11576" y="476550"/>
                    <a:pt x="0" y="465841"/>
                    <a:pt x="0" y="455136"/>
                  </a:cubicBezTo>
                  <a:cubicBezTo>
                    <a:pt x="0" y="439077"/>
                    <a:pt x="11576" y="428368"/>
                    <a:pt x="23152" y="428368"/>
                  </a:cubicBezTo>
                  <a:close/>
                  <a:moveTo>
                    <a:pt x="714895" y="159934"/>
                  </a:moveTo>
                  <a:cubicBezTo>
                    <a:pt x="731973" y="159934"/>
                    <a:pt x="743354" y="177407"/>
                    <a:pt x="743354" y="189052"/>
                  </a:cubicBezTo>
                  <a:cubicBezTo>
                    <a:pt x="743354" y="200702"/>
                    <a:pt x="731973" y="212348"/>
                    <a:pt x="714895" y="212348"/>
                  </a:cubicBezTo>
                  <a:cubicBezTo>
                    <a:pt x="595373" y="212348"/>
                    <a:pt x="498614" y="311357"/>
                    <a:pt x="498614" y="433662"/>
                  </a:cubicBezTo>
                  <a:cubicBezTo>
                    <a:pt x="498614" y="451130"/>
                    <a:pt x="487229" y="462780"/>
                    <a:pt x="475848" y="462780"/>
                  </a:cubicBezTo>
                  <a:cubicBezTo>
                    <a:pt x="458774" y="462780"/>
                    <a:pt x="447388" y="451130"/>
                    <a:pt x="447388" y="433662"/>
                  </a:cubicBezTo>
                  <a:cubicBezTo>
                    <a:pt x="447388" y="282239"/>
                    <a:pt x="566914" y="159934"/>
                    <a:pt x="714895" y="159934"/>
                  </a:cubicBezTo>
                  <a:close/>
                  <a:moveTo>
                    <a:pt x="733026" y="42927"/>
                  </a:moveTo>
                  <a:cubicBezTo>
                    <a:pt x="950343" y="42927"/>
                    <a:pt x="1121909" y="219601"/>
                    <a:pt x="1121909" y="430471"/>
                  </a:cubicBezTo>
                  <a:cubicBezTo>
                    <a:pt x="1121909" y="521658"/>
                    <a:pt x="1099034" y="601447"/>
                    <a:pt x="1041847" y="669838"/>
                  </a:cubicBezTo>
                  <a:cubicBezTo>
                    <a:pt x="933187" y="823715"/>
                    <a:pt x="961780" y="897807"/>
                    <a:pt x="961780" y="903504"/>
                  </a:cubicBezTo>
                  <a:cubicBezTo>
                    <a:pt x="967499" y="914903"/>
                    <a:pt x="961780" y="926301"/>
                    <a:pt x="944624" y="932003"/>
                  </a:cubicBezTo>
                  <a:cubicBezTo>
                    <a:pt x="933187" y="937700"/>
                    <a:pt x="921749" y="932003"/>
                    <a:pt x="916030" y="920604"/>
                  </a:cubicBezTo>
                  <a:cubicBezTo>
                    <a:pt x="910312" y="914903"/>
                    <a:pt x="870280" y="818018"/>
                    <a:pt x="1001816" y="641344"/>
                  </a:cubicBezTo>
                  <a:cubicBezTo>
                    <a:pt x="1047566" y="578650"/>
                    <a:pt x="1076159" y="510260"/>
                    <a:pt x="1076159" y="430471"/>
                  </a:cubicBezTo>
                  <a:cubicBezTo>
                    <a:pt x="1076159" y="242398"/>
                    <a:pt x="921749" y="94218"/>
                    <a:pt x="733026" y="94218"/>
                  </a:cubicBezTo>
                  <a:cubicBezTo>
                    <a:pt x="544304" y="94218"/>
                    <a:pt x="389893" y="242398"/>
                    <a:pt x="389893" y="430471"/>
                  </a:cubicBezTo>
                  <a:cubicBezTo>
                    <a:pt x="389893" y="504563"/>
                    <a:pt x="418491" y="578650"/>
                    <a:pt x="464241" y="635643"/>
                  </a:cubicBezTo>
                  <a:cubicBezTo>
                    <a:pt x="464241" y="641344"/>
                    <a:pt x="464241" y="641344"/>
                    <a:pt x="464241" y="641344"/>
                  </a:cubicBezTo>
                  <a:cubicBezTo>
                    <a:pt x="595777" y="823715"/>
                    <a:pt x="561460" y="914903"/>
                    <a:pt x="555741" y="920604"/>
                  </a:cubicBezTo>
                  <a:cubicBezTo>
                    <a:pt x="550022" y="932003"/>
                    <a:pt x="538585" y="937700"/>
                    <a:pt x="532866" y="937700"/>
                  </a:cubicBezTo>
                  <a:cubicBezTo>
                    <a:pt x="527147" y="937700"/>
                    <a:pt x="521429" y="937700"/>
                    <a:pt x="521429" y="932003"/>
                  </a:cubicBezTo>
                  <a:cubicBezTo>
                    <a:pt x="509991" y="926301"/>
                    <a:pt x="504272" y="914903"/>
                    <a:pt x="509991" y="897807"/>
                  </a:cubicBezTo>
                  <a:cubicBezTo>
                    <a:pt x="509991" y="897807"/>
                    <a:pt x="538585" y="829416"/>
                    <a:pt x="424210" y="669838"/>
                  </a:cubicBezTo>
                  <a:cubicBezTo>
                    <a:pt x="367018" y="601447"/>
                    <a:pt x="344143" y="521658"/>
                    <a:pt x="344143" y="430471"/>
                  </a:cubicBezTo>
                  <a:cubicBezTo>
                    <a:pt x="344143" y="219601"/>
                    <a:pt x="515710" y="42927"/>
                    <a:pt x="733026" y="42927"/>
                  </a:cubicBezTo>
                  <a:close/>
                  <a:moveTo>
                    <a:pt x="169555" y="6425"/>
                  </a:moveTo>
                  <a:cubicBezTo>
                    <a:pt x="169555" y="6425"/>
                    <a:pt x="169555" y="6425"/>
                    <a:pt x="346493" y="134904"/>
                  </a:cubicBezTo>
                  <a:cubicBezTo>
                    <a:pt x="357909" y="146584"/>
                    <a:pt x="357909" y="164105"/>
                    <a:pt x="352203" y="175785"/>
                  </a:cubicBezTo>
                  <a:cubicBezTo>
                    <a:pt x="346493" y="181625"/>
                    <a:pt x="340788" y="187465"/>
                    <a:pt x="329372" y="187465"/>
                  </a:cubicBezTo>
                  <a:cubicBezTo>
                    <a:pt x="323662" y="187465"/>
                    <a:pt x="317956" y="181625"/>
                    <a:pt x="312250" y="181625"/>
                  </a:cubicBezTo>
                  <a:lnTo>
                    <a:pt x="141017" y="47306"/>
                  </a:lnTo>
                  <a:cubicBezTo>
                    <a:pt x="129602" y="35626"/>
                    <a:pt x="123892" y="23946"/>
                    <a:pt x="135307" y="12266"/>
                  </a:cubicBezTo>
                  <a:cubicBezTo>
                    <a:pt x="141017" y="585"/>
                    <a:pt x="158139" y="-5255"/>
                    <a:pt x="169555" y="6425"/>
                  </a:cubicBezTo>
                  <a:close/>
                  <a:moveTo>
                    <a:pt x="1296736" y="6291"/>
                  </a:moveTo>
                  <a:cubicBezTo>
                    <a:pt x="1308091" y="-5255"/>
                    <a:pt x="1325126" y="516"/>
                    <a:pt x="1330806" y="12062"/>
                  </a:cubicBezTo>
                  <a:cubicBezTo>
                    <a:pt x="1342161" y="23608"/>
                    <a:pt x="1336486" y="35154"/>
                    <a:pt x="1325126" y="46699"/>
                  </a:cubicBezTo>
                  <a:cubicBezTo>
                    <a:pt x="1325126" y="46699"/>
                    <a:pt x="1325126" y="46699"/>
                    <a:pt x="1160453" y="167929"/>
                  </a:cubicBezTo>
                  <a:cubicBezTo>
                    <a:pt x="1154774" y="173700"/>
                    <a:pt x="1149094" y="173700"/>
                    <a:pt x="1149094" y="173700"/>
                  </a:cubicBezTo>
                  <a:cubicBezTo>
                    <a:pt x="1137739" y="173700"/>
                    <a:pt x="1132059" y="167929"/>
                    <a:pt x="1126384" y="162154"/>
                  </a:cubicBezTo>
                  <a:cubicBezTo>
                    <a:pt x="1115024" y="150608"/>
                    <a:pt x="1120704" y="133291"/>
                    <a:pt x="1132059" y="127516"/>
                  </a:cubicBezTo>
                  <a:close/>
                </a:path>
              </a:pathLst>
            </a:custGeom>
            <a:solidFill>
              <a:schemeClr val="accent1"/>
            </a:solidFill>
            <a:ln>
              <a:noFill/>
            </a:ln>
          </p:spPr>
          <p:txBody>
            <a:bodyPr vert="horz" wrap="square" lIns="328833" tIns="328833" rIns="328833" bIns="328833" numCol="1" spcCol="127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marL="0" lvl="0" indent="0" algn="ctr" defTabSz="1866900">
                <a:lnSpc>
                  <a:spcPct val="90000"/>
                </a:lnSpc>
                <a:spcBef>
                  <a:spcPct val="0"/>
                </a:spcBef>
                <a:spcAft>
                  <a:spcPct val="35000"/>
                </a:spcAft>
                <a:buNone/>
              </a:pPr>
              <a:endParaRPr lang="zh-CN" sz="4200" kern="1200">
                <a:solidFill>
                  <a:schemeClr val="lt1"/>
                </a:solidFill>
                <a:latin typeface="微软雅黑"/>
                <a:ea typeface="微软雅黑"/>
              </a:endParaRPr>
            </a:p>
          </p:txBody>
        </p:sp>
        <p:sp>
          <p:nvSpPr>
            <p:cNvPr id="57" name="任意多边形: 形状 56"/>
            <p:cNvSpPr/>
            <p:nvPr/>
          </p:nvSpPr>
          <p:spPr>
            <a:xfrm>
              <a:off x="5437584" y="721024"/>
              <a:ext cx="1316831" cy="1316831"/>
            </a:xfrm>
            <a:custGeom>
              <a:avLst/>
              <a:gdLst/>
              <a:ahLst/>
              <a:cxnLst/>
              <a:rect l="l" t="t" r="r" b="b"/>
              <a:pathLst>
                <a:path w="1316831" h="1316831">
                  <a:moveTo>
                    <a:pt x="0" y="658416"/>
                  </a:moveTo>
                  <a:cubicBezTo>
                    <a:pt x="0" y="294783"/>
                    <a:pt x="294783" y="0"/>
                    <a:pt x="658416" y="0"/>
                  </a:cubicBezTo>
                  <a:cubicBezTo>
                    <a:pt x="1022049" y="0"/>
                    <a:pt x="1316832" y="294783"/>
                    <a:pt x="1316832" y="658416"/>
                  </a:cubicBezTo>
                  <a:cubicBezTo>
                    <a:pt x="1316832" y="1022049"/>
                    <a:pt x="1022049" y="1316832"/>
                    <a:pt x="658416" y="1316832"/>
                  </a:cubicBezTo>
                  <a:cubicBezTo>
                    <a:pt x="294783" y="1316832"/>
                    <a:pt x="0" y="1022049"/>
                    <a:pt x="0" y="658416"/>
                  </a:cubicBezTo>
                  <a:close/>
                </a:path>
              </a:pathLst>
            </a:custGeom>
            <a:solidFill>
              <a:schemeClr val="accent1"/>
            </a:solidFill>
            <a:ln>
              <a:noFill/>
            </a:ln>
          </p:spPr>
          <p:txBody>
            <a:bodyPr vert="horz" wrap="square" lIns="229675" tIns="229675" rIns="229675" bIns="229675" numCol="1" spcCol="127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marL="0" lvl="0" indent="0" algn="ctr" defTabSz="1289050">
                <a:lnSpc>
                  <a:spcPct val="90000"/>
                </a:lnSpc>
                <a:spcBef>
                  <a:spcPct val="0"/>
                </a:spcBef>
                <a:spcAft>
                  <a:spcPct val="35000"/>
                </a:spcAft>
                <a:buNone/>
              </a:pPr>
              <a:endParaRPr lang="zh-CN" sz="2900" kern="1200">
                <a:solidFill>
                  <a:schemeClr val="lt1"/>
                </a:solidFill>
                <a:latin typeface="微软雅黑"/>
                <a:ea typeface="微软雅黑"/>
              </a:endParaRPr>
            </a:p>
          </p:txBody>
        </p:sp>
        <p:sp>
          <p:nvSpPr>
            <p:cNvPr id="58" name="任意多边形: 形状 57"/>
            <p:cNvSpPr/>
            <p:nvPr/>
          </p:nvSpPr>
          <p:spPr>
            <a:xfrm>
              <a:off x="7212554" y="1745804"/>
              <a:ext cx="1316831" cy="1316831"/>
            </a:xfrm>
            <a:custGeom>
              <a:avLst/>
              <a:gdLst/>
              <a:ahLst/>
              <a:cxnLst/>
              <a:rect l="l" t="t" r="r" b="b"/>
              <a:pathLst>
                <a:path w="1316831" h="1316831">
                  <a:moveTo>
                    <a:pt x="0" y="658416"/>
                  </a:moveTo>
                  <a:cubicBezTo>
                    <a:pt x="0" y="294783"/>
                    <a:pt x="294783" y="0"/>
                    <a:pt x="658416" y="0"/>
                  </a:cubicBezTo>
                  <a:cubicBezTo>
                    <a:pt x="1022049" y="0"/>
                    <a:pt x="1316832" y="294783"/>
                    <a:pt x="1316832" y="658416"/>
                  </a:cubicBezTo>
                  <a:cubicBezTo>
                    <a:pt x="1316832" y="1022049"/>
                    <a:pt x="1022049" y="1316832"/>
                    <a:pt x="658416" y="1316832"/>
                  </a:cubicBezTo>
                  <a:cubicBezTo>
                    <a:pt x="294783" y="1316832"/>
                    <a:pt x="0" y="1022049"/>
                    <a:pt x="0" y="658416"/>
                  </a:cubicBezTo>
                  <a:close/>
                </a:path>
              </a:pathLst>
            </a:custGeom>
            <a:solidFill>
              <a:schemeClr val="accent1"/>
            </a:solidFill>
            <a:ln>
              <a:noFill/>
            </a:ln>
          </p:spPr>
          <p:txBody>
            <a:bodyPr vert="horz" wrap="square" lIns="229675" tIns="229675" rIns="229675" bIns="229675" numCol="1" spcCol="127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marL="0" lvl="0" indent="0" algn="ctr" defTabSz="1289050">
                <a:lnSpc>
                  <a:spcPct val="90000"/>
                </a:lnSpc>
                <a:spcBef>
                  <a:spcPct val="0"/>
                </a:spcBef>
                <a:spcAft>
                  <a:spcPct val="35000"/>
                </a:spcAft>
                <a:buNone/>
              </a:pPr>
              <a:endParaRPr lang="zh-CN" sz="2900" kern="1200">
                <a:solidFill>
                  <a:schemeClr val="lt1"/>
                </a:solidFill>
                <a:latin typeface="微软雅黑"/>
                <a:ea typeface="微软雅黑"/>
              </a:endParaRPr>
            </a:p>
          </p:txBody>
        </p:sp>
        <p:sp>
          <p:nvSpPr>
            <p:cNvPr id="59" name="任意多边形: 形状 58"/>
            <p:cNvSpPr/>
            <p:nvPr/>
          </p:nvSpPr>
          <p:spPr>
            <a:xfrm>
              <a:off x="7212554" y="3795363"/>
              <a:ext cx="1316831" cy="1316831"/>
            </a:xfrm>
            <a:custGeom>
              <a:avLst/>
              <a:gdLst/>
              <a:ahLst/>
              <a:cxnLst/>
              <a:rect l="l" t="t" r="r" b="b"/>
              <a:pathLst>
                <a:path w="1316831" h="1316831">
                  <a:moveTo>
                    <a:pt x="0" y="658416"/>
                  </a:moveTo>
                  <a:cubicBezTo>
                    <a:pt x="0" y="294783"/>
                    <a:pt x="294783" y="0"/>
                    <a:pt x="658416" y="0"/>
                  </a:cubicBezTo>
                  <a:cubicBezTo>
                    <a:pt x="1022049" y="0"/>
                    <a:pt x="1316832" y="294783"/>
                    <a:pt x="1316832" y="658416"/>
                  </a:cubicBezTo>
                  <a:cubicBezTo>
                    <a:pt x="1316832" y="1022049"/>
                    <a:pt x="1022049" y="1316832"/>
                    <a:pt x="658416" y="1316832"/>
                  </a:cubicBezTo>
                  <a:cubicBezTo>
                    <a:pt x="294783" y="1316832"/>
                    <a:pt x="0" y="1022049"/>
                    <a:pt x="0" y="658416"/>
                  </a:cubicBezTo>
                  <a:close/>
                </a:path>
              </a:pathLst>
            </a:custGeom>
            <a:solidFill>
              <a:schemeClr val="accent1"/>
            </a:solidFill>
            <a:ln>
              <a:noFill/>
            </a:ln>
          </p:spPr>
          <p:txBody>
            <a:bodyPr vert="horz" wrap="square" lIns="229675" tIns="229675" rIns="229675" bIns="229675" numCol="1" spcCol="127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marL="0" lvl="0" indent="0" algn="ctr" defTabSz="1289050">
                <a:lnSpc>
                  <a:spcPct val="90000"/>
                </a:lnSpc>
                <a:spcBef>
                  <a:spcPct val="0"/>
                </a:spcBef>
                <a:spcAft>
                  <a:spcPct val="35000"/>
                </a:spcAft>
                <a:buNone/>
              </a:pPr>
              <a:endParaRPr lang="zh-CN" sz="2900" kern="1200">
                <a:solidFill>
                  <a:schemeClr val="lt1"/>
                </a:solidFill>
                <a:latin typeface="微软雅黑"/>
                <a:ea typeface="微软雅黑"/>
              </a:endParaRPr>
            </a:p>
          </p:txBody>
        </p:sp>
        <p:sp>
          <p:nvSpPr>
            <p:cNvPr id="60" name="任意多边形: 形状 59"/>
            <p:cNvSpPr/>
            <p:nvPr/>
          </p:nvSpPr>
          <p:spPr>
            <a:xfrm>
              <a:off x="5437584" y="4820143"/>
              <a:ext cx="1316831" cy="1316831"/>
            </a:xfrm>
            <a:custGeom>
              <a:avLst/>
              <a:gdLst/>
              <a:ahLst/>
              <a:cxnLst/>
              <a:rect l="l" t="t" r="r" b="b"/>
              <a:pathLst>
                <a:path w="1316831" h="1316831">
                  <a:moveTo>
                    <a:pt x="0" y="658416"/>
                  </a:moveTo>
                  <a:cubicBezTo>
                    <a:pt x="0" y="294783"/>
                    <a:pt x="294783" y="0"/>
                    <a:pt x="658416" y="0"/>
                  </a:cubicBezTo>
                  <a:cubicBezTo>
                    <a:pt x="1022049" y="0"/>
                    <a:pt x="1316832" y="294783"/>
                    <a:pt x="1316832" y="658416"/>
                  </a:cubicBezTo>
                  <a:cubicBezTo>
                    <a:pt x="1316832" y="1022049"/>
                    <a:pt x="1022049" y="1316832"/>
                    <a:pt x="658416" y="1316832"/>
                  </a:cubicBezTo>
                  <a:cubicBezTo>
                    <a:pt x="294783" y="1316832"/>
                    <a:pt x="0" y="1022049"/>
                    <a:pt x="0" y="658416"/>
                  </a:cubicBezTo>
                  <a:close/>
                </a:path>
              </a:pathLst>
            </a:custGeom>
            <a:solidFill>
              <a:schemeClr val="accent1"/>
            </a:solidFill>
            <a:ln>
              <a:noFill/>
            </a:ln>
          </p:spPr>
          <p:txBody>
            <a:bodyPr vert="horz" wrap="square" lIns="229675" tIns="229675" rIns="229675" bIns="229675" numCol="1" spcCol="127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marL="0" lvl="0" indent="0" algn="ctr" defTabSz="1289050">
                <a:lnSpc>
                  <a:spcPct val="90000"/>
                </a:lnSpc>
                <a:spcBef>
                  <a:spcPct val="0"/>
                </a:spcBef>
                <a:spcAft>
                  <a:spcPct val="35000"/>
                </a:spcAft>
                <a:buNone/>
              </a:pPr>
              <a:endParaRPr lang="zh-CN" sz="2900" kern="1200">
                <a:solidFill>
                  <a:schemeClr val="lt1"/>
                </a:solidFill>
                <a:latin typeface="微软雅黑"/>
                <a:ea typeface="微软雅黑"/>
              </a:endParaRPr>
            </a:p>
          </p:txBody>
        </p:sp>
        <p:sp>
          <p:nvSpPr>
            <p:cNvPr id="61" name="任意多边形: 形状 60"/>
            <p:cNvSpPr/>
            <p:nvPr/>
          </p:nvSpPr>
          <p:spPr>
            <a:xfrm>
              <a:off x="3662613" y="3795363"/>
              <a:ext cx="1316831" cy="1316831"/>
            </a:xfrm>
            <a:custGeom>
              <a:avLst/>
              <a:gdLst/>
              <a:ahLst/>
              <a:cxnLst/>
              <a:rect l="l" t="t" r="r" b="b"/>
              <a:pathLst>
                <a:path w="1316831" h="1316831">
                  <a:moveTo>
                    <a:pt x="0" y="658416"/>
                  </a:moveTo>
                  <a:cubicBezTo>
                    <a:pt x="0" y="294783"/>
                    <a:pt x="294783" y="0"/>
                    <a:pt x="658416" y="0"/>
                  </a:cubicBezTo>
                  <a:cubicBezTo>
                    <a:pt x="1022049" y="0"/>
                    <a:pt x="1316832" y="294783"/>
                    <a:pt x="1316832" y="658416"/>
                  </a:cubicBezTo>
                  <a:cubicBezTo>
                    <a:pt x="1316832" y="1022049"/>
                    <a:pt x="1022049" y="1316832"/>
                    <a:pt x="658416" y="1316832"/>
                  </a:cubicBezTo>
                  <a:cubicBezTo>
                    <a:pt x="294783" y="1316832"/>
                    <a:pt x="0" y="1022049"/>
                    <a:pt x="0" y="658416"/>
                  </a:cubicBezTo>
                  <a:close/>
                </a:path>
              </a:pathLst>
            </a:custGeom>
            <a:solidFill>
              <a:schemeClr val="accent1"/>
            </a:solidFill>
            <a:ln>
              <a:noFill/>
            </a:ln>
          </p:spPr>
          <p:txBody>
            <a:bodyPr vert="horz" wrap="square" lIns="257615" tIns="257615" rIns="257615" bIns="257615" numCol="1" spcCol="127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marL="0" lvl="0" indent="0" algn="ctr" defTabSz="2266950">
                <a:lnSpc>
                  <a:spcPct val="90000"/>
                </a:lnSpc>
                <a:spcBef>
                  <a:spcPct val="0"/>
                </a:spcBef>
                <a:spcAft>
                  <a:spcPct val="35000"/>
                </a:spcAft>
                <a:buNone/>
              </a:pPr>
              <a:endParaRPr lang="zh-CN" sz="5100" kern="1200">
                <a:solidFill>
                  <a:schemeClr val="lt1"/>
                </a:solidFill>
                <a:latin typeface="微软雅黑"/>
                <a:ea typeface="微软雅黑"/>
              </a:endParaRPr>
            </a:p>
          </p:txBody>
        </p:sp>
        <p:sp>
          <p:nvSpPr>
            <p:cNvPr id="62" name="任意多边形: 形状 61"/>
            <p:cNvSpPr/>
            <p:nvPr/>
          </p:nvSpPr>
          <p:spPr>
            <a:xfrm>
              <a:off x="3662613" y="1745804"/>
              <a:ext cx="1316831" cy="1316831"/>
            </a:xfrm>
            <a:custGeom>
              <a:avLst/>
              <a:gdLst/>
              <a:ahLst/>
              <a:cxnLst/>
              <a:rect l="l" t="t" r="r" b="b"/>
              <a:pathLst>
                <a:path w="1316831" h="1316831">
                  <a:moveTo>
                    <a:pt x="0" y="658416"/>
                  </a:moveTo>
                  <a:cubicBezTo>
                    <a:pt x="0" y="294783"/>
                    <a:pt x="294783" y="0"/>
                    <a:pt x="658416" y="0"/>
                  </a:cubicBezTo>
                  <a:cubicBezTo>
                    <a:pt x="1022049" y="0"/>
                    <a:pt x="1316832" y="294783"/>
                    <a:pt x="1316832" y="658416"/>
                  </a:cubicBezTo>
                  <a:cubicBezTo>
                    <a:pt x="1316832" y="1022049"/>
                    <a:pt x="1022049" y="1316832"/>
                    <a:pt x="658416" y="1316832"/>
                  </a:cubicBezTo>
                  <a:cubicBezTo>
                    <a:pt x="294783" y="1316832"/>
                    <a:pt x="0" y="1022049"/>
                    <a:pt x="0" y="658416"/>
                  </a:cubicBezTo>
                  <a:close/>
                </a:path>
              </a:pathLst>
            </a:custGeom>
            <a:solidFill>
              <a:schemeClr val="accent1"/>
            </a:solidFill>
            <a:ln>
              <a:noFill/>
            </a:ln>
          </p:spPr>
          <p:txBody>
            <a:bodyPr vert="horz" wrap="square" lIns="257615" tIns="257615" rIns="257615" bIns="257615" numCol="1" spcCol="127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marL="0" lvl="0" indent="0" algn="ctr" defTabSz="2266950">
                <a:lnSpc>
                  <a:spcPct val="90000"/>
                </a:lnSpc>
                <a:spcBef>
                  <a:spcPct val="0"/>
                </a:spcBef>
                <a:spcAft>
                  <a:spcPct val="35000"/>
                </a:spcAft>
                <a:buNone/>
              </a:pPr>
              <a:endParaRPr lang="zh-CN" sz="5100" kern="1200">
                <a:solidFill>
                  <a:schemeClr val="lt1"/>
                </a:solidFill>
                <a:latin typeface="微软雅黑"/>
                <a:ea typeface="微软雅黑"/>
              </a:endParaRPr>
            </a:p>
          </p:txBody>
        </p:sp>
      </p:grpSp>
      <p:grpSp>
        <p:nvGrpSpPr>
          <p:cNvPr id="23" name="组合 22"/>
          <p:cNvGrpSpPr/>
          <p:nvPr/>
        </p:nvGrpSpPr>
        <p:grpSpPr>
          <a:xfrm>
            <a:off x="914836" y="1928884"/>
            <a:ext cx="2915902" cy="962022"/>
            <a:chOff x="6619557" y="1678126"/>
            <a:chExt cx="2915902" cy="962022"/>
          </a:xfrm>
        </p:grpSpPr>
        <p:sp>
          <p:nvSpPr>
            <p:cNvPr id="24" name="矩形 23"/>
            <p:cNvSpPr/>
            <p:nvPr/>
          </p:nvSpPr>
          <p:spPr>
            <a:xfrm>
              <a:off x="6619557" y="2030750"/>
              <a:ext cx="2915901" cy="609398"/>
            </a:xfrm>
            <a:prstGeom prst="rect">
              <a:avLst/>
            </a:prstGeom>
          </p:spPr>
          <p:txBody>
            <a:bodyPr wrap="square">
              <a:spAutoFit/>
            </a:bodyPr>
            <a:lstStyle/>
            <a:p>
              <a:pPr algn="r">
                <a:lnSpc>
                  <a:spcPct val="120000"/>
                </a:lnSpc>
              </a:pPr>
              <a:r>
                <a:rPr lang="zh-CN" sz="1400">
                  <a:solidFill>
                    <a:schemeClr val="tx1">
                      <a:lumMod val="50000"/>
                      <a:lumOff val="50000"/>
                    </a:schemeClr>
                  </a:solidFill>
                  <a:latin typeface="微软雅黑"/>
                  <a:ea typeface="微软雅黑"/>
                </a:rPr>
                <a:t>用户可以在投影仪或者计算机上进行演示也可以将演示文稿打印出来</a:t>
              </a:r>
            </a:p>
          </p:txBody>
        </p:sp>
        <p:sp>
          <p:nvSpPr>
            <p:cNvPr id="25" name="矩形 24"/>
            <p:cNvSpPr/>
            <p:nvPr/>
          </p:nvSpPr>
          <p:spPr>
            <a:xfrm>
              <a:off x="7293485" y="1678126"/>
              <a:ext cx="2241974" cy="430374"/>
            </a:xfrm>
            <a:prstGeom prst="rect">
              <a:avLst/>
            </a:prstGeom>
          </p:spPr>
          <p:txBody>
            <a:bodyPr wrap="square">
              <a:spAutoFit/>
            </a:bodyPr>
            <a:lstStyle/>
            <a:p>
              <a:pPr algn="r">
                <a:lnSpc>
                  <a:spcPct val="120000"/>
                </a:lnSpc>
              </a:pPr>
              <a:r>
                <a:rPr lang="zh-CN" sz="2000" b="1">
                  <a:solidFill>
                    <a:schemeClr val="tx1">
                      <a:lumMod val="65000"/>
                      <a:lumOff val="35000"/>
                    </a:schemeClr>
                  </a:solidFill>
                  <a:latin typeface="微软雅黑"/>
                  <a:ea typeface="微软雅黑"/>
                </a:rPr>
                <a:t>市场开拓计划</a:t>
              </a:r>
            </a:p>
          </p:txBody>
        </p:sp>
      </p:grpSp>
      <p:grpSp>
        <p:nvGrpSpPr>
          <p:cNvPr id="26" name="组合 25"/>
          <p:cNvGrpSpPr/>
          <p:nvPr/>
        </p:nvGrpSpPr>
        <p:grpSpPr>
          <a:xfrm>
            <a:off x="914836" y="3340096"/>
            <a:ext cx="2915902" cy="962022"/>
            <a:chOff x="6619557" y="1678126"/>
            <a:chExt cx="2915902" cy="962022"/>
          </a:xfrm>
        </p:grpSpPr>
        <p:sp>
          <p:nvSpPr>
            <p:cNvPr id="27" name="矩形 26"/>
            <p:cNvSpPr/>
            <p:nvPr/>
          </p:nvSpPr>
          <p:spPr>
            <a:xfrm>
              <a:off x="6619557" y="2030750"/>
              <a:ext cx="2915901" cy="609398"/>
            </a:xfrm>
            <a:prstGeom prst="rect">
              <a:avLst/>
            </a:prstGeom>
          </p:spPr>
          <p:txBody>
            <a:bodyPr wrap="square">
              <a:spAutoFit/>
            </a:bodyPr>
            <a:lstStyle/>
            <a:p>
              <a:pPr algn="r">
                <a:lnSpc>
                  <a:spcPct val="120000"/>
                </a:lnSpc>
              </a:pPr>
              <a:r>
                <a:rPr lang="zh-CN" sz="1400">
                  <a:solidFill>
                    <a:schemeClr val="tx1">
                      <a:lumMod val="50000"/>
                      <a:lumOff val="50000"/>
                    </a:schemeClr>
                  </a:solidFill>
                  <a:latin typeface="微软雅黑"/>
                  <a:ea typeface="微软雅黑"/>
                </a:rPr>
                <a:t>用户可以在投影仪或者计算机上进行演示也可以将演示文稿打印出来</a:t>
              </a:r>
            </a:p>
          </p:txBody>
        </p:sp>
        <p:sp>
          <p:nvSpPr>
            <p:cNvPr id="28" name="矩形 27"/>
            <p:cNvSpPr/>
            <p:nvPr/>
          </p:nvSpPr>
          <p:spPr>
            <a:xfrm>
              <a:off x="7293485" y="1678126"/>
              <a:ext cx="2241974" cy="402354"/>
            </a:xfrm>
            <a:prstGeom prst="rect">
              <a:avLst/>
            </a:prstGeom>
          </p:spPr>
          <p:txBody>
            <a:bodyPr wrap="square">
              <a:spAutoFit/>
            </a:bodyPr>
            <a:lstStyle/>
            <a:p>
              <a:pPr algn="r">
                <a:lnSpc>
                  <a:spcPct val="120000"/>
                </a:lnSpc>
              </a:pPr>
              <a:r>
                <a:rPr lang="zh-CN" b="1">
                  <a:solidFill>
                    <a:schemeClr val="tx1">
                      <a:lumMod val="65000"/>
                      <a:lumOff val="35000"/>
                    </a:schemeClr>
                  </a:solidFill>
                  <a:latin typeface="微软雅黑"/>
                  <a:ea typeface="微软雅黑"/>
                </a:rPr>
                <a:t>市场开拓计划</a:t>
              </a:r>
            </a:p>
          </p:txBody>
        </p:sp>
      </p:grpSp>
      <p:grpSp>
        <p:nvGrpSpPr>
          <p:cNvPr id="29" name="组合 28"/>
          <p:cNvGrpSpPr/>
          <p:nvPr/>
        </p:nvGrpSpPr>
        <p:grpSpPr>
          <a:xfrm>
            <a:off x="914836" y="4751307"/>
            <a:ext cx="2915902" cy="962022"/>
            <a:chOff x="6619557" y="1678126"/>
            <a:chExt cx="2915902" cy="962022"/>
          </a:xfrm>
        </p:grpSpPr>
        <p:sp>
          <p:nvSpPr>
            <p:cNvPr id="30" name="矩形 29"/>
            <p:cNvSpPr/>
            <p:nvPr/>
          </p:nvSpPr>
          <p:spPr>
            <a:xfrm>
              <a:off x="6619557" y="2030750"/>
              <a:ext cx="2915901" cy="609398"/>
            </a:xfrm>
            <a:prstGeom prst="rect">
              <a:avLst/>
            </a:prstGeom>
          </p:spPr>
          <p:txBody>
            <a:bodyPr wrap="square">
              <a:spAutoFit/>
            </a:bodyPr>
            <a:lstStyle/>
            <a:p>
              <a:pPr algn="r">
                <a:lnSpc>
                  <a:spcPct val="120000"/>
                </a:lnSpc>
              </a:pPr>
              <a:r>
                <a:rPr lang="zh-CN" sz="1400">
                  <a:solidFill>
                    <a:schemeClr val="tx1">
                      <a:lumMod val="50000"/>
                      <a:lumOff val="50000"/>
                    </a:schemeClr>
                  </a:solidFill>
                  <a:latin typeface="微软雅黑"/>
                  <a:ea typeface="微软雅黑"/>
                </a:rPr>
                <a:t>用户可以在投影仪或者计算机上进行演示也可以将演示文稿打印出来</a:t>
              </a:r>
            </a:p>
          </p:txBody>
        </p:sp>
        <p:sp>
          <p:nvSpPr>
            <p:cNvPr id="31" name="矩形 30"/>
            <p:cNvSpPr/>
            <p:nvPr/>
          </p:nvSpPr>
          <p:spPr>
            <a:xfrm>
              <a:off x="7293485" y="1678126"/>
              <a:ext cx="2241974" cy="402354"/>
            </a:xfrm>
            <a:prstGeom prst="rect">
              <a:avLst/>
            </a:prstGeom>
          </p:spPr>
          <p:txBody>
            <a:bodyPr wrap="square">
              <a:spAutoFit/>
            </a:bodyPr>
            <a:lstStyle/>
            <a:p>
              <a:pPr algn="r">
                <a:lnSpc>
                  <a:spcPct val="120000"/>
                </a:lnSpc>
              </a:pPr>
              <a:r>
                <a:rPr lang="zh-CN" b="1">
                  <a:solidFill>
                    <a:schemeClr val="tx1">
                      <a:lumMod val="65000"/>
                      <a:lumOff val="35000"/>
                    </a:schemeClr>
                  </a:solidFill>
                  <a:latin typeface="微软雅黑"/>
                  <a:ea typeface="微软雅黑"/>
                </a:rPr>
                <a:t>市场开拓计划</a:t>
              </a:r>
            </a:p>
          </p:txBody>
        </p:sp>
      </p:grpSp>
      <p:grpSp>
        <p:nvGrpSpPr>
          <p:cNvPr id="32" name="组合 31"/>
          <p:cNvGrpSpPr/>
          <p:nvPr/>
        </p:nvGrpSpPr>
        <p:grpSpPr>
          <a:xfrm>
            <a:off x="8403032" y="1928884"/>
            <a:ext cx="2915901" cy="962022"/>
            <a:chOff x="6619557" y="1678126"/>
            <a:chExt cx="2915901" cy="962022"/>
          </a:xfrm>
        </p:grpSpPr>
        <p:sp>
          <p:nvSpPr>
            <p:cNvPr id="33" name="矩形 32"/>
            <p:cNvSpPr/>
            <p:nvPr/>
          </p:nvSpPr>
          <p:spPr>
            <a:xfrm>
              <a:off x="6619557" y="2030750"/>
              <a:ext cx="2915901" cy="609398"/>
            </a:xfrm>
            <a:prstGeom prst="rect">
              <a:avLst/>
            </a:prstGeom>
          </p:spPr>
          <p:txBody>
            <a:bodyPr wrap="square">
              <a:spAutoFit/>
            </a:bodyPr>
            <a:lstStyle/>
            <a:p>
              <a:pPr>
                <a:lnSpc>
                  <a:spcPct val="120000"/>
                </a:lnSpc>
              </a:pPr>
              <a:r>
                <a:rPr lang="zh-CN" sz="1400">
                  <a:solidFill>
                    <a:schemeClr val="tx1">
                      <a:lumMod val="50000"/>
                      <a:lumOff val="50000"/>
                    </a:schemeClr>
                  </a:solidFill>
                  <a:latin typeface="微软雅黑"/>
                  <a:ea typeface="微软雅黑"/>
                </a:rPr>
                <a:t>用户可以在投影仪或者计算机上进行演示也可以将演示文稿打印出来</a:t>
              </a:r>
            </a:p>
          </p:txBody>
        </p:sp>
        <p:sp>
          <p:nvSpPr>
            <p:cNvPr id="34" name="矩形 33"/>
            <p:cNvSpPr/>
            <p:nvPr/>
          </p:nvSpPr>
          <p:spPr>
            <a:xfrm>
              <a:off x="6619557" y="1678126"/>
              <a:ext cx="2241974" cy="402354"/>
            </a:xfrm>
            <a:prstGeom prst="rect">
              <a:avLst/>
            </a:prstGeom>
          </p:spPr>
          <p:txBody>
            <a:bodyPr wrap="square">
              <a:spAutoFit/>
            </a:bodyPr>
            <a:lstStyle/>
            <a:p>
              <a:pPr>
                <a:lnSpc>
                  <a:spcPct val="120000"/>
                </a:lnSpc>
              </a:pPr>
              <a:r>
                <a:rPr lang="zh-CN" b="1">
                  <a:solidFill>
                    <a:schemeClr val="tx1">
                      <a:lumMod val="65000"/>
                      <a:lumOff val="35000"/>
                    </a:schemeClr>
                  </a:solidFill>
                  <a:latin typeface="微软雅黑"/>
                  <a:ea typeface="微软雅黑"/>
                </a:rPr>
                <a:t>市场开拓计划</a:t>
              </a:r>
            </a:p>
          </p:txBody>
        </p:sp>
      </p:grpSp>
      <p:grpSp>
        <p:nvGrpSpPr>
          <p:cNvPr id="35" name="组合 34"/>
          <p:cNvGrpSpPr/>
          <p:nvPr/>
        </p:nvGrpSpPr>
        <p:grpSpPr>
          <a:xfrm>
            <a:off x="8403032" y="3340096"/>
            <a:ext cx="2915901" cy="962022"/>
            <a:chOff x="6619557" y="1678126"/>
            <a:chExt cx="2915901" cy="962022"/>
          </a:xfrm>
        </p:grpSpPr>
        <p:sp>
          <p:nvSpPr>
            <p:cNvPr id="36" name="矩形 35"/>
            <p:cNvSpPr/>
            <p:nvPr/>
          </p:nvSpPr>
          <p:spPr>
            <a:xfrm>
              <a:off x="6619557" y="2030750"/>
              <a:ext cx="2915901" cy="609398"/>
            </a:xfrm>
            <a:prstGeom prst="rect">
              <a:avLst/>
            </a:prstGeom>
          </p:spPr>
          <p:txBody>
            <a:bodyPr wrap="square">
              <a:spAutoFit/>
            </a:bodyPr>
            <a:lstStyle/>
            <a:p>
              <a:pPr>
                <a:lnSpc>
                  <a:spcPct val="120000"/>
                </a:lnSpc>
              </a:pPr>
              <a:r>
                <a:rPr lang="zh-CN" sz="1400">
                  <a:solidFill>
                    <a:schemeClr val="tx1">
                      <a:lumMod val="50000"/>
                      <a:lumOff val="50000"/>
                    </a:schemeClr>
                  </a:solidFill>
                  <a:latin typeface="微软雅黑"/>
                  <a:ea typeface="微软雅黑"/>
                </a:rPr>
                <a:t>用户可以在投影仪或者计算机上进行演示也可以将演示文稿打印出来</a:t>
              </a:r>
            </a:p>
          </p:txBody>
        </p:sp>
        <p:sp>
          <p:nvSpPr>
            <p:cNvPr id="37" name="矩形 36"/>
            <p:cNvSpPr/>
            <p:nvPr/>
          </p:nvSpPr>
          <p:spPr>
            <a:xfrm>
              <a:off x="6619557" y="1678126"/>
              <a:ext cx="2241974" cy="402354"/>
            </a:xfrm>
            <a:prstGeom prst="rect">
              <a:avLst/>
            </a:prstGeom>
          </p:spPr>
          <p:txBody>
            <a:bodyPr wrap="square">
              <a:spAutoFit/>
            </a:bodyPr>
            <a:lstStyle/>
            <a:p>
              <a:pPr>
                <a:lnSpc>
                  <a:spcPct val="120000"/>
                </a:lnSpc>
              </a:pPr>
              <a:r>
                <a:rPr lang="zh-CN" b="1">
                  <a:solidFill>
                    <a:schemeClr val="tx1">
                      <a:lumMod val="65000"/>
                      <a:lumOff val="35000"/>
                    </a:schemeClr>
                  </a:solidFill>
                  <a:latin typeface="微软雅黑"/>
                  <a:ea typeface="微软雅黑"/>
                </a:rPr>
                <a:t>市场开拓计划</a:t>
              </a:r>
            </a:p>
          </p:txBody>
        </p:sp>
      </p:grpSp>
      <p:grpSp>
        <p:nvGrpSpPr>
          <p:cNvPr id="38" name="组合 37"/>
          <p:cNvGrpSpPr/>
          <p:nvPr/>
        </p:nvGrpSpPr>
        <p:grpSpPr>
          <a:xfrm>
            <a:off x="8403032" y="4751307"/>
            <a:ext cx="2915901" cy="962022"/>
            <a:chOff x="6619557" y="1678126"/>
            <a:chExt cx="2915901" cy="962022"/>
          </a:xfrm>
        </p:grpSpPr>
        <p:sp>
          <p:nvSpPr>
            <p:cNvPr id="39" name="矩形 38"/>
            <p:cNvSpPr/>
            <p:nvPr/>
          </p:nvSpPr>
          <p:spPr>
            <a:xfrm>
              <a:off x="6619557" y="2030750"/>
              <a:ext cx="2915901" cy="609398"/>
            </a:xfrm>
            <a:prstGeom prst="rect">
              <a:avLst/>
            </a:prstGeom>
          </p:spPr>
          <p:txBody>
            <a:bodyPr wrap="square">
              <a:spAutoFit/>
            </a:bodyPr>
            <a:lstStyle/>
            <a:p>
              <a:pPr>
                <a:lnSpc>
                  <a:spcPct val="120000"/>
                </a:lnSpc>
              </a:pPr>
              <a:r>
                <a:rPr lang="zh-CN" sz="1400">
                  <a:solidFill>
                    <a:schemeClr val="tx1">
                      <a:lumMod val="50000"/>
                      <a:lumOff val="50000"/>
                    </a:schemeClr>
                  </a:solidFill>
                  <a:latin typeface="微软雅黑"/>
                  <a:ea typeface="微软雅黑"/>
                </a:rPr>
                <a:t>用户可以在投影仪或者计算机上进行演示也可以将演示文稿打印出来</a:t>
              </a:r>
            </a:p>
          </p:txBody>
        </p:sp>
        <p:sp>
          <p:nvSpPr>
            <p:cNvPr id="40" name="矩形 39"/>
            <p:cNvSpPr/>
            <p:nvPr/>
          </p:nvSpPr>
          <p:spPr>
            <a:xfrm>
              <a:off x="6619557" y="1678126"/>
              <a:ext cx="2241974" cy="402354"/>
            </a:xfrm>
            <a:prstGeom prst="rect">
              <a:avLst/>
            </a:prstGeom>
          </p:spPr>
          <p:txBody>
            <a:bodyPr wrap="square">
              <a:spAutoFit/>
            </a:bodyPr>
            <a:lstStyle/>
            <a:p>
              <a:pPr>
                <a:lnSpc>
                  <a:spcPct val="120000"/>
                </a:lnSpc>
              </a:pPr>
              <a:r>
                <a:rPr lang="zh-CN" b="1">
                  <a:solidFill>
                    <a:schemeClr val="tx1">
                      <a:lumMod val="65000"/>
                      <a:lumOff val="35000"/>
                    </a:schemeClr>
                  </a:solidFill>
                  <a:latin typeface="微软雅黑"/>
                  <a:ea typeface="微软雅黑"/>
                </a:rPr>
                <a:t>市场开拓计划</a:t>
              </a:r>
            </a:p>
          </p:txBody>
        </p:sp>
      </p:grpSp>
      <p:sp>
        <p:nvSpPr>
          <p:cNvPr id="49" name="任意多边形: 形状 48"/>
          <p:cNvSpPr/>
          <p:nvPr/>
        </p:nvSpPr>
        <p:spPr>
          <a:xfrm>
            <a:off x="5854700" y="1883046"/>
            <a:ext cx="482600" cy="467641"/>
          </a:xfrm>
          <a:custGeom>
            <a:avLst/>
            <a:gdLst/>
            <a:ahLst/>
            <a:cxnLst/>
            <a:rect l="l" t="t" r="r" b="b"/>
            <a:pathLst>
              <a:path w="482600" h="467641">
                <a:moveTo>
                  <a:pt x="87880" y="282947"/>
                </a:moveTo>
                <a:cubicBezTo>
                  <a:pt x="87880" y="282947"/>
                  <a:pt x="87880" y="282947"/>
                  <a:pt x="151275" y="282947"/>
                </a:cubicBezTo>
                <a:cubicBezTo>
                  <a:pt x="153197" y="282947"/>
                  <a:pt x="153197" y="282947"/>
                  <a:pt x="155118" y="282947"/>
                </a:cubicBezTo>
                <a:cubicBezTo>
                  <a:pt x="162802" y="282947"/>
                  <a:pt x="170487" y="290923"/>
                  <a:pt x="170487" y="300894"/>
                </a:cubicBezTo>
                <a:cubicBezTo>
                  <a:pt x="170487" y="302886"/>
                  <a:pt x="170487" y="304881"/>
                  <a:pt x="168566" y="306875"/>
                </a:cubicBezTo>
                <a:cubicBezTo>
                  <a:pt x="166644" y="314850"/>
                  <a:pt x="160881" y="320833"/>
                  <a:pt x="151275" y="320833"/>
                </a:cubicBezTo>
                <a:cubicBezTo>
                  <a:pt x="151275" y="320833"/>
                  <a:pt x="151275" y="320833"/>
                  <a:pt x="87880" y="320833"/>
                </a:cubicBezTo>
                <a:cubicBezTo>
                  <a:pt x="76353" y="320833"/>
                  <a:pt x="68668" y="312857"/>
                  <a:pt x="68668" y="300894"/>
                </a:cubicBezTo>
                <a:cubicBezTo>
                  <a:pt x="68668" y="290923"/>
                  <a:pt x="76353" y="282947"/>
                  <a:pt x="87880" y="282947"/>
                </a:cubicBezTo>
                <a:close/>
                <a:moveTo>
                  <a:pt x="222578" y="247430"/>
                </a:moveTo>
                <a:lnTo>
                  <a:pt x="213107" y="278213"/>
                </a:lnTo>
                <a:lnTo>
                  <a:pt x="229682" y="292420"/>
                </a:lnTo>
                <a:lnTo>
                  <a:pt x="258096" y="280580"/>
                </a:lnTo>
                <a:close/>
                <a:moveTo>
                  <a:pt x="216557" y="226119"/>
                </a:moveTo>
                <a:cubicBezTo>
                  <a:pt x="216557" y="226119"/>
                  <a:pt x="216557" y="226119"/>
                  <a:pt x="279408" y="283551"/>
                </a:cubicBezTo>
                <a:cubicBezTo>
                  <a:pt x="279408" y="283551"/>
                  <a:pt x="279408" y="283551"/>
                  <a:pt x="207033" y="314182"/>
                </a:cubicBezTo>
                <a:cubicBezTo>
                  <a:pt x="203223" y="316097"/>
                  <a:pt x="199416" y="316097"/>
                  <a:pt x="195606" y="314182"/>
                </a:cubicBezTo>
                <a:cubicBezTo>
                  <a:pt x="193701" y="310353"/>
                  <a:pt x="191797" y="306524"/>
                  <a:pt x="193701" y="302695"/>
                </a:cubicBezTo>
                <a:cubicBezTo>
                  <a:pt x="193701" y="302695"/>
                  <a:pt x="193701" y="302695"/>
                  <a:pt x="216557" y="226119"/>
                </a:cubicBezTo>
                <a:close/>
                <a:moveTo>
                  <a:pt x="87975" y="219016"/>
                </a:moveTo>
                <a:cubicBezTo>
                  <a:pt x="87975" y="219016"/>
                  <a:pt x="87975" y="219016"/>
                  <a:pt x="194165" y="219016"/>
                </a:cubicBezTo>
                <a:cubicBezTo>
                  <a:pt x="194165" y="221028"/>
                  <a:pt x="194165" y="221028"/>
                  <a:pt x="194165" y="221028"/>
                </a:cubicBezTo>
                <a:lnTo>
                  <a:pt x="182580" y="259270"/>
                </a:lnTo>
                <a:cubicBezTo>
                  <a:pt x="182580" y="259270"/>
                  <a:pt x="182580" y="259270"/>
                  <a:pt x="87975" y="259270"/>
                </a:cubicBezTo>
                <a:cubicBezTo>
                  <a:pt x="76392" y="259270"/>
                  <a:pt x="68668" y="249207"/>
                  <a:pt x="68668" y="239143"/>
                </a:cubicBezTo>
                <a:cubicBezTo>
                  <a:pt x="68668" y="229080"/>
                  <a:pt x="76392" y="219016"/>
                  <a:pt x="87975" y="219016"/>
                </a:cubicBezTo>
                <a:close/>
                <a:moveTo>
                  <a:pt x="88018" y="157452"/>
                </a:moveTo>
                <a:lnTo>
                  <a:pt x="248625" y="157452"/>
                </a:lnTo>
                <a:cubicBezTo>
                  <a:pt x="248625" y="157452"/>
                  <a:pt x="248625" y="157452"/>
                  <a:pt x="215730" y="195338"/>
                </a:cubicBezTo>
                <a:cubicBezTo>
                  <a:pt x="215730" y="195338"/>
                  <a:pt x="215730" y="195338"/>
                  <a:pt x="88018" y="195338"/>
                </a:cubicBezTo>
                <a:cubicBezTo>
                  <a:pt x="76408" y="195338"/>
                  <a:pt x="68668" y="187362"/>
                  <a:pt x="68668" y="177391"/>
                </a:cubicBezTo>
                <a:cubicBezTo>
                  <a:pt x="68668" y="165427"/>
                  <a:pt x="76408" y="157452"/>
                  <a:pt x="88018" y="157452"/>
                </a:cubicBezTo>
                <a:close/>
                <a:moveTo>
                  <a:pt x="338409" y="121933"/>
                </a:moveTo>
                <a:cubicBezTo>
                  <a:pt x="336476" y="121933"/>
                  <a:pt x="334545" y="123855"/>
                  <a:pt x="334545" y="123855"/>
                </a:cubicBezTo>
                <a:cubicBezTo>
                  <a:pt x="334545" y="123855"/>
                  <a:pt x="334545" y="123855"/>
                  <a:pt x="255294" y="210304"/>
                </a:cubicBezTo>
                <a:cubicBezTo>
                  <a:pt x="253361" y="212225"/>
                  <a:pt x="253361" y="216067"/>
                  <a:pt x="257227" y="217988"/>
                </a:cubicBezTo>
                <a:cubicBezTo>
                  <a:pt x="257227" y="217988"/>
                  <a:pt x="257227" y="217988"/>
                  <a:pt x="261093" y="221831"/>
                </a:cubicBezTo>
                <a:cubicBezTo>
                  <a:pt x="261093" y="221831"/>
                  <a:pt x="263026" y="223752"/>
                  <a:pt x="264959" y="223752"/>
                </a:cubicBezTo>
                <a:cubicBezTo>
                  <a:pt x="264959" y="223752"/>
                  <a:pt x="266891" y="221831"/>
                  <a:pt x="268824" y="221831"/>
                </a:cubicBezTo>
                <a:cubicBezTo>
                  <a:pt x="268824" y="221831"/>
                  <a:pt x="268824" y="221831"/>
                  <a:pt x="346142" y="135381"/>
                </a:cubicBezTo>
                <a:cubicBezTo>
                  <a:pt x="348075" y="133460"/>
                  <a:pt x="348075" y="129618"/>
                  <a:pt x="346142" y="127697"/>
                </a:cubicBezTo>
                <a:cubicBezTo>
                  <a:pt x="346142" y="127697"/>
                  <a:pt x="346142" y="127697"/>
                  <a:pt x="342276" y="123855"/>
                </a:cubicBezTo>
                <a:cubicBezTo>
                  <a:pt x="340343" y="121933"/>
                  <a:pt x="338409" y="121933"/>
                  <a:pt x="338409" y="121933"/>
                </a:cubicBezTo>
                <a:close/>
                <a:moveTo>
                  <a:pt x="368794" y="92929"/>
                </a:moveTo>
                <a:cubicBezTo>
                  <a:pt x="365243" y="91152"/>
                  <a:pt x="363466" y="92929"/>
                  <a:pt x="361690" y="94704"/>
                </a:cubicBezTo>
                <a:cubicBezTo>
                  <a:pt x="361690" y="94704"/>
                  <a:pt x="361690" y="94704"/>
                  <a:pt x="354587" y="101808"/>
                </a:cubicBezTo>
                <a:cubicBezTo>
                  <a:pt x="354587" y="101808"/>
                  <a:pt x="352810" y="103584"/>
                  <a:pt x="352810" y="105359"/>
                </a:cubicBezTo>
                <a:cubicBezTo>
                  <a:pt x="352810" y="105359"/>
                  <a:pt x="354587" y="107136"/>
                  <a:pt x="354587" y="108912"/>
                </a:cubicBezTo>
                <a:cubicBezTo>
                  <a:pt x="354587" y="108912"/>
                  <a:pt x="354587" y="108912"/>
                  <a:pt x="358138" y="110687"/>
                </a:cubicBezTo>
                <a:cubicBezTo>
                  <a:pt x="359915" y="112464"/>
                  <a:pt x="361690" y="112464"/>
                  <a:pt x="361690" y="112464"/>
                </a:cubicBezTo>
                <a:cubicBezTo>
                  <a:pt x="363466" y="112464"/>
                  <a:pt x="363466" y="112464"/>
                  <a:pt x="365243" y="112464"/>
                </a:cubicBezTo>
                <a:cubicBezTo>
                  <a:pt x="365243" y="110687"/>
                  <a:pt x="365243" y="110687"/>
                  <a:pt x="365243" y="110687"/>
                </a:cubicBezTo>
                <a:cubicBezTo>
                  <a:pt x="365243" y="110687"/>
                  <a:pt x="365243" y="110687"/>
                  <a:pt x="372345" y="103584"/>
                </a:cubicBezTo>
                <a:cubicBezTo>
                  <a:pt x="374122" y="101808"/>
                  <a:pt x="374122" y="98256"/>
                  <a:pt x="372345" y="96480"/>
                </a:cubicBezTo>
                <a:cubicBezTo>
                  <a:pt x="372345" y="96480"/>
                  <a:pt x="372345" y="96480"/>
                  <a:pt x="368794" y="92929"/>
                </a:cubicBezTo>
                <a:close/>
                <a:moveTo>
                  <a:pt x="36762" y="72209"/>
                </a:moveTo>
                <a:cubicBezTo>
                  <a:pt x="36762" y="72209"/>
                  <a:pt x="36762" y="72209"/>
                  <a:pt x="299906" y="72209"/>
                </a:cubicBezTo>
                <a:cubicBezTo>
                  <a:pt x="307646" y="72209"/>
                  <a:pt x="313450" y="74138"/>
                  <a:pt x="319255" y="77997"/>
                </a:cubicBezTo>
                <a:cubicBezTo>
                  <a:pt x="319255" y="77997"/>
                  <a:pt x="319255" y="77997"/>
                  <a:pt x="288296" y="114646"/>
                </a:cubicBezTo>
                <a:cubicBezTo>
                  <a:pt x="282492" y="110789"/>
                  <a:pt x="276687" y="108858"/>
                  <a:pt x="270882" y="108858"/>
                </a:cubicBezTo>
                <a:cubicBezTo>
                  <a:pt x="270882" y="108858"/>
                  <a:pt x="270882" y="108858"/>
                  <a:pt x="67721" y="108858"/>
                </a:cubicBezTo>
                <a:cubicBezTo>
                  <a:pt x="50307" y="108858"/>
                  <a:pt x="36762" y="122362"/>
                  <a:pt x="36762" y="139722"/>
                </a:cubicBezTo>
                <a:cubicBezTo>
                  <a:pt x="36762" y="139722"/>
                  <a:pt x="36762" y="139722"/>
                  <a:pt x="36762" y="400129"/>
                </a:cubicBezTo>
                <a:cubicBezTo>
                  <a:pt x="36762" y="415560"/>
                  <a:pt x="50307" y="429062"/>
                  <a:pt x="67721" y="429062"/>
                </a:cubicBezTo>
                <a:cubicBezTo>
                  <a:pt x="67721" y="429062"/>
                  <a:pt x="67721" y="429062"/>
                  <a:pt x="270882" y="429062"/>
                </a:cubicBezTo>
                <a:cubicBezTo>
                  <a:pt x="288296" y="429062"/>
                  <a:pt x="301841" y="415560"/>
                  <a:pt x="301841" y="400129"/>
                </a:cubicBezTo>
                <a:cubicBezTo>
                  <a:pt x="301841" y="400129"/>
                  <a:pt x="301841" y="400129"/>
                  <a:pt x="301841" y="301753"/>
                </a:cubicBezTo>
                <a:cubicBezTo>
                  <a:pt x="301841" y="301753"/>
                  <a:pt x="301841" y="299824"/>
                  <a:pt x="303775" y="299824"/>
                </a:cubicBezTo>
                <a:cubicBezTo>
                  <a:pt x="303775" y="297894"/>
                  <a:pt x="305710" y="297894"/>
                  <a:pt x="307646" y="295966"/>
                </a:cubicBezTo>
                <a:cubicBezTo>
                  <a:pt x="307646" y="295966"/>
                  <a:pt x="307646" y="295966"/>
                  <a:pt x="338603" y="261245"/>
                </a:cubicBezTo>
                <a:cubicBezTo>
                  <a:pt x="338603" y="261245"/>
                  <a:pt x="338603" y="261245"/>
                  <a:pt x="338603" y="429062"/>
                </a:cubicBezTo>
                <a:cubicBezTo>
                  <a:pt x="338603" y="450281"/>
                  <a:pt x="321189" y="467641"/>
                  <a:pt x="299906" y="467641"/>
                </a:cubicBezTo>
                <a:cubicBezTo>
                  <a:pt x="299906" y="467641"/>
                  <a:pt x="299906" y="467641"/>
                  <a:pt x="38697" y="467641"/>
                </a:cubicBezTo>
                <a:cubicBezTo>
                  <a:pt x="17414" y="467641"/>
                  <a:pt x="0" y="450281"/>
                  <a:pt x="0" y="429062"/>
                </a:cubicBezTo>
                <a:cubicBezTo>
                  <a:pt x="0" y="429062"/>
                  <a:pt x="0" y="429062"/>
                  <a:pt x="0" y="108858"/>
                </a:cubicBezTo>
                <a:cubicBezTo>
                  <a:pt x="0" y="89570"/>
                  <a:pt x="15479" y="72209"/>
                  <a:pt x="36762" y="72209"/>
                </a:cubicBezTo>
                <a:close/>
                <a:moveTo>
                  <a:pt x="362282" y="62738"/>
                </a:moveTo>
                <a:lnTo>
                  <a:pt x="426215" y="121935"/>
                </a:lnTo>
                <a:lnTo>
                  <a:pt x="416743" y="133773"/>
                </a:lnTo>
                <a:lnTo>
                  <a:pt x="298351" y="266373"/>
                </a:lnTo>
                <a:lnTo>
                  <a:pt x="288879" y="275844"/>
                </a:lnTo>
                <a:lnTo>
                  <a:pt x="224947" y="219016"/>
                </a:lnTo>
                <a:lnTo>
                  <a:pt x="232051" y="207176"/>
                </a:lnTo>
                <a:lnTo>
                  <a:pt x="352810" y="72209"/>
                </a:lnTo>
                <a:close/>
                <a:moveTo>
                  <a:pt x="383592" y="39059"/>
                </a:moveTo>
                <a:lnTo>
                  <a:pt x="449892" y="95888"/>
                </a:lnTo>
                <a:lnTo>
                  <a:pt x="440420" y="107728"/>
                </a:lnTo>
                <a:lnTo>
                  <a:pt x="433317" y="112464"/>
                </a:lnTo>
                <a:lnTo>
                  <a:pt x="369385" y="55635"/>
                </a:lnTo>
                <a:lnTo>
                  <a:pt x="374120" y="50899"/>
                </a:lnTo>
                <a:close/>
                <a:moveTo>
                  <a:pt x="426213" y="17748"/>
                </a:moveTo>
                <a:lnTo>
                  <a:pt x="416742" y="29588"/>
                </a:lnTo>
                <a:lnTo>
                  <a:pt x="454627" y="65105"/>
                </a:lnTo>
                <a:lnTo>
                  <a:pt x="466467" y="53267"/>
                </a:lnTo>
                <a:close/>
                <a:moveTo>
                  <a:pt x="425490" y="770"/>
                </a:moveTo>
                <a:cubicBezTo>
                  <a:pt x="431287" y="-1195"/>
                  <a:pt x="435153" y="770"/>
                  <a:pt x="439020" y="4700"/>
                </a:cubicBezTo>
                <a:cubicBezTo>
                  <a:pt x="439020" y="4700"/>
                  <a:pt x="439020" y="4700"/>
                  <a:pt x="475745" y="38102"/>
                </a:cubicBezTo>
                <a:cubicBezTo>
                  <a:pt x="483477" y="45961"/>
                  <a:pt x="485410" y="57750"/>
                  <a:pt x="477678" y="65609"/>
                </a:cubicBezTo>
                <a:cubicBezTo>
                  <a:pt x="477678" y="65609"/>
                  <a:pt x="477678" y="65609"/>
                  <a:pt x="456416" y="91152"/>
                </a:cubicBezTo>
                <a:cubicBezTo>
                  <a:pt x="456416" y="91152"/>
                  <a:pt x="456416" y="91152"/>
                  <a:pt x="390696" y="30243"/>
                </a:cubicBezTo>
                <a:cubicBezTo>
                  <a:pt x="390696" y="30243"/>
                  <a:pt x="390696" y="30243"/>
                  <a:pt x="411958" y="6664"/>
                </a:cubicBezTo>
                <a:cubicBezTo>
                  <a:pt x="415824" y="2736"/>
                  <a:pt x="419691" y="770"/>
                  <a:pt x="425490" y="770"/>
                </a:cubicBezTo>
                <a:close/>
              </a:path>
            </a:pathLst>
          </a:custGeom>
          <a:solidFill>
            <a:schemeClr val="bg1"/>
          </a:solidFill>
          <a:ln>
            <a:noFill/>
          </a:ln>
        </p:spPr>
        <p:txBody>
          <a:bodyPr vert="horz" wrap="square" lIns="229675" tIns="229675" rIns="229675" bIns="229675" numCol="1" spcCol="127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marL="0" lvl="0" indent="0" algn="ctr" defTabSz="1289050">
              <a:lnSpc>
                <a:spcPct val="90000"/>
              </a:lnSpc>
              <a:spcBef>
                <a:spcPct val="0"/>
              </a:spcBef>
              <a:spcAft>
                <a:spcPct val="35000"/>
              </a:spcAft>
              <a:buNone/>
            </a:pPr>
            <a:endParaRPr lang="zh-CN" sz="2900" kern="1200">
              <a:solidFill>
                <a:schemeClr val="lt1"/>
              </a:solidFill>
              <a:latin typeface="微软雅黑"/>
              <a:ea typeface="微软雅黑"/>
            </a:endParaRPr>
          </a:p>
        </p:txBody>
      </p:sp>
      <p:sp>
        <p:nvSpPr>
          <p:cNvPr id="50" name="任意多边形: 形状 49"/>
          <p:cNvSpPr/>
          <p:nvPr/>
        </p:nvSpPr>
        <p:spPr>
          <a:xfrm>
            <a:off x="7270878" y="2755505"/>
            <a:ext cx="482600" cy="357984"/>
          </a:xfrm>
          <a:custGeom>
            <a:avLst/>
            <a:gdLst/>
            <a:ahLst/>
            <a:cxnLst/>
            <a:rect l="l" t="t" r="r" b="b"/>
            <a:pathLst>
              <a:path w="482600" h="357984">
                <a:moveTo>
                  <a:pt x="13196" y="310403"/>
                </a:moveTo>
                <a:cubicBezTo>
                  <a:pt x="13196" y="310403"/>
                  <a:pt x="13196" y="310403"/>
                  <a:pt x="469404" y="310403"/>
                </a:cubicBezTo>
                <a:cubicBezTo>
                  <a:pt x="476945" y="310403"/>
                  <a:pt x="482600" y="316113"/>
                  <a:pt x="482600" y="323726"/>
                </a:cubicBezTo>
                <a:cubicBezTo>
                  <a:pt x="482600" y="342758"/>
                  <a:pt x="467518" y="357984"/>
                  <a:pt x="448668" y="357984"/>
                </a:cubicBezTo>
                <a:cubicBezTo>
                  <a:pt x="448668" y="357984"/>
                  <a:pt x="448668" y="357984"/>
                  <a:pt x="33932" y="357984"/>
                </a:cubicBezTo>
                <a:cubicBezTo>
                  <a:pt x="15082" y="357984"/>
                  <a:pt x="0" y="342758"/>
                  <a:pt x="0" y="323726"/>
                </a:cubicBezTo>
                <a:cubicBezTo>
                  <a:pt x="0" y="316113"/>
                  <a:pt x="5655" y="310403"/>
                  <a:pt x="13196" y="310403"/>
                </a:cubicBezTo>
                <a:close/>
                <a:moveTo>
                  <a:pt x="142983" y="142740"/>
                </a:moveTo>
                <a:cubicBezTo>
                  <a:pt x="142983" y="142740"/>
                  <a:pt x="142983" y="142740"/>
                  <a:pt x="176484" y="142740"/>
                </a:cubicBezTo>
                <a:cubicBezTo>
                  <a:pt x="182067" y="142740"/>
                  <a:pt x="185789" y="146560"/>
                  <a:pt x="185789" y="152292"/>
                </a:cubicBezTo>
                <a:cubicBezTo>
                  <a:pt x="185789" y="152292"/>
                  <a:pt x="185789" y="152292"/>
                  <a:pt x="185789" y="230615"/>
                </a:cubicBezTo>
                <a:cubicBezTo>
                  <a:pt x="185789" y="236346"/>
                  <a:pt x="182067" y="240166"/>
                  <a:pt x="176484" y="240166"/>
                </a:cubicBezTo>
                <a:cubicBezTo>
                  <a:pt x="176484" y="240166"/>
                  <a:pt x="176484" y="240166"/>
                  <a:pt x="142983" y="240166"/>
                </a:cubicBezTo>
                <a:cubicBezTo>
                  <a:pt x="137399" y="240166"/>
                  <a:pt x="133677" y="236346"/>
                  <a:pt x="133677" y="230615"/>
                </a:cubicBezTo>
                <a:cubicBezTo>
                  <a:pt x="133677" y="230615"/>
                  <a:pt x="133677" y="230615"/>
                  <a:pt x="133677" y="152292"/>
                </a:cubicBezTo>
                <a:cubicBezTo>
                  <a:pt x="133677" y="146560"/>
                  <a:pt x="137399" y="142740"/>
                  <a:pt x="142983" y="142740"/>
                </a:cubicBezTo>
                <a:close/>
                <a:moveTo>
                  <a:pt x="224549" y="111020"/>
                </a:moveTo>
                <a:cubicBezTo>
                  <a:pt x="224549" y="111020"/>
                  <a:pt x="224549" y="111020"/>
                  <a:pt x="258050" y="111020"/>
                </a:cubicBezTo>
                <a:cubicBezTo>
                  <a:pt x="263633" y="111020"/>
                  <a:pt x="267355" y="116717"/>
                  <a:pt x="267355" y="120516"/>
                </a:cubicBezTo>
                <a:cubicBezTo>
                  <a:pt x="267355" y="120516"/>
                  <a:pt x="267355" y="120516"/>
                  <a:pt x="267355" y="230671"/>
                </a:cubicBezTo>
                <a:cubicBezTo>
                  <a:pt x="267355" y="236369"/>
                  <a:pt x="263633" y="240166"/>
                  <a:pt x="258050" y="240166"/>
                </a:cubicBezTo>
                <a:cubicBezTo>
                  <a:pt x="258050" y="240166"/>
                  <a:pt x="258050" y="240166"/>
                  <a:pt x="224549" y="240166"/>
                </a:cubicBezTo>
                <a:cubicBezTo>
                  <a:pt x="218965" y="240166"/>
                  <a:pt x="215243" y="236369"/>
                  <a:pt x="215243" y="230671"/>
                </a:cubicBezTo>
                <a:cubicBezTo>
                  <a:pt x="215243" y="230671"/>
                  <a:pt x="215243" y="230671"/>
                  <a:pt x="215243" y="120516"/>
                </a:cubicBezTo>
                <a:cubicBezTo>
                  <a:pt x="215243" y="116717"/>
                  <a:pt x="218965" y="111020"/>
                  <a:pt x="224549" y="111020"/>
                </a:cubicBezTo>
                <a:close/>
                <a:moveTo>
                  <a:pt x="308381" y="70237"/>
                </a:moveTo>
                <a:cubicBezTo>
                  <a:pt x="308381" y="70237"/>
                  <a:pt x="308381" y="70237"/>
                  <a:pt x="341882" y="70237"/>
                </a:cubicBezTo>
                <a:cubicBezTo>
                  <a:pt x="347466" y="70237"/>
                  <a:pt x="351188" y="74013"/>
                  <a:pt x="351188" y="79678"/>
                </a:cubicBezTo>
                <a:cubicBezTo>
                  <a:pt x="351188" y="79678"/>
                  <a:pt x="351188" y="79678"/>
                  <a:pt x="351188" y="230727"/>
                </a:cubicBezTo>
                <a:cubicBezTo>
                  <a:pt x="351188" y="236390"/>
                  <a:pt x="347466" y="240166"/>
                  <a:pt x="341882" y="240166"/>
                </a:cubicBezTo>
                <a:cubicBezTo>
                  <a:pt x="341882" y="240166"/>
                  <a:pt x="341882" y="240166"/>
                  <a:pt x="308381" y="240166"/>
                </a:cubicBezTo>
                <a:cubicBezTo>
                  <a:pt x="302798" y="240166"/>
                  <a:pt x="299076" y="236390"/>
                  <a:pt x="299076" y="230727"/>
                </a:cubicBezTo>
                <a:cubicBezTo>
                  <a:pt x="299076" y="230727"/>
                  <a:pt x="299076" y="230727"/>
                  <a:pt x="299076" y="79678"/>
                </a:cubicBezTo>
                <a:cubicBezTo>
                  <a:pt x="299076" y="74013"/>
                  <a:pt x="302798" y="70237"/>
                  <a:pt x="308381" y="70237"/>
                </a:cubicBezTo>
                <a:close/>
                <a:moveTo>
                  <a:pt x="76254" y="31720"/>
                </a:moveTo>
                <a:cubicBezTo>
                  <a:pt x="74379" y="31720"/>
                  <a:pt x="72503" y="33598"/>
                  <a:pt x="72503" y="35478"/>
                </a:cubicBezTo>
                <a:lnTo>
                  <a:pt x="72503" y="260945"/>
                </a:lnTo>
                <a:cubicBezTo>
                  <a:pt x="72503" y="262824"/>
                  <a:pt x="74379" y="262824"/>
                  <a:pt x="76254" y="262824"/>
                </a:cubicBezTo>
                <a:cubicBezTo>
                  <a:pt x="76254" y="262824"/>
                  <a:pt x="76254" y="262824"/>
                  <a:pt x="406346" y="262824"/>
                </a:cubicBezTo>
                <a:cubicBezTo>
                  <a:pt x="408221" y="262824"/>
                  <a:pt x="410097" y="262824"/>
                  <a:pt x="410097" y="260945"/>
                </a:cubicBezTo>
                <a:cubicBezTo>
                  <a:pt x="410097" y="260945"/>
                  <a:pt x="410097" y="260945"/>
                  <a:pt x="410097" y="35478"/>
                </a:cubicBezTo>
                <a:cubicBezTo>
                  <a:pt x="410097" y="33598"/>
                  <a:pt x="408221" y="31720"/>
                  <a:pt x="406346" y="31720"/>
                </a:cubicBezTo>
                <a:cubicBezTo>
                  <a:pt x="406346" y="31720"/>
                  <a:pt x="406346" y="31720"/>
                  <a:pt x="76254" y="31720"/>
                </a:cubicBezTo>
                <a:close/>
                <a:moveTo>
                  <a:pt x="76589" y="0"/>
                </a:moveTo>
                <a:cubicBezTo>
                  <a:pt x="76589" y="0"/>
                  <a:pt x="76589" y="0"/>
                  <a:pt x="408276" y="0"/>
                </a:cubicBezTo>
                <a:cubicBezTo>
                  <a:pt x="429006" y="0"/>
                  <a:pt x="444082" y="15029"/>
                  <a:pt x="444082" y="35692"/>
                </a:cubicBezTo>
                <a:cubicBezTo>
                  <a:pt x="444082" y="35692"/>
                  <a:pt x="444082" y="35692"/>
                  <a:pt x="444082" y="261118"/>
                </a:cubicBezTo>
                <a:cubicBezTo>
                  <a:pt x="444082" y="279903"/>
                  <a:pt x="429006" y="296810"/>
                  <a:pt x="408276" y="296810"/>
                </a:cubicBezTo>
                <a:cubicBezTo>
                  <a:pt x="408276" y="296810"/>
                  <a:pt x="408276" y="296810"/>
                  <a:pt x="76589" y="296810"/>
                </a:cubicBezTo>
                <a:cubicBezTo>
                  <a:pt x="55859" y="296810"/>
                  <a:pt x="40783" y="279903"/>
                  <a:pt x="40783" y="261118"/>
                </a:cubicBezTo>
                <a:cubicBezTo>
                  <a:pt x="40783" y="261118"/>
                  <a:pt x="40783" y="261118"/>
                  <a:pt x="40783" y="35692"/>
                </a:cubicBezTo>
                <a:cubicBezTo>
                  <a:pt x="40783" y="15029"/>
                  <a:pt x="55859" y="0"/>
                  <a:pt x="76589" y="0"/>
                </a:cubicBezTo>
                <a:close/>
              </a:path>
            </a:pathLst>
          </a:custGeom>
          <a:solidFill>
            <a:schemeClr val="bg1"/>
          </a:solidFill>
          <a:ln>
            <a:noFill/>
          </a:ln>
        </p:spPr>
        <p:txBody>
          <a:bodyPr vert="horz" wrap="square" lIns="229675" tIns="229675" rIns="229675" bIns="229675" numCol="1" spcCol="127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marL="0" lvl="0" indent="0" algn="ctr" defTabSz="1289050">
              <a:lnSpc>
                <a:spcPct val="90000"/>
              </a:lnSpc>
              <a:spcBef>
                <a:spcPct val="0"/>
              </a:spcBef>
              <a:spcAft>
                <a:spcPct val="35000"/>
              </a:spcAft>
              <a:buNone/>
            </a:pPr>
            <a:endParaRPr lang="zh-CN" sz="2900" kern="1200">
              <a:solidFill>
                <a:schemeClr val="lt1"/>
              </a:solidFill>
              <a:latin typeface="微软雅黑"/>
              <a:ea typeface="微软雅黑"/>
            </a:endParaRPr>
          </a:p>
        </p:txBody>
      </p:sp>
      <p:sp>
        <p:nvSpPr>
          <p:cNvPr id="51" name="任意多边形: 形状 50"/>
          <p:cNvSpPr/>
          <p:nvPr/>
        </p:nvSpPr>
        <p:spPr>
          <a:xfrm>
            <a:off x="7270878" y="4328460"/>
            <a:ext cx="482600" cy="482598"/>
          </a:xfrm>
          <a:custGeom>
            <a:avLst/>
            <a:gdLst/>
            <a:ahLst/>
            <a:cxnLst/>
            <a:rect l="l" t="t" r="r" b="b"/>
            <a:pathLst>
              <a:path w="482600" h="482598">
                <a:moveTo>
                  <a:pt x="290177" y="385616"/>
                </a:moveTo>
                <a:cubicBezTo>
                  <a:pt x="295796" y="393077"/>
                  <a:pt x="299541" y="398672"/>
                  <a:pt x="305160" y="406133"/>
                </a:cubicBezTo>
                <a:cubicBezTo>
                  <a:pt x="323889" y="430377"/>
                  <a:pt x="337000" y="447162"/>
                  <a:pt x="346365" y="458352"/>
                </a:cubicBezTo>
                <a:cubicBezTo>
                  <a:pt x="314525" y="473273"/>
                  <a:pt x="278939" y="482598"/>
                  <a:pt x="241480" y="482598"/>
                </a:cubicBezTo>
                <a:cubicBezTo>
                  <a:pt x="219005" y="482598"/>
                  <a:pt x="198403" y="478869"/>
                  <a:pt x="177800" y="473273"/>
                </a:cubicBezTo>
                <a:cubicBezTo>
                  <a:pt x="205895" y="454623"/>
                  <a:pt x="247099" y="426648"/>
                  <a:pt x="290177" y="385616"/>
                </a:cubicBezTo>
                <a:close/>
                <a:moveTo>
                  <a:pt x="277090" y="332508"/>
                </a:moveTo>
                <a:cubicBezTo>
                  <a:pt x="282418" y="332508"/>
                  <a:pt x="287748" y="332508"/>
                  <a:pt x="293076" y="332508"/>
                </a:cubicBezTo>
                <a:cubicBezTo>
                  <a:pt x="294853" y="336287"/>
                  <a:pt x="296629" y="340066"/>
                  <a:pt x="300181" y="343845"/>
                </a:cubicBezTo>
                <a:cubicBezTo>
                  <a:pt x="296629" y="345734"/>
                  <a:pt x="293076" y="349512"/>
                  <a:pt x="291300" y="353291"/>
                </a:cubicBezTo>
                <a:cubicBezTo>
                  <a:pt x="285972" y="345734"/>
                  <a:pt x="282418" y="340066"/>
                  <a:pt x="277090" y="332508"/>
                </a:cubicBezTo>
                <a:close/>
                <a:moveTo>
                  <a:pt x="213021" y="332508"/>
                </a:moveTo>
                <a:cubicBezTo>
                  <a:pt x="222443" y="332508"/>
                  <a:pt x="231866" y="334395"/>
                  <a:pt x="239403" y="334395"/>
                </a:cubicBezTo>
                <a:cubicBezTo>
                  <a:pt x="239403" y="334395"/>
                  <a:pt x="239403" y="334395"/>
                  <a:pt x="241287" y="334395"/>
                </a:cubicBezTo>
                <a:cubicBezTo>
                  <a:pt x="245057" y="334395"/>
                  <a:pt x="248826" y="334395"/>
                  <a:pt x="252595" y="334395"/>
                </a:cubicBezTo>
                <a:cubicBezTo>
                  <a:pt x="260132" y="345713"/>
                  <a:pt x="269555" y="357030"/>
                  <a:pt x="277092" y="368348"/>
                </a:cubicBezTo>
                <a:cubicBezTo>
                  <a:pt x="228097" y="417392"/>
                  <a:pt x="179101" y="449459"/>
                  <a:pt x="150835" y="466435"/>
                </a:cubicBezTo>
                <a:cubicBezTo>
                  <a:pt x="137643" y="460777"/>
                  <a:pt x="124452" y="453231"/>
                  <a:pt x="113146" y="445686"/>
                </a:cubicBezTo>
                <a:cubicBezTo>
                  <a:pt x="122569" y="426824"/>
                  <a:pt x="141412" y="394757"/>
                  <a:pt x="164026" y="355144"/>
                </a:cubicBezTo>
                <a:cubicBezTo>
                  <a:pt x="167795" y="357030"/>
                  <a:pt x="171563" y="357030"/>
                  <a:pt x="177217" y="357030"/>
                </a:cubicBezTo>
                <a:cubicBezTo>
                  <a:pt x="192292" y="357030"/>
                  <a:pt x="207368" y="347599"/>
                  <a:pt x="213021" y="332508"/>
                </a:cubicBezTo>
                <a:close/>
                <a:moveTo>
                  <a:pt x="471055" y="316344"/>
                </a:moveTo>
                <a:cubicBezTo>
                  <a:pt x="452116" y="372752"/>
                  <a:pt x="414236" y="417878"/>
                  <a:pt x="363099" y="447962"/>
                </a:cubicBezTo>
                <a:cubicBezTo>
                  <a:pt x="349841" y="429160"/>
                  <a:pt x="327112" y="400956"/>
                  <a:pt x="302491" y="368991"/>
                </a:cubicBezTo>
                <a:cubicBezTo>
                  <a:pt x="308173" y="363350"/>
                  <a:pt x="311962" y="359590"/>
                  <a:pt x="317643" y="353950"/>
                </a:cubicBezTo>
                <a:cubicBezTo>
                  <a:pt x="321431" y="355830"/>
                  <a:pt x="325218" y="355830"/>
                  <a:pt x="330901" y="355830"/>
                </a:cubicBezTo>
                <a:cubicBezTo>
                  <a:pt x="347947" y="355830"/>
                  <a:pt x="364993" y="344549"/>
                  <a:pt x="368781" y="327625"/>
                </a:cubicBezTo>
                <a:cubicBezTo>
                  <a:pt x="408554" y="323865"/>
                  <a:pt x="442645" y="320105"/>
                  <a:pt x="471055" y="316344"/>
                </a:cubicBezTo>
                <a:close/>
                <a:moveTo>
                  <a:pt x="4618" y="286327"/>
                </a:moveTo>
                <a:cubicBezTo>
                  <a:pt x="34272" y="297695"/>
                  <a:pt x="80606" y="312852"/>
                  <a:pt x="136206" y="324220"/>
                </a:cubicBezTo>
                <a:cubicBezTo>
                  <a:pt x="138059" y="331798"/>
                  <a:pt x="139913" y="337481"/>
                  <a:pt x="145473" y="343166"/>
                </a:cubicBezTo>
                <a:cubicBezTo>
                  <a:pt x="123233" y="381058"/>
                  <a:pt x="104699" y="413267"/>
                  <a:pt x="95433" y="434108"/>
                </a:cubicBezTo>
                <a:cubicBezTo>
                  <a:pt x="49098" y="398111"/>
                  <a:pt x="15738" y="345061"/>
                  <a:pt x="4618" y="286327"/>
                </a:cubicBezTo>
                <a:close/>
                <a:moveTo>
                  <a:pt x="213115" y="279399"/>
                </a:moveTo>
                <a:cubicBezTo>
                  <a:pt x="220723" y="290945"/>
                  <a:pt x="228328" y="302491"/>
                  <a:pt x="237837" y="314036"/>
                </a:cubicBezTo>
                <a:cubicBezTo>
                  <a:pt x="230231" y="314036"/>
                  <a:pt x="222624" y="312111"/>
                  <a:pt x="215018" y="312111"/>
                </a:cubicBezTo>
                <a:cubicBezTo>
                  <a:pt x="215018" y="304415"/>
                  <a:pt x="211214" y="296718"/>
                  <a:pt x="205510" y="290945"/>
                </a:cubicBezTo>
                <a:cubicBezTo>
                  <a:pt x="207411" y="287096"/>
                  <a:pt x="211214" y="283247"/>
                  <a:pt x="213115" y="279399"/>
                </a:cubicBezTo>
                <a:close/>
                <a:moveTo>
                  <a:pt x="404184" y="233217"/>
                </a:moveTo>
                <a:cubicBezTo>
                  <a:pt x="423118" y="255953"/>
                  <a:pt x="440159" y="276793"/>
                  <a:pt x="457201" y="297634"/>
                </a:cubicBezTo>
                <a:cubicBezTo>
                  <a:pt x="432586" y="299529"/>
                  <a:pt x="402290" y="303318"/>
                  <a:pt x="368207" y="307108"/>
                </a:cubicBezTo>
                <a:cubicBezTo>
                  <a:pt x="366315" y="301425"/>
                  <a:pt x="366315" y="297634"/>
                  <a:pt x="362527" y="295740"/>
                </a:cubicBezTo>
                <a:cubicBezTo>
                  <a:pt x="377675" y="274900"/>
                  <a:pt x="392823" y="254058"/>
                  <a:pt x="404184" y="233217"/>
                </a:cubicBezTo>
                <a:close/>
                <a:moveTo>
                  <a:pt x="422564" y="223981"/>
                </a:moveTo>
                <a:cubicBezTo>
                  <a:pt x="445803" y="231586"/>
                  <a:pt x="467106" y="237292"/>
                  <a:pt x="482600" y="242997"/>
                </a:cubicBezTo>
                <a:cubicBezTo>
                  <a:pt x="482600" y="260111"/>
                  <a:pt x="480664" y="273422"/>
                  <a:pt x="478727" y="288635"/>
                </a:cubicBezTo>
                <a:cubicBezTo>
                  <a:pt x="461297" y="269620"/>
                  <a:pt x="441931" y="248702"/>
                  <a:pt x="422564" y="223981"/>
                </a:cubicBezTo>
                <a:close/>
                <a:moveTo>
                  <a:pt x="164859" y="203199"/>
                </a:moveTo>
                <a:cubicBezTo>
                  <a:pt x="172353" y="218187"/>
                  <a:pt x="181720" y="233173"/>
                  <a:pt x="189214" y="246289"/>
                </a:cubicBezTo>
                <a:cubicBezTo>
                  <a:pt x="192961" y="250036"/>
                  <a:pt x="196708" y="255656"/>
                  <a:pt x="198582" y="259403"/>
                </a:cubicBezTo>
                <a:cubicBezTo>
                  <a:pt x="194835" y="266897"/>
                  <a:pt x="191088" y="272517"/>
                  <a:pt x="187341" y="278136"/>
                </a:cubicBezTo>
                <a:cubicBezTo>
                  <a:pt x="183594" y="276264"/>
                  <a:pt x="179847" y="276264"/>
                  <a:pt x="176100" y="276264"/>
                </a:cubicBezTo>
                <a:cubicBezTo>
                  <a:pt x="159240" y="276264"/>
                  <a:pt x="144253" y="287503"/>
                  <a:pt x="138633" y="302491"/>
                </a:cubicBezTo>
                <a:cubicBezTo>
                  <a:pt x="76810" y="291250"/>
                  <a:pt x="28102" y="272517"/>
                  <a:pt x="1873" y="261276"/>
                </a:cubicBezTo>
                <a:cubicBezTo>
                  <a:pt x="0" y="253783"/>
                  <a:pt x="0" y="248162"/>
                  <a:pt x="0" y="240668"/>
                </a:cubicBezTo>
                <a:cubicBezTo>
                  <a:pt x="0" y="233173"/>
                  <a:pt x="0" y="227554"/>
                  <a:pt x="1873" y="220061"/>
                </a:cubicBezTo>
                <a:cubicBezTo>
                  <a:pt x="33721" y="214440"/>
                  <a:pt x="93671" y="206946"/>
                  <a:pt x="164859" y="203199"/>
                </a:cubicBezTo>
                <a:close/>
                <a:moveTo>
                  <a:pt x="271003" y="200890"/>
                </a:moveTo>
                <a:cubicBezTo>
                  <a:pt x="313853" y="202775"/>
                  <a:pt x="354839" y="208433"/>
                  <a:pt x="390237" y="217861"/>
                </a:cubicBezTo>
                <a:cubicBezTo>
                  <a:pt x="377195" y="238606"/>
                  <a:pt x="362292" y="261234"/>
                  <a:pt x="347387" y="281977"/>
                </a:cubicBezTo>
                <a:cubicBezTo>
                  <a:pt x="341797" y="280092"/>
                  <a:pt x="336209" y="278206"/>
                  <a:pt x="330619" y="278206"/>
                </a:cubicBezTo>
                <a:cubicBezTo>
                  <a:pt x="310126" y="278206"/>
                  <a:pt x="293360" y="293292"/>
                  <a:pt x="291496" y="312150"/>
                </a:cubicBezTo>
                <a:cubicBezTo>
                  <a:pt x="282181" y="312150"/>
                  <a:pt x="271003" y="312150"/>
                  <a:pt x="261688" y="314036"/>
                </a:cubicBezTo>
                <a:cubicBezTo>
                  <a:pt x="248647" y="295179"/>
                  <a:pt x="237469" y="278206"/>
                  <a:pt x="226291" y="261234"/>
                </a:cubicBezTo>
                <a:cubicBezTo>
                  <a:pt x="233742" y="249919"/>
                  <a:pt x="243057" y="236719"/>
                  <a:pt x="252373" y="225404"/>
                </a:cubicBezTo>
                <a:cubicBezTo>
                  <a:pt x="257962" y="215975"/>
                  <a:pt x="265413" y="208433"/>
                  <a:pt x="271003" y="200890"/>
                </a:cubicBezTo>
                <a:close/>
                <a:moveTo>
                  <a:pt x="244765" y="200890"/>
                </a:moveTo>
                <a:cubicBezTo>
                  <a:pt x="240916" y="204504"/>
                  <a:pt x="238992" y="208117"/>
                  <a:pt x="235143" y="211732"/>
                </a:cubicBezTo>
                <a:cubicBezTo>
                  <a:pt x="227447" y="222574"/>
                  <a:pt x="219749" y="231610"/>
                  <a:pt x="212052" y="242453"/>
                </a:cubicBezTo>
                <a:cubicBezTo>
                  <a:pt x="210128" y="240647"/>
                  <a:pt x="208203" y="237032"/>
                  <a:pt x="206279" y="235226"/>
                </a:cubicBezTo>
                <a:cubicBezTo>
                  <a:pt x="200507" y="224382"/>
                  <a:pt x="192810" y="213538"/>
                  <a:pt x="187037" y="202696"/>
                </a:cubicBezTo>
                <a:cubicBezTo>
                  <a:pt x="206279" y="202696"/>
                  <a:pt x="225523" y="200890"/>
                  <a:pt x="244765" y="200890"/>
                </a:cubicBezTo>
                <a:close/>
                <a:moveTo>
                  <a:pt x="320040" y="150090"/>
                </a:moveTo>
                <a:cubicBezTo>
                  <a:pt x="325582" y="151979"/>
                  <a:pt x="331124" y="153867"/>
                  <a:pt x="338513" y="153867"/>
                </a:cubicBezTo>
                <a:cubicBezTo>
                  <a:pt x="340360" y="153867"/>
                  <a:pt x="344055" y="153867"/>
                  <a:pt x="345902" y="153867"/>
                </a:cubicBezTo>
                <a:cubicBezTo>
                  <a:pt x="351444" y="159536"/>
                  <a:pt x="355138" y="167093"/>
                  <a:pt x="358833" y="172760"/>
                </a:cubicBezTo>
                <a:cubicBezTo>
                  <a:pt x="362527" y="178429"/>
                  <a:pt x="368069" y="185985"/>
                  <a:pt x="371764" y="191653"/>
                </a:cubicBezTo>
                <a:cubicBezTo>
                  <a:pt x="345902" y="187874"/>
                  <a:pt x="318193" y="184096"/>
                  <a:pt x="288637" y="182206"/>
                </a:cubicBezTo>
                <a:cubicBezTo>
                  <a:pt x="299720" y="170871"/>
                  <a:pt x="310804" y="159536"/>
                  <a:pt x="320040" y="150090"/>
                </a:cubicBezTo>
                <a:close/>
                <a:moveTo>
                  <a:pt x="461433" y="143163"/>
                </a:moveTo>
                <a:cubicBezTo>
                  <a:pt x="472978" y="168056"/>
                  <a:pt x="478751" y="194863"/>
                  <a:pt x="482600" y="221672"/>
                </a:cubicBezTo>
                <a:cubicBezTo>
                  <a:pt x="465282" y="215927"/>
                  <a:pt x="446039" y="210183"/>
                  <a:pt x="424872" y="204439"/>
                </a:cubicBezTo>
                <a:cubicBezTo>
                  <a:pt x="438343" y="181460"/>
                  <a:pt x="451812" y="162311"/>
                  <a:pt x="461433" y="143163"/>
                </a:cubicBezTo>
                <a:close/>
                <a:moveTo>
                  <a:pt x="416098" y="76199"/>
                </a:moveTo>
                <a:cubicBezTo>
                  <a:pt x="429388" y="89379"/>
                  <a:pt x="440780" y="104440"/>
                  <a:pt x="450273" y="123269"/>
                </a:cubicBezTo>
                <a:cubicBezTo>
                  <a:pt x="438881" y="143979"/>
                  <a:pt x="421794" y="170338"/>
                  <a:pt x="404706" y="198581"/>
                </a:cubicBezTo>
                <a:cubicBezTo>
                  <a:pt x="404706" y="198581"/>
                  <a:pt x="402808" y="198581"/>
                  <a:pt x="402808" y="198581"/>
                </a:cubicBezTo>
                <a:cubicBezTo>
                  <a:pt x="393314" y="185402"/>
                  <a:pt x="385720" y="174104"/>
                  <a:pt x="376228" y="160925"/>
                </a:cubicBezTo>
                <a:cubicBezTo>
                  <a:pt x="372430" y="155277"/>
                  <a:pt x="368634" y="149629"/>
                  <a:pt x="364836" y="143979"/>
                </a:cubicBezTo>
                <a:cubicBezTo>
                  <a:pt x="372430" y="136449"/>
                  <a:pt x="378126" y="125152"/>
                  <a:pt x="378126" y="113854"/>
                </a:cubicBezTo>
                <a:cubicBezTo>
                  <a:pt x="378126" y="110090"/>
                  <a:pt x="378126" y="106324"/>
                  <a:pt x="376228" y="102558"/>
                </a:cubicBezTo>
                <a:cubicBezTo>
                  <a:pt x="391416" y="91261"/>
                  <a:pt x="404706" y="83729"/>
                  <a:pt x="416098" y="76199"/>
                </a:cubicBezTo>
                <a:close/>
                <a:moveTo>
                  <a:pt x="106218" y="41564"/>
                </a:moveTo>
                <a:cubicBezTo>
                  <a:pt x="115626" y="79498"/>
                  <a:pt x="134441" y="134504"/>
                  <a:pt x="157018" y="183821"/>
                </a:cubicBezTo>
                <a:cubicBezTo>
                  <a:pt x="93047" y="187614"/>
                  <a:pt x="36604" y="195201"/>
                  <a:pt x="4618" y="200891"/>
                </a:cubicBezTo>
                <a:cubicBezTo>
                  <a:pt x="15907" y="134504"/>
                  <a:pt x="53536" y="77601"/>
                  <a:pt x="106218" y="41564"/>
                </a:cubicBezTo>
                <a:close/>
                <a:moveTo>
                  <a:pt x="295563" y="6927"/>
                </a:moveTo>
                <a:cubicBezTo>
                  <a:pt x="335237" y="16220"/>
                  <a:pt x="371134" y="34804"/>
                  <a:pt x="399473" y="60825"/>
                </a:cubicBezTo>
                <a:cubicBezTo>
                  <a:pt x="390027" y="66400"/>
                  <a:pt x="378690" y="75693"/>
                  <a:pt x="365466" y="83127"/>
                </a:cubicBezTo>
                <a:cubicBezTo>
                  <a:pt x="357909" y="77550"/>
                  <a:pt x="348462" y="73834"/>
                  <a:pt x="339016" y="73834"/>
                </a:cubicBezTo>
                <a:cubicBezTo>
                  <a:pt x="335237" y="73834"/>
                  <a:pt x="331460" y="73834"/>
                  <a:pt x="327681" y="75693"/>
                </a:cubicBezTo>
                <a:cubicBezTo>
                  <a:pt x="314456" y="49673"/>
                  <a:pt x="303120" y="25511"/>
                  <a:pt x="295563" y="6927"/>
                </a:cubicBezTo>
                <a:close/>
                <a:moveTo>
                  <a:pt x="240378" y="0"/>
                </a:moveTo>
                <a:cubicBezTo>
                  <a:pt x="251573" y="0"/>
                  <a:pt x="260903" y="0"/>
                  <a:pt x="270234" y="1876"/>
                </a:cubicBezTo>
                <a:cubicBezTo>
                  <a:pt x="279563" y="22513"/>
                  <a:pt x="290759" y="52531"/>
                  <a:pt x="309418" y="86302"/>
                </a:cubicBezTo>
                <a:cubicBezTo>
                  <a:pt x="301954" y="91930"/>
                  <a:pt x="298222" y="101310"/>
                  <a:pt x="298222" y="112567"/>
                </a:cubicBezTo>
                <a:cubicBezTo>
                  <a:pt x="298222" y="120072"/>
                  <a:pt x="300088" y="127576"/>
                  <a:pt x="303819" y="133205"/>
                </a:cubicBezTo>
                <a:cubicBezTo>
                  <a:pt x="288893" y="146339"/>
                  <a:pt x="273965" y="161346"/>
                  <a:pt x="260903" y="178232"/>
                </a:cubicBezTo>
                <a:cubicBezTo>
                  <a:pt x="259038" y="178232"/>
                  <a:pt x="259038" y="178232"/>
                  <a:pt x="257172" y="178232"/>
                </a:cubicBezTo>
                <a:cubicBezTo>
                  <a:pt x="231048" y="178232"/>
                  <a:pt x="203060" y="180109"/>
                  <a:pt x="178803" y="180109"/>
                </a:cubicBezTo>
                <a:cubicBezTo>
                  <a:pt x="152679" y="127576"/>
                  <a:pt x="134020" y="65664"/>
                  <a:pt x="124691" y="30017"/>
                </a:cubicBezTo>
                <a:cubicBezTo>
                  <a:pt x="158278" y="11257"/>
                  <a:pt x="197462" y="0"/>
                  <a:pt x="240378" y="0"/>
                </a:cubicBezTo>
                <a:close/>
              </a:path>
            </a:pathLst>
          </a:custGeom>
          <a:solidFill>
            <a:schemeClr val="bg1"/>
          </a:solidFill>
          <a:ln>
            <a:noFill/>
          </a:ln>
        </p:spPr>
        <p:txBody>
          <a:bodyPr vert="horz" wrap="square" lIns="229675" tIns="229675" rIns="229675" bIns="229675" numCol="1" spcCol="127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marL="0" lvl="0" indent="0" algn="ctr" defTabSz="1289050">
              <a:lnSpc>
                <a:spcPct val="90000"/>
              </a:lnSpc>
              <a:spcBef>
                <a:spcPct val="0"/>
              </a:spcBef>
              <a:spcAft>
                <a:spcPct val="35000"/>
              </a:spcAft>
              <a:buNone/>
            </a:pPr>
            <a:endParaRPr lang="zh-CN" sz="2900" kern="1200">
              <a:solidFill>
                <a:schemeClr val="lt1"/>
              </a:solidFill>
              <a:latin typeface="微软雅黑"/>
              <a:ea typeface="微软雅黑"/>
            </a:endParaRPr>
          </a:p>
        </p:txBody>
      </p:sp>
      <p:sp>
        <p:nvSpPr>
          <p:cNvPr id="52" name="任意多边形: 形状 51"/>
          <p:cNvSpPr/>
          <p:nvPr/>
        </p:nvSpPr>
        <p:spPr>
          <a:xfrm>
            <a:off x="5854700" y="5149555"/>
            <a:ext cx="482600" cy="475672"/>
          </a:xfrm>
          <a:custGeom>
            <a:avLst/>
            <a:gdLst/>
            <a:ahLst/>
            <a:cxnLst/>
            <a:rect l="l" t="t" r="r" b="b"/>
            <a:pathLst>
              <a:path w="482600" h="475672">
                <a:moveTo>
                  <a:pt x="226231" y="77246"/>
                </a:moveTo>
                <a:cubicBezTo>
                  <a:pt x="235649" y="71581"/>
                  <a:pt x="246952" y="71581"/>
                  <a:pt x="256371" y="77246"/>
                </a:cubicBezTo>
                <a:cubicBezTo>
                  <a:pt x="256371" y="77246"/>
                  <a:pt x="256371" y="77246"/>
                  <a:pt x="412721" y="205649"/>
                </a:cubicBezTo>
                <a:cubicBezTo>
                  <a:pt x="416488" y="209425"/>
                  <a:pt x="420255" y="216979"/>
                  <a:pt x="420255" y="224532"/>
                </a:cubicBezTo>
                <a:cubicBezTo>
                  <a:pt x="420255" y="224532"/>
                  <a:pt x="420255" y="224532"/>
                  <a:pt x="420255" y="451125"/>
                </a:cubicBezTo>
                <a:cubicBezTo>
                  <a:pt x="420255" y="464343"/>
                  <a:pt x="410837" y="475672"/>
                  <a:pt x="397650" y="475672"/>
                </a:cubicBezTo>
                <a:cubicBezTo>
                  <a:pt x="397650" y="475672"/>
                  <a:pt x="397650" y="475672"/>
                  <a:pt x="301581" y="475672"/>
                </a:cubicBezTo>
                <a:cubicBezTo>
                  <a:pt x="301581" y="475672"/>
                  <a:pt x="301581" y="475672"/>
                  <a:pt x="301581" y="341605"/>
                </a:cubicBezTo>
                <a:cubicBezTo>
                  <a:pt x="301581" y="332164"/>
                  <a:pt x="294046" y="324610"/>
                  <a:pt x="284626" y="324610"/>
                </a:cubicBezTo>
                <a:cubicBezTo>
                  <a:pt x="284626" y="324610"/>
                  <a:pt x="284626" y="324610"/>
                  <a:pt x="197975" y="324610"/>
                </a:cubicBezTo>
                <a:cubicBezTo>
                  <a:pt x="188557" y="324610"/>
                  <a:pt x="181021" y="332164"/>
                  <a:pt x="181021" y="341605"/>
                </a:cubicBezTo>
                <a:cubicBezTo>
                  <a:pt x="181021" y="341605"/>
                  <a:pt x="181021" y="341605"/>
                  <a:pt x="181021" y="475672"/>
                </a:cubicBezTo>
                <a:cubicBezTo>
                  <a:pt x="181021" y="475672"/>
                  <a:pt x="181021" y="475672"/>
                  <a:pt x="84951" y="475672"/>
                </a:cubicBezTo>
                <a:cubicBezTo>
                  <a:pt x="71764" y="475672"/>
                  <a:pt x="62346" y="464343"/>
                  <a:pt x="62346" y="451125"/>
                </a:cubicBezTo>
                <a:cubicBezTo>
                  <a:pt x="62346" y="451125"/>
                  <a:pt x="62346" y="451125"/>
                  <a:pt x="62346" y="224532"/>
                </a:cubicBezTo>
                <a:cubicBezTo>
                  <a:pt x="62346" y="216979"/>
                  <a:pt x="66113" y="209425"/>
                  <a:pt x="69881" y="205649"/>
                </a:cubicBezTo>
                <a:cubicBezTo>
                  <a:pt x="69881" y="205649"/>
                  <a:pt x="69881" y="205649"/>
                  <a:pt x="226231" y="77246"/>
                </a:cubicBezTo>
                <a:close/>
                <a:moveTo>
                  <a:pt x="241300" y="0"/>
                </a:moveTo>
                <a:cubicBezTo>
                  <a:pt x="252611" y="0"/>
                  <a:pt x="265808" y="3792"/>
                  <a:pt x="275233" y="13273"/>
                </a:cubicBezTo>
                <a:cubicBezTo>
                  <a:pt x="275233" y="13273"/>
                  <a:pt x="275233" y="13273"/>
                  <a:pt x="473175" y="170648"/>
                </a:cubicBezTo>
                <a:cubicBezTo>
                  <a:pt x="478830" y="176336"/>
                  <a:pt x="482600" y="183921"/>
                  <a:pt x="482600" y="189608"/>
                </a:cubicBezTo>
                <a:cubicBezTo>
                  <a:pt x="482600" y="189608"/>
                  <a:pt x="482600" y="200986"/>
                  <a:pt x="482600" y="208570"/>
                </a:cubicBezTo>
                <a:cubicBezTo>
                  <a:pt x="482600" y="221843"/>
                  <a:pt x="471289" y="233219"/>
                  <a:pt x="458094" y="233219"/>
                </a:cubicBezTo>
                <a:cubicBezTo>
                  <a:pt x="444897" y="233219"/>
                  <a:pt x="433586" y="221843"/>
                  <a:pt x="433586" y="208570"/>
                </a:cubicBezTo>
                <a:cubicBezTo>
                  <a:pt x="433586" y="206673"/>
                  <a:pt x="433586" y="204778"/>
                  <a:pt x="433586" y="202881"/>
                </a:cubicBezTo>
                <a:cubicBezTo>
                  <a:pt x="433586" y="202881"/>
                  <a:pt x="433586" y="202881"/>
                  <a:pt x="256382" y="60675"/>
                </a:cubicBezTo>
                <a:cubicBezTo>
                  <a:pt x="256382" y="60675"/>
                  <a:pt x="248840" y="54988"/>
                  <a:pt x="241300" y="54988"/>
                </a:cubicBezTo>
                <a:cubicBezTo>
                  <a:pt x="233760" y="54988"/>
                  <a:pt x="226219" y="60675"/>
                  <a:pt x="226219" y="60675"/>
                </a:cubicBezTo>
                <a:cubicBezTo>
                  <a:pt x="226219" y="60675"/>
                  <a:pt x="226219" y="60675"/>
                  <a:pt x="49014" y="202881"/>
                </a:cubicBezTo>
                <a:cubicBezTo>
                  <a:pt x="49014" y="204778"/>
                  <a:pt x="49014" y="206673"/>
                  <a:pt x="49014" y="208570"/>
                </a:cubicBezTo>
                <a:cubicBezTo>
                  <a:pt x="49014" y="221843"/>
                  <a:pt x="37703" y="233219"/>
                  <a:pt x="24508" y="233219"/>
                </a:cubicBezTo>
                <a:cubicBezTo>
                  <a:pt x="11311" y="233219"/>
                  <a:pt x="0" y="221843"/>
                  <a:pt x="0" y="208570"/>
                </a:cubicBezTo>
                <a:cubicBezTo>
                  <a:pt x="0" y="200986"/>
                  <a:pt x="0" y="189608"/>
                  <a:pt x="0" y="189608"/>
                </a:cubicBezTo>
                <a:cubicBezTo>
                  <a:pt x="0" y="183921"/>
                  <a:pt x="3770" y="176336"/>
                  <a:pt x="9425" y="170648"/>
                </a:cubicBezTo>
                <a:cubicBezTo>
                  <a:pt x="9425" y="170648"/>
                  <a:pt x="9425" y="170648"/>
                  <a:pt x="207367" y="13273"/>
                </a:cubicBezTo>
                <a:cubicBezTo>
                  <a:pt x="216794" y="3792"/>
                  <a:pt x="229989" y="0"/>
                  <a:pt x="241300" y="0"/>
                </a:cubicBezTo>
                <a:close/>
              </a:path>
            </a:pathLst>
          </a:custGeom>
          <a:solidFill>
            <a:schemeClr val="bg1"/>
          </a:solidFill>
          <a:ln>
            <a:noFill/>
          </a:ln>
        </p:spPr>
        <p:txBody>
          <a:bodyPr vert="horz" wrap="square" lIns="229675" tIns="229675" rIns="229675" bIns="229675" numCol="1" spcCol="127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marL="0" lvl="0" indent="0" algn="ctr" defTabSz="1289050">
              <a:lnSpc>
                <a:spcPct val="90000"/>
              </a:lnSpc>
              <a:spcBef>
                <a:spcPct val="0"/>
              </a:spcBef>
              <a:spcAft>
                <a:spcPct val="35000"/>
              </a:spcAft>
              <a:buNone/>
            </a:pPr>
            <a:endParaRPr lang="zh-CN" sz="2900" kern="1200">
              <a:solidFill>
                <a:schemeClr val="lt1"/>
              </a:solidFill>
              <a:latin typeface="微软雅黑"/>
              <a:ea typeface="微软雅黑"/>
            </a:endParaRPr>
          </a:p>
        </p:txBody>
      </p:sp>
      <p:sp>
        <p:nvSpPr>
          <p:cNvPr id="53" name="任意多边形: 形状 52"/>
          <p:cNvSpPr/>
          <p:nvPr/>
        </p:nvSpPr>
        <p:spPr>
          <a:xfrm>
            <a:off x="4454382" y="4328459"/>
            <a:ext cx="450879" cy="482600"/>
          </a:xfrm>
          <a:custGeom>
            <a:avLst/>
            <a:gdLst/>
            <a:ahLst/>
            <a:cxnLst/>
            <a:rect l="l" t="t" r="r" b="b"/>
            <a:pathLst>
              <a:path w="450879" h="482600">
                <a:moveTo>
                  <a:pt x="385369" y="348922"/>
                </a:moveTo>
                <a:cubicBezTo>
                  <a:pt x="420932" y="348922"/>
                  <a:pt x="450879" y="379046"/>
                  <a:pt x="450879" y="414820"/>
                </a:cubicBezTo>
                <a:cubicBezTo>
                  <a:pt x="450879" y="414820"/>
                  <a:pt x="450879" y="414820"/>
                  <a:pt x="450879" y="473186"/>
                </a:cubicBezTo>
                <a:cubicBezTo>
                  <a:pt x="450879" y="475069"/>
                  <a:pt x="449008" y="478835"/>
                  <a:pt x="447135" y="478835"/>
                </a:cubicBezTo>
                <a:cubicBezTo>
                  <a:pt x="447135" y="480717"/>
                  <a:pt x="443392" y="482600"/>
                  <a:pt x="441521" y="482600"/>
                </a:cubicBezTo>
                <a:cubicBezTo>
                  <a:pt x="441521" y="482600"/>
                  <a:pt x="441521" y="482600"/>
                  <a:pt x="331091" y="482600"/>
                </a:cubicBezTo>
                <a:cubicBezTo>
                  <a:pt x="325476" y="482600"/>
                  <a:pt x="321732" y="478835"/>
                  <a:pt x="321732" y="473186"/>
                </a:cubicBezTo>
                <a:cubicBezTo>
                  <a:pt x="321732" y="473186"/>
                  <a:pt x="321732" y="473186"/>
                  <a:pt x="321732" y="414820"/>
                </a:cubicBezTo>
                <a:cubicBezTo>
                  <a:pt x="321732" y="379046"/>
                  <a:pt x="351680" y="348922"/>
                  <a:pt x="385369" y="348922"/>
                </a:cubicBezTo>
                <a:close/>
                <a:moveTo>
                  <a:pt x="225439" y="348922"/>
                </a:moveTo>
                <a:cubicBezTo>
                  <a:pt x="261523" y="348922"/>
                  <a:pt x="290012" y="379046"/>
                  <a:pt x="290012" y="414820"/>
                </a:cubicBezTo>
                <a:cubicBezTo>
                  <a:pt x="290012" y="414820"/>
                  <a:pt x="290012" y="414820"/>
                  <a:pt x="290012" y="473186"/>
                </a:cubicBezTo>
                <a:cubicBezTo>
                  <a:pt x="290012" y="475069"/>
                  <a:pt x="290012" y="478835"/>
                  <a:pt x="288113" y="478835"/>
                </a:cubicBezTo>
                <a:cubicBezTo>
                  <a:pt x="286213" y="480717"/>
                  <a:pt x="284315" y="482600"/>
                  <a:pt x="280515" y="482600"/>
                </a:cubicBezTo>
                <a:cubicBezTo>
                  <a:pt x="280515" y="482600"/>
                  <a:pt x="280515" y="482600"/>
                  <a:pt x="170361" y="482600"/>
                </a:cubicBezTo>
                <a:cubicBezTo>
                  <a:pt x="164663" y="482600"/>
                  <a:pt x="160865" y="478835"/>
                  <a:pt x="160865" y="473186"/>
                </a:cubicBezTo>
                <a:cubicBezTo>
                  <a:pt x="160865" y="473186"/>
                  <a:pt x="160865" y="473186"/>
                  <a:pt x="160865" y="414820"/>
                </a:cubicBezTo>
                <a:cubicBezTo>
                  <a:pt x="160865" y="379046"/>
                  <a:pt x="189353" y="348922"/>
                  <a:pt x="225439" y="348922"/>
                </a:cubicBezTo>
                <a:close/>
                <a:moveTo>
                  <a:pt x="65510" y="348922"/>
                </a:moveTo>
                <a:cubicBezTo>
                  <a:pt x="99199" y="348922"/>
                  <a:pt x="129147" y="379046"/>
                  <a:pt x="129147" y="414820"/>
                </a:cubicBezTo>
                <a:cubicBezTo>
                  <a:pt x="129147" y="414820"/>
                  <a:pt x="129147" y="414820"/>
                  <a:pt x="129147" y="473186"/>
                </a:cubicBezTo>
                <a:cubicBezTo>
                  <a:pt x="129147" y="475069"/>
                  <a:pt x="129147" y="478835"/>
                  <a:pt x="127274" y="478835"/>
                </a:cubicBezTo>
                <a:cubicBezTo>
                  <a:pt x="125403" y="480717"/>
                  <a:pt x="121660" y="482600"/>
                  <a:pt x="119788" y="482600"/>
                </a:cubicBezTo>
                <a:cubicBezTo>
                  <a:pt x="119788" y="482600"/>
                  <a:pt x="119788" y="482600"/>
                  <a:pt x="9358" y="482600"/>
                </a:cubicBezTo>
                <a:cubicBezTo>
                  <a:pt x="5615" y="482600"/>
                  <a:pt x="0" y="478835"/>
                  <a:pt x="0" y="473186"/>
                </a:cubicBezTo>
                <a:cubicBezTo>
                  <a:pt x="0" y="473186"/>
                  <a:pt x="0" y="473186"/>
                  <a:pt x="0" y="414820"/>
                </a:cubicBezTo>
                <a:cubicBezTo>
                  <a:pt x="0" y="379046"/>
                  <a:pt x="29947" y="348922"/>
                  <a:pt x="65510" y="348922"/>
                </a:cubicBezTo>
                <a:close/>
                <a:moveTo>
                  <a:pt x="387439" y="258293"/>
                </a:moveTo>
                <a:cubicBezTo>
                  <a:pt x="409899" y="258293"/>
                  <a:pt x="430487" y="277009"/>
                  <a:pt x="430487" y="301342"/>
                </a:cubicBezTo>
                <a:cubicBezTo>
                  <a:pt x="430487" y="325673"/>
                  <a:pt x="409899" y="344390"/>
                  <a:pt x="387439" y="344390"/>
                </a:cubicBezTo>
                <a:cubicBezTo>
                  <a:pt x="363106" y="344390"/>
                  <a:pt x="344389" y="325673"/>
                  <a:pt x="344389" y="301342"/>
                </a:cubicBezTo>
                <a:cubicBezTo>
                  <a:pt x="344389" y="277009"/>
                  <a:pt x="363106" y="258293"/>
                  <a:pt x="387439" y="258293"/>
                </a:cubicBezTo>
                <a:close/>
                <a:moveTo>
                  <a:pt x="227528" y="258293"/>
                </a:moveTo>
                <a:cubicBezTo>
                  <a:pt x="250487" y="258293"/>
                  <a:pt x="269620" y="277009"/>
                  <a:pt x="269620" y="301342"/>
                </a:cubicBezTo>
                <a:cubicBezTo>
                  <a:pt x="269620" y="325673"/>
                  <a:pt x="250487" y="344390"/>
                  <a:pt x="227528" y="344390"/>
                </a:cubicBezTo>
                <a:cubicBezTo>
                  <a:pt x="202655" y="344390"/>
                  <a:pt x="183523" y="325673"/>
                  <a:pt x="183523" y="301342"/>
                </a:cubicBezTo>
                <a:cubicBezTo>
                  <a:pt x="183523" y="277009"/>
                  <a:pt x="202655" y="258293"/>
                  <a:pt x="227528" y="258293"/>
                </a:cubicBezTo>
                <a:close/>
                <a:moveTo>
                  <a:pt x="65707" y="258293"/>
                </a:moveTo>
                <a:cubicBezTo>
                  <a:pt x="89483" y="258293"/>
                  <a:pt x="108756" y="277566"/>
                  <a:pt x="108756" y="301342"/>
                </a:cubicBezTo>
                <a:cubicBezTo>
                  <a:pt x="108756" y="325118"/>
                  <a:pt x="89483" y="344392"/>
                  <a:pt x="65707" y="344392"/>
                </a:cubicBezTo>
                <a:cubicBezTo>
                  <a:pt x="41930" y="344392"/>
                  <a:pt x="22657" y="325118"/>
                  <a:pt x="22657" y="301342"/>
                </a:cubicBezTo>
                <a:cubicBezTo>
                  <a:pt x="22657" y="277566"/>
                  <a:pt x="41930" y="258293"/>
                  <a:pt x="65707" y="258293"/>
                </a:cubicBezTo>
                <a:close/>
                <a:moveTo>
                  <a:pt x="385358" y="111021"/>
                </a:moveTo>
                <a:cubicBezTo>
                  <a:pt x="360711" y="111021"/>
                  <a:pt x="339858" y="131957"/>
                  <a:pt x="339858" y="156698"/>
                </a:cubicBezTo>
                <a:cubicBezTo>
                  <a:pt x="339858" y="156698"/>
                  <a:pt x="339858" y="156698"/>
                  <a:pt x="339858" y="206182"/>
                </a:cubicBezTo>
                <a:cubicBezTo>
                  <a:pt x="339858" y="206182"/>
                  <a:pt x="339858" y="206182"/>
                  <a:pt x="432753" y="206182"/>
                </a:cubicBezTo>
                <a:lnTo>
                  <a:pt x="432753" y="156698"/>
                </a:lnTo>
                <a:cubicBezTo>
                  <a:pt x="432753" y="131957"/>
                  <a:pt x="411900" y="111021"/>
                  <a:pt x="385358" y="111021"/>
                </a:cubicBezTo>
                <a:close/>
                <a:moveTo>
                  <a:pt x="385369" y="92895"/>
                </a:moveTo>
                <a:cubicBezTo>
                  <a:pt x="420932" y="92895"/>
                  <a:pt x="450879" y="121137"/>
                  <a:pt x="450879" y="156911"/>
                </a:cubicBezTo>
                <a:cubicBezTo>
                  <a:pt x="450879" y="156911"/>
                  <a:pt x="450879" y="156911"/>
                  <a:pt x="450879" y="215277"/>
                </a:cubicBezTo>
                <a:cubicBezTo>
                  <a:pt x="450879" y="219042"/>
                  <a:pt x="449008" y="220926"/>
                  <a:pt x="447135" y="222809"/>
                </a:cubicBezTo>
                <a:cubicBezTo>
                  <a:pt x="447135" y="224691"/>
                  <a:pt x="443392" y="226574"/>
                  <a:pt x="441521" y="226574"/>
                </a:cubicBezTo>
                <a:cubicBezTo>
                  <a:pt x="441521" y="226574"/>
                  <a:pt x="441521" y="226574"/>
                  <a:pt x="331091" y="226574"/>
                </a:cubicBezTo>
                <a:cubicBezTo>
                  <a:pt x="325476" y="226574"/>
                  <a:pt x="321732" y="220926"/>
                  <a:pt x="321732" y="215277"/>
                </a:cubicBezTo>
                <a:cubicBezTo>
                  <a:pt x="321732" y="215277"/>
                  <a:pt x="321732" y="215277"/>
                  <a:pt x="321732" y="156911"/>
                </a:cubicBezTo>
                <a:cubicBezTo>
                  <a:pt x="321732" y="121137"/>
                  <a:pt x="351680" y="92895"/>
                  <a:pt x="385369" y="92895"/>
                </a:cubicBezTo>
                <a:close/>
                <a:moveTo>
                  <a:pt x="225439" y="92895"/>
                </a:moveTo>
                <a:cubicBezTo>
                  <a:pt x="261523" y="92895"/>
                  <a:pt x="290012" y="121137"/>
                  <a:pt x="290012" y="156911"/>
                </a:cubicBezTo>
                <a:cubicBezTo>
                  <a:pt x="290012" y="156911"/>
                  <a:pt x="290012" y="156911"/>
                  <a:pt x="290012" y="215277"/>
                </a:cubicBezTo>
                <a:cubicBezTo>
                  <a:pt x="290012" y="219042"/>
                  <a:pt x="290012" y="220926"/>
                  <a:pt x="288113" y="222809"/>
                </a:cubicBezTo>
                <a:cubicBezTo>
                  <a:pt x="286213" y="224691"/>
                  <a:pt x="284315" y="226574"/>
                  <a:pt x="280515" y="226574"/>
                </a:cubicBezTo>
                <a:cubicBezTo>
                  <a:pt x="280515" y="226574"/>
                  <a:pt x="280515" y="226574"/>
                  <a:pt x="170361" y="226574"/>
                </a:cubicBezTo>
                <a:cubicBezTo>
                  <a:pt x="164663" y="226574"/>
                  <a:pt x="160865" y="220926"/>
                  <a:pt x="160865" y="215277"/>
                </a:cubicBezTo>
                <a:cubicBezTo>
                  <a:pt x="160865" y="215277"/>
                  <a:pt x="160865" y="215277"/>
                  <a:pt x="160865" y="156911"/>
                </a:cubicBezTo>
                <a:cubicBezTo>
                  <a:pt x="160865" y="121137"/>
                  <a:pt x="189353" y="92895"/>
                  <a:pt x="225439" y="92895"/>
                </a:cubicBezTo>
                <a:close/>
                <a:moveTo>
                  <a:pt x="65510" y="92895"/>
                </a:moveTo>
                <a:cubicBezTo>
                  <a:pt x="99199" y="92895"/>
                  <a:pt x="129147" y="121137"/>
                  <a:pt x="129147" y="156911"/>
                </a:cubicBezTo>
                <a:cubicBezTo>
                  <a:pt x="129147" y="156911"/>
                  <a:pt x="129147" y="156911"/>
                  <a:pt x="129147" y="215277"/>
                </a:cubicBezTo>
                <a:cubicBezTo>
                  <a:pt x="129147" y="219042"/>
                  <a:pt x="129147" y="220926"/>
                  <a:pt x="127274" y="222809"/>
                </a:cubicBezTo>
                <a:cubicBezTo>
                  <a:pt x="125403" y="224691"/>
                  <a:pt x="121660" y="226574"/>
                  <a:pt x="119788" y="226574"/>
                </a:cubicBezTo>
                <a:cubicBezTo>
                  <a:pt x="119788" y="226574"/>
                  <a:pt x="119788" y="226574"/>
                  <a:pt x="9358" y="226574"/>
                </a:cubicBezTo>
                <a:cubicBezTo>
                  <a:pt x="5615" y="226574"/>
                  <a:pt x="0" y="220926"/>
                  <a:pt x="0" y="215277"/>
                </a:cubicBezTo>
                <a:cubicBezTo>
                  <a:pt x="0" y="215277"/>
                  <a:pt x="0" y="215277"/>
                  <a:pt x="0" y="156911"/>
                </a:cubicBezTo>
                <a:cubicBezTo>
                  <a:pt x="0" y="121137"/>
                  <a:pt x="29947" y="92895"/>
                  <a:pt x="65510" y="92895"/>
                </a:cubicBezTo>
                <a:close/>
                <a:moveTo>
                  <a:pt x="386306" y="20392"/>
                </a:moveTo>
                <a:cubicBezTo>
                  <a:pt x="373167" y="20392"/>
                  <a:pt x="362515" y="31044"/>
                  <a:pt x="362515" y="44183"/>
                </a:cubicBezTo>
                <a:cubicBezTo>
                  <a:pt x="362515" y="57322"/>
                  <a:pt x="373167" y="67973"/>
                  <a:pt x="386306" y="67973"/>
                </a:cubicBezTo>
                <a:cubicBezTo>
                  <a:pt x="399445" y="67973"/>
                  <a:pt x="410096" y="57322"/>
                  <a:pt x="410096" y="44183"/>
                </a:cubicBezTo>
                <a:cubicBezTo>
                  <a:pt x="410096" y="31044"/>
                  <a:pt x="399445" y="20392"/>
                  <a:pt x="386306" y="20392"/>
                </a:cubicBezTo>
                <a:close/>
                <a:moveTo>
                  <a:pt x="387439" y="0"/>
                </a:moveTo>
                <a:cubicBezTo>
                  <a:pt x="409899" y="0"/>
                  <a:pt x="430487" y="19209"/>
                  <a:pt x="430487" y="44183"/>
                </a:cubicBezTo>
                <a:cubicBezTo>
                  <a:pt x="430487" y="69155"/>
                  <a:pt x="409899" y="88364"/>
                  <a:pt x="387439" y="88364"/>
                </a:cubicBezTo>
                <a:cubicBezTo>
                  <a:pt x="363106" y="88364"/>
                  <a:pt x="344389" y="69155"/>
                  <a:pt x="344389" y="44183"/>
                </a:cubicBezTo>
                <a:cubicBezTo>
                  <a:pt x="344389" y="19209"/>
                  <a:pt x="363106" y="0"/>
                  <a:pt x="387439" y="0"/>
                </a:cubicBezTo>
                <a:close/>
                <a:moveTo>
                  <a:pt x="227528" y="0"/>
                </a:moveTo>
                <a:cubicBezTo>
                  <a:pt x="250487" y="0"/>
                  <a:pt x="269620" y="19209"/>
                  <a:pt x="269620" y="44183"/>
                </a:cubicBezTo>
                <a:cubicBezTo>
                  <a:pt x="269620" y="69155"/>
                  <a:pt x="250487" y="88364"/>
                  <a:pt x="227528" y="88364"/>
                </a:cubicBezTo>
                <a:cubicBezTo>
                  <a:pt x="202655" y="88364"/>
                  <a:pt x="183523" y="69155"/>
                  <a:pt x="183523" y="44183"/>
                </a:cubicBezTo>
                <a:cubicBezTo>
                  <a:pt x="183523" y="19209"/>
                  <a:pt x="202655" y="0"/>
                  <a:pt x="227528" y="0"/>
                </a:cubicBezTo>
                <a:close/>
                <a:moveTo>
                  <a:pt x="65705" y="0"/>
                </a:moveTo>
                <a:cubicBezTo>
                  <a:pt x="90038" y="0"/>
                  <a:pt x="108755" y="19209"/>
                  <a:pt x="108755" y="44183"/>
                </a:cubicBezTo>
                <a:cubicBezTo>
                  <a:pt x="108755" y="69155"/>
                  <a:pt x="90038" y="88364"/>
                  <a:pt x="65705" y="88364"/>
                </a:cubicBezTo>
                <a:cubicBezTo>
                  <a:pt x="41374" y="88364"/>
                  <a:pt x="22657" y="69155"/>
                  <a:pt x="22657" y="44183"/>
                </a:cubicBezTo>
                <a:cubicBezTo>
                  <a:pt x="22657" y="19209"/>
                  <a:pt x="41374" y="0"/>
                  <a:pt x="65705" y="0"/>
                </a:cubicBezTo>
                <a:close/>
              </a:path>
            </a:pathLst>
          </a:custGeom>
          <a:solidFill>
            <a:schemeClr val="bg1"/>
          </a:solidFill>
          <a:ln>
            <a:noFill/>
          </a:ln>
        </p:spPr>
        <p:txBody>
          <a:bodyPr vert="horz" wrap="square" lIns="257615" tIns="257615" rIns="257615" bIns="257615" numCol="1" spcCol="127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marL="0" lvl="0" indent="0" algn="ctr" defTabSz="2266950">
              <a:lnSpc>
                <a:spcPct val="90000"/>
              </a:lnSpc>
              <a:spcBef>
                <a:spcPct val="0"/>
              </a:spcBef>
              <a:spcAft>
                <a:spcPct val="35000"/>
              </a:spcAft>
              <a:buNone/>
            </a:pPr>
            <a:endParaRPr lang="zh-CN" sz="5100" kern="1200">
              <a:solidFill>
                <a:schemeClr val="lt1"/>
              </a:solidFill>
              <a:latin typeface="微软雅黑"/>
              <a:ea typeface="微软雅黑"/>
            </a:endParaRPr>
          </a:p>
        </p:txBody>
      </p:sp>
      <p:sp>
        <p:nvSpPr>
          <p:cNvPr id="54" name="任意多边形: 形状 53"/>
          <p:cNvSpPr/>
          <p:nvPr/>
        </p:nvSpPr>
        <p:spPr>
          <a:xfrm>
            <a:off x="4438521" y="2695506"/>
            <a:ext cx="482600" cy="477982"/>
          </a:xfrm>
          <a:custGeom>
            <a:avLst/>
            <a:gdLst/>
            <a:ahLst/>
            <a:cxnLst/>
            <a:rect l="l" t="t" r="r" b="b"/>
            <a:pathLst>
              <a:path w="482600" h="477982">
                <a:moveTo>
                  <a:pt x="424940" y="159328"/>
                </a:moveTo>
                <a:cubicBezTo>
                  <a:pt x="453125" y="159328"/>
                  <a:pt x="475672" y="183696"/>
                  <a:pt x="475672" y="211812"/>
                </a:cubicBezTo>
                <a:cubicBezTo>
                  <a:pt x="475672" y="211812"/>
                  <a:pt x="475672" y="211812"/>
                  <a:pt x="475672" y="333651"/>
                </a:cubicBezTo>
                <a:cubicBezTo>
                  <a:pt x="475672" y="361767"/>
                  <a:pt x="453125" y="384260"/>
                  <a:pt x="426818" y="384260"/>
                </a:cubicBezTo>
                <a:cubicBezTo>
                  <a:pt x="426818" y="384260"/>
                  <a:pt x="426818" y="384260"/>
                  <a:pt x="366692" y="384260"/>
                </a:cubicBezTo>
                <a:cubicBezTo>
                  <a:pt x="366692" y="384260"/>
                  <a:pt x="366692" y="384260"/>
                  <a:pt x="366692" y="464862"/>
                </a:cubicBezTo>
                <a:cubicBezTo>
                  <a:pt x="366692" y="472359"/>
                  <a:pt x="361055" y="477982"/>
                  <a:pt x="353540" y="477982"/>
                </a:cubicBezTo>
                <a:cubicBezTo>
                  <a:pt x="353540" y="477982"/>
                  <a:pt x="353540" y="477982"/>
                  <a:pt x="299048" y="477982"/>
                </a:cubicBezTo>
                <a:cubicBezTo>
                  <a:pt x="289655" y="477982"/>
                  <a:pt x="284017" y="472359"/>
                  <a:pt x="284017" y="464862"/>
                </a:cubicBezTo>
                <a:cubicBezTo>
                  <a:pt x="284017" y="464862"/>
                  <a:pt x="284017" y="464862"/>
                  <a:pt x="284017" y="343024"/>
                </a:cubicBezTo>
                <a:cubicBezTo>
                  <a:pt x="284017" y="320529"/>
                  <a:pt x="302807" y="301786"/>
                  <a:pt x="327233" y="301786"/>
                </a:cubicBezTo>
                <a:cubicBezTo>
                  <a:pt x="327233" y="301786"/>
                  <a:pt x="327233" y="301786"/>
                  <a:pt x="372328" y="301786"/>
                </a:cubicBezTo>
                <a:cubicBezTo>
                  <a:pt x="372328" y="301786"/>
                  <a:pt x="372328" y="301786"/>
                  <a:pt x="372328" y="211812"/>
                </a:cubicBezTo>
                <a:cubicBezTo>
                  <a:pt x="372328" y="183696"/>
                  <a:pt x="394876" y="159328"/>
                  <a:pt x="424940" y="159328"/>
                </a:cubicBezTo>
                <a:close/>
                <a:moveTo>
                  <a:pt x="55961" y="159328"/>
                </a:moveTo>
                <a:cubicBezTo>
                  <a:pt x="86387" y="159328"/>
                  <a:pt x="109206" y="183696"/>
                  <a:pt x="109206" y="211812"/>
                </a:cubicBezTo>
                <a:cubicBezTo>
                  <a:pt x="109206" y="211812"/>
                  <a:pt x="109206" y="211812"/>
                  <a:pt x="109206" y="301786"/>
                </a:cubicBezTo>
                <a:cubicBezTo>
                  <a:pt x="109206" y="301786"/>
                  <a:pt x="109206" y="301786"/>
                  <a:pt x="154845" y="301786"/>
                </a:cubicBezTo>
                <a:cubicBezTo>
                  <a:pt x="179565" y="301786"/>
                  <a:pt x="198582" y="320529"/>
                  <a:pt x="198582" y="343024"/>
                </a:cubicBezTo>
                <a:cubicBezTo>
                  <a:pt x="198582" y="343024"/>
                  <a:pt x="198582" y="343024"/>
                  <a:pt x="198582" y="464862"/>
                </a:cubicBezTo>
                <a:cubicBezTo>
                  <a:pt x="198582" y="472359"/>
                  <a:pt x="192877" y="477982"/>
                  <a:pt x="183368" y="477982"/>
                </a:cubicBezTo>
                <a:cubicBezTo>
                  <a:pt x="183368" y="477982"/>
                  <a:pt x="183368" y="477982"/>
                  <a:pt x="128222" y="477982"/>
                </a:cubicBezTo>
                <a:cubicBezTo>
                  <a:pt x="120615" y="477982"/>
                  <a:pt x="114910" y="472359"/>
                  <a:pt x="114910" y="464862"/>
                </a:cubicBezTo>
                <a:cubicBezTo>
                  <a:pt x="114910" y="464862"/>
                  <a:pt x="114910" y="464862"/>
                  <a:pt x="114910" y="384260"/>
                </a:cubicBezTo>
                <a:cubicBezTo>
                  <a:pt x="114910" y="384260"/>
                  <a:pt x="114910" y="384260"/>
                  <a:pt x="54060" y="384260"/>
                </a:cubicBezTo>
                <a:cubicBezTo>
                  <a:pt x="27437" y="384260"/>
                  <a:pt x="4618" y="361767"/>
                  <a:pt x="4618" y="333651"/>
                </a:cubicBezTo>
                <a:cubicBezTo>
                  <a:pt x="4618" y="333651"/>
                  <a:pt x="4618" y="333651"/>
                  <a:pt x="4618" y="211812"/>
                </a:cubicBezTo>
                <a:cubicBezTo>
                  <a:pt x="4618" y="183696"/>
                  <a:pt x="27437" y="159328"/>
                  <a:pt x="55961" y="159328"/>
                </a:cubicBezTo>
                <a:close/>
                <a:moveTo>
                  <a:pt x="233795" y="129309"/>
                </a:moveTo>
                <a:cubicBezTo>
                  <a:pt x="233795" y="129309"/>
                  <a:pt x="233795" y="129309"/>
                  <a:pt x="248804" y="129309"/>
                </a:cubicBezTo>
                <a:cubicBezTo>
                  <a:pt x="250680" y="129309"/>
                  <a:pt x="252557" y="131193"/>
                  <a:pt x="252557" y="131193"/>
                </a:cubicBezTo>
                <a:cubicBezTo>
                  <a:pt x="254433" y="134960"/>
                  <a:pt x="256309" y="136843"/>
                  <a:pt x="254433" y="138727"/>
                </a:cubicBezTo>
                <a:cubicBezTo>
                  <a:pt x="254433" y="138727"/>
                  <a:pt x="254433" y="138727"/>
                  <a:pt x="246928" y="150030"/>
                </a:cubicBezTo>
                <a:cubicBezTo>
                  <a:pt x="246928" y="150030"/>
                  <a:pt x="246928" y="150030"/>
                  <a:pt x="250680" y="180170"/>
                </a:cubicBezTo>
                <a:cubicBezTo>
                  <a:pt x="250680" y="180170"/>
                  <a:pt x="250680" y="180170"/>
                  <a:pt x="243176" y="199008"/>
                </a:cubicBezTo>
                <a:cubicBezTo>
                  <a:pt x="243176" y="200891"/>
                  <a:pt x="239424" y="200891"/>
                  <a:pt x="239424" y="199008"/>
                </a:cubicBezTo>
                <a:cubicBezTo>
                  <a:pt x="239424" y="199008"/>
                  <a:pt x="239424" y="199008"/>
                  <a:pt x="231918" y="180170"/>
                </a:cubicBezTo>
                <a:cubicBezTo>
                  <a:pt x="231918" y="180170"/>
                  <a:pt x="231918" y="180170"/>
                  <a:pt x="235671" y="150030"/>
                </a:cubicBezTo>
                <a:cubicBezTo>
                  <a:pt x="235671" y="150030"/>
                  <a:pt x="235671" y="150030"/>
                  <a:pt x="228167" y="138727"/>
                </a:cubicBezTo>
                <a:cubicBezTo>
                  <a:pt x="226291" y="136843"/>
                  <a:pt x="228167" y="134960"/>
                  <a:pt x="230043" y="131193"/>
                </a:cubicBezTo>
                <a:cubicBezTo>
                  <a:pt x="230043" y="131193"/>
                  <a:pt x="231918" y="129309"/>
                  <a:pt x="233795" y="129309"/>
                </a:cubicBezTo>
                <a:close/>
                <a:moveTo>
                  <a:pt x="198083" y="129309"/>
                </a:moveTo>
                <a:cubicBezTo>
                  <a:pt x="199962" y="129309"/>
                  <a:pt x="201841" y="131201"/>
                  <a:pt x="201841" y="133094"/>
                </a:cubicBezTo>
                <a:cubicBezTo>
                  <a:pt x="201841" y="133094"/>
                  <a:pt x="201841" y="133094"/>
                  <a:pt x="241299" y="240948"/>
                </a:cubicBezTo>
                <a:cubicBezTo>
                  <a:pt x="241299" y="240948"/>
                  <a:pt x="241299" y="240948"/>
                  <a:pt x="280757" y="133094"/>
                </a:cubicBezTo>
                <a:cubicBezTo>
                  <a:pt x="280757" y="131201"/>
                  <a:pt x="284516" y="129309"/>
                  <a:pt x="286395" y="131201"/>
                </a:cubicBezTo>
                <a:cubicBezTo>
                  <a:pt x="286395" y="131201"/>
                  <a:pt x="286395" y="131201"/>
                  <a:pt x="303306" y="134985"/>
                </a:cubicBezTo>
                <a:cubicBezTo>
                  <a:pt x="323975" y="142554"/>
                  <a:pt x="337127" y="161476"/>
                  <a:pt x="337127" y="182291"/>
                </a:cubicBezTo>
                <a:cubicBezTo>
                  <a:pt x="337127" y="182291"/>
                  <a:pt x="337127" y="182291"/>
                  <a:pt x="337127" y="256086"/>
                </a:cubicBezTo>
                <a:cubicBezTo>
                  <a:pt x="337127" y="261761"/>
                  <a:pt x="333370" y="265546"/>
                  <a:pt x="329611" y="265546"/>
                </a:cubicBezTo>
                <a:cubicBezTo>
                  <a:pt x="329611" y="265546"/>
                  <a:pt x="329611" y="265546"/>
                  <a:pt x="152987" y="265546"/>
                </a:cubicBezTo>
                <a:cubicBezTo>
                  <a:pt x="149229" y="265546"/>
                  <a:pt x="145472" y="261761"/>
                  <a:pt x="145472" y="256086"/>
                </a:cubicBezTo>
                <a:cubicBezTo>
                  <a:pt x="145472" y="256086"/>
                  <a:pt x="145472" y="256086"/>
                  <a:pt x="145472" y="182291"/>
                </a:cubicBezTo>
                <a:cubicBezTo>
                  <a:pt x="145472" y="161476"/>
                  <a:pt x="158624" y="142554"/>
                  <a:pt x="179293" y="134985"/>
                </a:cubicBezTo>
                <a:cubicBezTo>
                  <a:pt x="179293" y="134985"/>
                  <a:pt x="179293" y="134985"/>
                  <a:pt x="196203" y="131201"/>
                </a:cubicBezTo>
                <a:cubicBezTo>
                  <a:pt x="196203" y="129309"/>
                  <a:pt x="196203" y="129309"/>
                  <a:pt x="198083" y="129309"/>
                </a:cubicBezTo>
                <a:close/>
                <a:moveTo>
                  <a:pt x="424872" y="27709"/>
                </a:moveTo>
                <a:cubicBezTo>
                  <a:pt x="456754" y="27709"/>
                  <a:pt x="482600" y="53555"/>
                  <a:pt x="482600" y="85437"/>
                </a:cubicBezTo>
                <a:cubicBezTo>
                  <a:pt x="482600" y="117319"/>
                  <a:pt x="456754" y="143165"/>
                  <a:pt x="424872" y="143165"/>
                </a:cubicBezTo>
                <a:cubicBezTo>
                  <a:pt x="392990" y="143165"/>
                  <a:pt x="367144" y="117319"/>
                  <a:pt x="367144" y="85437"/>
                </a:cubicBezTo>
                <a:cubicBezTo>
                  <a:pt x="367144" y="53555"/>
                  <a:pt x="392990" y="27709"/>
                  <a:pt x="424872" y="27709"/>
                </a:cubicBezTo>
                <a:close/>
                <a:moveTo>
                  <a:pt x="57728" y="27709"/>
                </a:moveTo>
                <a:cubicBezTo>
                  <a:pt x="89610" y="27709"/>
                  <a:pt x="115456" y="53555"/>
                  <a:pt x="115456" y="85437"/>
                </a:cubicBezTo>
                <a:cubicBezTo>
                  <a:pt x="115456" y="117319"/>
                  <a:pt x="89610" y="143165"/>
                  <a:pt x="57728" y="143165"/>
                </a:cubicBezTo>
                <a:cubicBezTo>
                  <a:pt x="25846" y="143165"/>
                  <a:pt x="0" y="117319"/>
                  <a:pt x="0" y="85437"/>
                </a:cubicBezTo>
                <a:cubicBezTo>
                  <a:pt x="0" y="53555"/>
                  <a:pt x="25846" y="27709"/>
                  <a:pt x="57728" y="27709"/>
                </a:cubicBezTo>
                <a:close/>
                <a:moveTo>
                  <a:pt x="241300" y="0"/>
                </a:moveTo>
                <a:cubicBezTo>
                  <a:pt x="272545" y="0"/>
                  <a:pt x="297873" y="25846"/>
                  <a:pt x="297873" y="57728"/>
                </a:cubicBezTo>
                <a:cubicBezTo>
                  <a:pt x="297873" y="89610"/>
                  <a:pt x="272545" y="115456"/>
                  <a:pt x="241300" y="115456"/>
                </a:cubicBezTo>
                <a:cubicBezTo>
                  <a:pt x="210055" y="115456"/>
                  <a:pt x="184727" y="89610"/>
                  <a:pt x="184727" y="57728"/>
                </a:cubicBezTo>
                <a:cubicBezTo>
                  <a:pt x="184727" y="25846"/>
                  <a:pt x="210055" y="0"/>
                  <a:pt x="241300" y="0"/>
                </a:cubicBezTo>
                <a:close/>
              </a:path>
            </a:pathLst>
          </a:custGeom>
          <a:solidFill>
            <a:schemeClr val="bg1"/>
          </a:solidFill>
          <a:ln>
            <a:noFill/>
          </a:ln>
        </p:spPr>
        <p:txBody>
          <a:bodyPr vert="horz" wrap="square" lIns="257615" tIns="257615" rIns="257615" bIns="257615" numCol="1" spcCol="127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marL="0" lvl="0" indent="0" algn="ctr" defTabSz="2266950">
              <a:lnSpc>
                <a:spcPct val="90000"/>
              </a:lnSpc>
              <a:spcBef>
                <a:spcPct val="0"/>
              </a:spcBef>
              <a:spcAft>
                <a:spcPct val="35000"/>
              </a:spcAft>
              <a:buNone/>
            </a:pPr>
            <a:endParaRPr lang="zh-CN" sz="5100" kern="1200">
              <a:solidFill>
                <a:schemeClr val="lt1"/>
              </a:solidFill>
              <a:latin typeface="微软雅黑"/>
              <a:ea typeface="微软雅黑"/>
            </a:endParaRPr>
          </a:p>
        </p:txBody>
      </p:sp>
      <p:cxnSp>
        <p:nvCxnSpPr>
          <p:cNvPr id="43" name="直接连接符 42"/>
          <p:cNvCxnSpPr/>
          <p:nvPr/>
        </p:nvCxnSpPr>
        <p:spPr>
          <a:xfrm>
            <a:off x="0" y="1210357"/>
            <a:ext cx="5239657" cy="0"/>
          </a:xfrm>
          <a:prstGeom prst="line">
            <a:avLst/>
          </a:prstGeom>
          <a:ln w="19050">
            <a:solidFill>
              <a:schemeClr val="bg1">
                <a:lumMod val="75000"/>
              </a:schemeClr>
            </a:solidFill>
            <a:prstDash val="solid"/>
            <a:miter/>
          </a:ln>
        </p:spPr>
      </p:cxnSp>
      <p:cxnSp>
        <p:nvCxnSpPr>
          <p:cNvPr id="44" name="直接连接符 43"/>
          <p:cNvCxnSpPr/>
          <p:nvPr/>
        </p:nvCxnSpPr>
        <p:spPr>
          <a:xfrm>
            <a:off x="856343" y="1311958"/>
            <a:ext cx="5239657" cy="0"/>
          </a:xfrm>
          <a:prstGeom prst="line">
            <a:avLst/>
          </a:prstGeom>
          <a:ln w="3175">
            <a:solidFill>
              <a:schemeClr val="bg1">
                <a:lumMod val="85000"/>
              </a:schemeClr>
            </a:solidFill>
            <a:prstDash val="solid"/>
            <a:miter/>
          </a:ln>
        </p:spPr>
      </p:cxnSp>
      <p:sp>
        <p:nvSpPr>
          <p:cNvPr id="63" name="文本框 30"/>
          <p:cNvSpPr txBox="1"/>
          <p:nvPr/>
        </p:nvSpPr>
        <p:spPr>
          <a:xfrm>
            <a:off x="856343" y="692755"/>
            <a:ext cx="3394209" cy="523221"/>
          </a:xfrm>
          <a:prstGeom prst="rect">
            <a:avLst/>
          </a:prstGeom>
          <a:noFill/>
        </p:spPr>
        <p:txBody>
          <a:bodyPr wrap="square">
            <a:spAutoFit/>
          </a:bodyPr>
          <a:lstStyle/>
          <a:p>
            <a:r>
              <a:rPr lang="zh-CN" sz="2800" b="1">
                <a:latin typeface="微软雅黑"/>
                <a:ea typeface="微软雅黑"/>
              </a:rPr>
              <a:t>市场评估分析</a:t>
            </a:r>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10" presetClass="entr" presetSubtype="0" fill="hold"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par>
                          <p:cTn id="26" fill="hold">
                            <p:stCondLst>
                              <p:cond delay="3500"/>
                            </p:stCondLst>
                            <p:childTnLst>
                              <p:par>
                                <p:cTn id="27" presetID="10" presetClass="entr" presetSubtype="0"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876395" y="649232"/>
            <a:ext cx="5977498" cy="561123"/>
          </a:xfrm>
          <a:prstGeom prst="rect">
            <a:avLst/>
          </a:prstGeom>
          <a:noFill/>
        </p:spPr>
        <p:txBody>
          <a:bodyPr wrap="square" lIns="91440" tIns="45720" rIns="91440" bIns="45720" anchor="t"/>
          <a:lstStyle/>
          <a:p>
            <a:r>
              <a:rPr lang="zh-CN" altLang="en-US" sz="2800" b="1">
                <a:latin typeface="微软雅黑"/>
                <a:ea typeface="微软雅黑"/>
              </a:rPr>
              <a:t>企业利用数据-现状</a:t>
            </a:r>
          </a:p>
        </p:txBody>
      </p:sp>
      <p:cxnSp>
        <p:nvCxnSpPr>
          <p:cNvPr id="21" name="直接连接符 20"/>
          <p:cNvCxnSpPr/>
          <p:nvPr/>
        </p:nvCxnSpPr>
        <p:spPr>
          <a:xfrm>
            <a:off x="0" y="1210357"/>
            <a:ext cx="5239657" cy="0"/>
          </a:xfrm>
          <a:prstGeom prst="line">
            <a:avLst/>
          </a:prstGeom>
          <a:ln w="19050">
            <a:solidFill>
              <a:schemeClr val="bg1">
                <a:lumMod val="75000"/>
              </a:schemeClr>
            </a:solidFill>
            <a:prstDash val="solid"/>
            <a:miter/>
          </a:ln>
        </p:spPr>
      </p:cxnSp>
      <p:cxnSp>
        <p:nvCxnSpPr>
          <p:cNvPr id="22" name="直接连接符 21"/>
          <p:cNvCxnSpPr/>
          <p:nvPr/>
        </p:nvCxnSpPr>
        <p:spPr>
          <a:xfrm>
            <a:off x="856343" y="1311958"/>
            <a:ext cx="5239657" cy="0"/>
          </a:xfrm>
          <a:prstGeom prst="line">
            <a:avLst/>
          </a:prstGeom>
          <a:ln w="3175">
            <a:solidFill>
              <a:schemeClr val="bg1">
                <a:lumMod val="85000"/>
              </a:schemeClr>
            </a:solidFill>
            <a:prstDash val="solid"/>
            <a:miter/>
          </a:ln>
        </p:spPr>
      </p:cxnSp>
      <p:sp>
        <p:nvSpPr>
          <p:cNvPr id="15" name="Rectangle: Rounded Corners 14">
            <a:extLst>
              <a:ext uri="{FF2B5EF4-FFF2-40B4-BE49-F238E27FC236}">
                <a16:creationId xmlns:a16="http://schemas.microsoft.com/office/drawing/2014/main" id="{F0FBF595-DBFA-4372-8E20-5FFF482D6E57}"/>
              </a:ext>
            </a:extLst>
          </p:cNvPr>
          <p:cNvSpPr/>
          <p:nvPr/>
        </p:nvSpPr>
        <p:spPr>
          <a:xfrm>
            <a:off x="986589" y="1718510"/>
            <a:ext cx="1945105" cy="1363577"/>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solidFill>
                  <a:schemeClr val="tx1"/>
                </a:solidFill>
                <a:ea typeface="微软雅黑"/>
              </a:rPr>
              <a:t>业务系统充当数据平台 </a:t>
            </a:r>
          </a:p>
        </p:txBody>
      </p:sp>
      <p:sp>
        <p:nvSpPr>
          <p:cNvPr id="59" name="TextBox 58">
            <a:extLst>
              <a:ext uri="{FF2B5EF4-FFF2-40B4-BE49-F238E27FC236}">
                <a16:creationId xmlns:a16="http://schemas.microsoft.com/office/drawing/2014/main" id="{E557926C-D739-4493-A912-C5451EE35FD7}"/>
              </a:ext>
            </a:extLst>
          </p:cNvPr>
          <p:cNvSpPr txBox="1"/>
          <p:nvPr/>
        </p:nvSpPr>
        <p:spPr>
          <a:xfrm>
            <a:off x="3340769" y="1716506"/>
            <a:ext cx="8468225"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altLang="en-US"/>
              <a:t>- 以业务开发逻辑处理数据开发，效率低；“为什么加一列成本价要等一周？”</a:t>
            </a:r>
            <a:endParaRPr lang="en-US" altLang="ja-JP">
              <a:cs typeface="Arial"/>
            </a:endParaRPr>
          </a:p>
          <a:p>
            <a:pPr>
              <a:lnSpc>
                <a:spcPct val="150000"/>
              </a:lnSpc>
            </a:pPr>
            <a:r>
              <a:rPr lang="ja-JP">
                <a:cs typeface="Arial"/>
              </a:rPr>
              <a:t>- 不能探索式地研究数据；“如果我把客单价放在x轴会怎样呢？”</a:t>
            </a:r>
          </a:p>
          <a:p>
            <a:pPr>
              <a:lnSpc>
                <a:spcPct val="150000"/>
              </a:lnSpc>
            </a:pPr>
            <a:r>
              <a:rPr lang="ja-JP" altLang="en-US"/>
              <a:t>- 有限的开发资源限制了数据洞察的生成；</a:t>
            </a:r>
            <a:endParaRPr lang="ja-JP" altLang="en-US">
              <a:cs typeface="Arial"/>
            </a:endParaRPr>
          </a:p>
          <a:p>
            <a:endParaRPr lang="ja-JP" altLang="en-US">
              <a:cs typeface="Arial"/>
            </a:endParaRPr>
          </a:p>
        </p:txBody>
      </p:sp>
      <p:sp>
        <p:nvSpPr>
          <p:cNvPr id="330" name="Rectangle: Rounded Corners 329">
            <a:extLst>
              <a:ext uri="{FF2B5EF4-FFF2-40B4-BE49-F238E27FC236}">
                <a16:creationId xmlns:a16="http://schemas.microsoft.com/office/drawing/2014/main" id="{84094872-5C33-4286-BD10-DA653AB53EC2}"/>
              </a:ext>
            </a:extLst>
          </p:cNvPr>
          <p:cNvSpPr/>
          <p:nvPr/>
        </p:nvSpPr>
        <p:spPr>
          <a:xfrm>
            <a:off x="986589" y="3473115"/>
            <a:ext cx="1945105" cy="1363577"/>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solidFill>
                  <a:srgbClr val="000000"/>
                </a:solidFill>
                <a:ea typeface="微软雅黑"/>
              </a:rPr>
              <a:t>缺乏数据治理手段 </a:t>
            </a:r>
          </a:p>
        </p:txBody>
      </p:sp>
      <p:sp>
        <p:nvSpPr>
          <p:cNvPr id="8" name="TextBox 7">
            <a:extLst>
              <a:ext uri="{FF2B5EF4-FFF2-40B4-BE49-F238E27FC236}">
                <a16:creationId xmlns:a16="http://schemas.microsoft.com/office/drawing/2014/main" id="{2A96F80B-03CB-47DF-AA1F-B9A217724D3D}"/>
              </a:ext>
            </a:extLst>
          </p:cNvPr>
          <p:cNvSpPr txBox="1"/>
          <p:nvPr/>
        </p:nvSpPr>
        <p:spPr>
          <a:xfrm>
            <a:off x="3290637" y="3471110"/>
            <a:ext cx="6102015"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altLang="en-US"/>
              <a:t>- 数据质量低下，不准确；“为什么库存总是不准？”</a:t>
            </a:r>
            <a:endParaRPr lang="ja-JP" altLang="en-US">
              <a:cs typeface="Arial"/>
            </a:endParaRPr>
          </a:p>
          <a:p>
            <a:pPr>
              <a:lnSpc>
                <a:spcPct val="150000"/>
              </a:lnSpc>
            </a:pPr>
            <a:r>
              <a:rPr lang="ja-JP" altLang="en-US">
                <a:cs typeface="Arial"/>
              </a:rPr>
              <a:t>- 数据名录不透明；“为什么我们不能统计复购率？”</a:t>
            </a:r>
          </a:p>
          <a:p>
            <a:pPr>
              <a:lnSpc>
                <a:spcPct val="150000"/>
              </a:lnSpc>
            </a:pPr>
            <a:r>
              <a:rPr lang="ja-JP" altLang="en-US"/>
              <a:t>- 数据安全与权限问题；</a:t>
            </a:r>
            <a:endParaRPr lang="ja-JP" altLang="en-US">
              <a:cs typeface="Arial"/>
            </a:endParaRPr>
          </a:p>
          <a:p>
            <a:endParaRPr lang="ja-JP" altLang="en-US">
              <a:cs typeface="Arial"/>
            </a:endParaRPr>
          </a:p>
        </p:txBody>
      </p:sp>
      <p:sp>
        <p:nvSpPr>
          <p:cNvPr id="9" name="Rectangle: Rounded Corners 8">
            <a:extLst>
              <a:ext uri="{FF2B5EF4-FFF2-40B4-BE49-F238E27FC236}">
                <a16:creationId xmlns:a16="http://schemas.microsoft.com/office/drawing/2014/main" id="{4060EDF5-2551-4F3D-97C5-FC4CFE48307F}"/>
              </a:ext>
            </a:extLst>
          </p:cNvPr>
          <p:cNvSpPr/>
          <p:nvPr/>
        </p:nvSpPr>
        <p:spPr>
          <a:xfrm>
            <a:off x="986589" y="5217694"/>
            <a:ext cx="1945105" cy="1363577"/>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solidFill>
                  <a:srgbClr val="000000"/>
                </a:solidFill>
                <a:ea typeface="微软雅黑"/>
              </a:rPr>
              <a:t>数据难以转化为商业价值 </a:t>
            </a:r>
          </a:p>
        </p:txBody>
      </p:sp>
      <p:sp>
        <p:nvSpPr>
          <p:cNvPr id="10" name="TextBox 9">
            <a:extLst>
              <a:ext uri="{FF2B5EF4-FFF2-40B4-BE49-F238E27FC236}">
                <a16:creationId xmlns:a16="http://schemas.microsoft.com/office/drawing/2014/main" id="{2A42FB7F-FB17-4990-A484-E617F2417906}"/>
              </a:ext>
            </a:extLst>
          </p:cNvPr>
          <p:cNvSpPr txBox="1"/>
          <p:nvPr/>
        </p:nvSpPr>
        <p:spPr>
          <a:xfrm>
            <a:off x="3290637" y="5215688"/>
            <a:ext cx="7846593" cy="12850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altLang="en-US"/>
              <a:t>-</a:t>
            </a:r>
            <a:r>
              <a:rPr lang="ja-JP" altLang="en-US">
                <a:cs typeface="Arial"/>
              </a:rPr>
              <a:t> 业务人员对数据的触达程度不够；</a:t>
            </a:r>
          </a:p>
          <a:p>
            <a:pPr>
              <a:lnSpc>
                <a:spcPct val="150000"/>
              </a:lnSpc>
            </a:pPr>
            <a:r>
              <a:rPr lang="ja-JP" altLang="en-US"/>
              <a:t>- 有限地数据挖掘手段；“就用平均数来预测销量吧。” </a:t>
            </a:r>
            <a:endParaRPr lang="ja-JP" altLang="en-US">
              <a:cs typeface="Arial"/>
            </a:endParaRPr>
          </a:p>
          <a:p>
            <a:pPr>
              <a:lnSpc>
                <a:spcPct val="150000"/>
              </a:lnSpc>
            </a:pPr>
            <a:r>
              <a:rPr lang="ja-JP" altLang="en-US"/>
              <a:t>- 无法有效地用数据追踪数据驱动的决策；</a:t>
            </a:r>
            <a:endParaRPr lang="ja-JP" altLang="en-US">
              <a:cs typeface="Arial"/>
            </a:endParaRPr>
          </a:p>
        </p:txBody>
      </p:sp>
    </p:spTree>
    <p:extLst>
      <p:ext uri="{BB962C8B-B14F-4D97-AF65-F5344CB8AC3E}">
        <p14:creationId xmlns:p14="http://schemas.microsoft.com/office/powerpoint/2010/main" val="3916254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组合 106"/>
          <p:cNvGrpSpPr/>
          <p:nvPr/>
        </p:nvGrpSpPr>
        <p:grpSpPr>
          <a:xfrm>
            <a:off x="1609518" y="2268191"/>
            <a:ext cx="8972963" cy="606320"/>
            <a:chOff x="1609518" y="2268191"/>
            <a:chExt cx="8972963" cy="606320"/>
          </a:xfrm>
        </p:grpSpPr>
        <p:sp>
          <p:nvSpPr>
            <p:cNvPr id="3" name="íślíḋè-Freeform: Shape 35"/>
            <p:cNvSpPr/>
            <p:nvPr/>
          </p:nvSpPr>
          <p:spPr>
            <a:xfrm>
              <a:off x="1609518" y="2310973"/>
              <a:ext cx="2745447" cy="408422"/>
            </a:xfrm>
            <a:prstGeom prst="homePlate">
              <a:avLst/>
            </a:prstGeom>
            <a:solidFill>
              <a:schemeClr val="accent1"/>
            </a:solidFill>
            <a:ln>
              <a:noFill/>
            </a:ln>
          </p:spPr>
          <p:txBody>
            <a:bodyPr anchor="ctr"/>
            <a:lstStyle/>
            <a:p>
              <a:pPr algn="ctr"/>
              <a:endParaRPr>
                <a:latin typeface="微软雅黑"/>
                <a:ea typeface="微软雅黑"/>
              </a:endParaRPr>
            </a:p>
          </p:txBody>
        </p:sp>
        <p:sp>
          <p:nvSpPr>
            <p:cNvPr id="4" name="íślíḋè-Freeform: Shape 36"/>
            <p:cNvSpPr/>
            <p:nvPr/>
          </p:nvSpPr>
          <p:spPr>
            <a:xfrm>
              <a:off x="1609518" y="2310973"/>
              <a:ext cx="675278" cy="408422"/>
            </a:xfrm>
            <a:custGeom>
              <a:avLst/>
              <a:gdLst/>
              <a:ahLst/>
              <a:cxnLst/>
              <a:rect l="0" t="0" r="r" b="b"/>
              <a:pathLst>
                <a:path w="675278" h="408422">
                  <a:moveTo>
                    <a:pt x="536968" y="0"/>
                  </a:moveTo>
                  <a:lnTo>
                    <a:pt x="0" y="0"/>
                  </a:lnTo>
                  <a:lnTo>
                    <a:pt x="0" y="408422"/>
                  </a:lnTo>
                  <a:lnTo>
                    <a:pt x="536968" y="408422"/>
                  </a:lnTo>
                  <a:lnTo>
                    <a:pt x="675278" y="203397"/>
                  </a:lnTo>
                  <a:lnTo>
                    <a:pt x="536968" y="0"/>
                  </a:lnTo>
                  <a:close/>
                </a:path>
              </a:pathLst>
            </a:custGeom>
            <a:solidFill>
              <a:schemeClr val="bg1">
                <a:lumMod val="95000"/>
              </a:schemeClr>
            </a:solidFill>
            <a:ln w="9525">
              <a:solidFill>
                <a:schemeClr val="bg1">
                  <a:lumMod val="85000"/>
                </a:schemeClr>
              </a:solidFill>
              <a:round/>
            </a:ln>
          </p:spPr>
          <p:txBody>
            <a:bodyPr anchor="ctr"/>
            <a:lstStyle/>
            <a:p>
              <a:pPr algn="ctr"/>
              <a:endParaRPr>
                <a:latin typeface="微软雅黑"/>
                <a:ea typeface="微软雅黑"/>
              </a:endParaRPr>
            </a:p>
          </p:txBody>
        </p:sp>
        <p:grpSp>
          <p:nvGrpSpPr>
            <p:cNvPr id="11" name="Group 43"/>
            <p:cNvGrpSpPr/>
            <p:nvPr/>
          </p:nvGrpSpPr>
          <p:grpSpPr>
            <a:xfrm>
              <a:off x="1774131" y="2407028"/>
              <a:ext cx="283074" cy="216312"/>
              <a:chOff x="1201738" y="1511300"/>
              <a:chExt cx="168275" cy="128588"/>
            </a:xfrm>
            <a:solidFill>
              <a:schemeClr val="accent1"/>
            </a:solidFill>
          </p:grpSpPr>
          <p:sp>
            <p:nvSpPr>
              <p:cNvPr id="43" name="íślíḋè-Freeform: Shape 44"/>
              <p:cNvSpPr/>
              <p:nvPr/>
            </p:nvSpPr>
            <p:spPr>
              <a:xfrm>
                <a:off x="1314450" y="1525588"/>
                <a:ext cx="55563" cy="106363"/>
              </a:xfrm>
              <a:custGeom>
                <a:avLst/>
                <a:gdLst/>
                <a:ahLst/>
                <a:cxnLst/>
                <a:rect l="0" t="0" r="r" b="b"/>
                <a:pathLst>
                  <a:path w="55563" h="106363">
                    <a:moveTo>
                      <a:pt x="50512" y="42208"/>
                    </a:moveTo>
                    <a:cubicBezTo>
                      <a:pt x="18521" y="5065"/>
                      <a:pt x="18521" y="5065"/>
                      <a:pt x="18521" y="5065"/>
                    </a:cubicBezTo>
                    <a:cubicBezTo>
                      <a:pt x="13470" y="0"/>
                      <a:pt x="8419" y="0"/>
                      <a:pt x="3367" y="5065"/>
                    </a:cubicBezTo>
                    <a:cubicBezTo>
                      <a:pt x="0" y="8442"/>
                      <a:pt x="0" y="8442"/>
                      <a:pt x="0" y="8442"/>
                    </a:cubicBezTo>
                    <a:cubicBezTo>
                      <a:pt x="13470" y="23636"/>
                      <a:pt x="13470" y="23636"/>
                      <a:pt x="13470" y="23636"/>
                    </a:cubicBezTo>
                    <a:cubicBezTo>
                      <a:pt x="16837" y="28701"/>
                      <a:pt x="16837" y="32078"/>
                      <a:pt x="15154" y="33766"/>
                    </a:cubicBezTo>
                    <a:cubicBezTo>
                      <a:pt x="15154" y="35454"/>
                      <a:pt x="13470" y="38831"/>
                      <a:pt x="6735" y="38831"/>
                    </a:cubicBezTo>
                    <a:cubicBezTo>
                      <a:pt x="1684" y="38831"/>
                      <a:pt x="1684" y="38831"/>
                      <a:pt x="1684" y="38831"/>
                    </a:cubicBezTo>
                    <a:cubicBezTo>
                      <a:pt x="1684" y="106363"/>
                      <a:pt x="1684" y="106363"/>
                      <a:pt x="1684" y="106363"/>
                    </a:cubicBezTo>
                    <a:cubicBezTo>
                      <a:pt x="38726" y="106363"/>
                      <a:pt x="38726" y="106363"/>
                      <a:pt x="38726" y="106363"/>
                    </a:cubicBezTo>
                    <a:cubicBezTo>
                      <a:pt x="38726" y="50649"/>
                      <a:pt x="38726" y="50649"/>
                      <a:pt x="38726" y="50649"/>
                    </a:cubicBezTo>
                    <a:cubicBezTo>
                      <a:pt x="47144" y="50649"/>
                      <a:pt x="47144" y="50649"/>
                      <a:pt x="47144" y="50649"/>
                    </a:cubicBezTo>
                    <a:cubicBezTo>
                      <a:pt x="52196" y="50649"/>
                      <a:pt x="55563" y="47272"/>
                      <a:pt x="50512" y="42208"/>
                    </a:cubicBezTo>
                    <a:close/>
                  </a:path>
                </a:pathLst>
              </a:custGeom>
              <a:grpFill/>
              <a:ln>
                <a:noFill/>
              </a:ln>
            </p:spPr>
            <p:txBody>
              <a:bodyPr anchor="ctr"/>
              <a:lstStyle/>
              <a:p>
                <a:pPr algn="ctr"/>
                <a:endParaRPr>
                  <a:latin typeface="微软雅黑"/>
                  <a:ea typeface="微软雅黑"/>
                </a:endParaRPr>
              </a:p>
            </p:txBody>
          </p:sp>
          <p:sp>
            <p:nvSpPr>
              <p:cNvPr id="44" name="íślíḋè-Freeform: Shape 45"/>
              <p:cNvSpPr/>
              <p:nvPr/>
            </p:nvSpPr>
            <p:spPr>
              <a:xfrm>
                <a:off x="1201738" y="1525588"/>
                <a:ext cx="55563" cy="106363"/>
              </a:xfrm>
              <a:custGeom>
                <a:avLst/>
                <a:gdLst/>
                <a:ahLst/>
                <a:cxnLst/>
                <a:rect l="0" t="0" r="r" b="b"/>
                <a:pathLst>
                  <a:path w="55563" h="106363">
                    <a:moveTo>
                      <a:pt x="53879" y="106363"/>
                    </a:moveTo>
                    <a:cubicBezTo>
                      <a:pt x="53879" y="38831"/>
                      <a:pt x="53879" y="38831"/>
                      <a:pt x="53879" y="38831"/>
                    </a:cubicBezTo>
                    <a:cubicBezTo>
                      <a:pt x="48828" y="38831"/>
                      <a:pt x="48828" y="38831"/>
                      <a:pt x="48828" y="38831"/>
                    </a:cubicBezTo>
                    <a:cubicBezTo>
                      <a:pt x="42093" y="38831"/>
                      <a:pt x="40409" y="35454"/>
                      <a:pt x="38726" y="33766"/>
                    </a:cubicBezTo>
                    <a:cubicBezTo>
                      <a:pt x="38726" y="32078"/>
                      <a:pt x="38726" y="28701"/>
                      <a:pt x="42093" y="23636"/>
                    </a:cubicBezTo>
                    <a:cubicBezTo>
                      <a:pt x="55563" y="8442"/>
                      <a:pt x="55563" y="8442"/>
                      <a:pt x="55563" y="8442"/>
                    </a:cubicBezTo>
                    <a:cubicBezTo>
                      <a:pt x="52196" y="5065"/>
                      <a:pt x="52196" y="5065"/>
                      <a:pt x="52196" y="5065"/>
                    </a:cubicBezTo>
                    <a:cubicBezTo>
                      <a:pt x="47144" y="0"/>
                      <a:pt x="42093" y="0"/>
                      <a:pt x="37042" y="5065"/>
                    </a:cubicBezTo>
                    <a:cubicBezTo>
                      <a:pt x="5051" y="42208"/>
                      <a:pt x="5051" y="42208"/>
                      <a:pt x="5051" y="42208"/>
                    </a:cubicBezTo>
                    <a:cubicBezTo>
                      <a:pt x="0" y="47272"/>
                      <a:pt x="1684" y="50649"/>
                      <a:pt x="8419" y="50649"/>
                    </a:cubicBezTo>
                    <a:cubicBezTo>
                      <a:pt x="16837" y="50649"/>
                      <a:pt x="16837" y="50649"/>
                      <a:pt x="16837" y="50649"/>
                    </a:cubicBezTo>
                    <a:cubicBezTo>
                      <a:pt x="16837" y="106363"/>
                      <a:pt x="16837" y="106363"/>
                      <a:pt x="16837" y="106363"/>
                    </a:cubicBezTo>
                    <a:lnTo>
                      <a:pt x="53879" y="106363"/>
                    </a:lnTo>
                    <a:close/>
                  </a:path>
                </a:pathLst>
              </a:custGeom>
              <a:grpFill/>
              <a:ln>
                <a:noFill/>
              </a:ln>
            </p:spPr>
            <p:txBody>
              <a:bodyPr anchor="ctr"/>
              <a:lstStyle/>
              <a:p>
                <a:pPr algn="ctr"/>
                <a:endParaRPr>
                  <a:latin typeface="微软雅黑"/>
                  <a:ea typeface="微软雅黑"/>
                </a:endParaRPr>
              </a:p>
            </p:txBody>
          </p:sp>
          <p:sp>
            <p:nvSpPr>
              <p:cNvPr id="45" name="íślíḋè-Freeform: Shape 46"/>
              <p:cNvSpPr/>
              <p:nvPr/>
            </p:nvSpPr>
            <p:spPr>
              <a:xfrm>
                <a:off x="1241425" y="1511300"/>
                <a:ext cx="88900" cy="128588"/>
              </a:xfrm>
              <a:custGeom>
                <a:avLst/>
                <a:gdLst/>
                <a:ahLst/>
                <a:cxnLst/>
                <a:rect l="0" t="0" r="r" b="b"/>
                <a:pathLst>
                  <a:path w="88900" h="128588">
                    <a:moveTo>
                      <a:pt x="72126" y="128588"/>
                    </a:moveTo>
                    <a:cubicBezTo>
                      <a:pt x="72126" y="50099"/>
                      <a:pt x="72126" y="50099"/>
                      <a:pt x="72126" y="50099"/>
                    </a:cubicBezTo>
                    <a:cubicBezTo>
                      <a:pt x="80513" y="50099"/>
                      <a:pt x="80513" y="50099"/>
                      <a:pt x="80513" y="50099"/>
                    </a:cubicBezTo>
                    <a:cubicBezTo>
                      <a:pt x="87223" y="50099"/>
                      <a:pt x="88900" y="45089"/>
                      <a:pt x="83868" y="41749"/>
                    </a:cubicBezTo>
                    <a:cubicBezTo>
                      <a:pt x="51998" y="3340"/>
                      <a:pt x="51998" y="3340"/>
                      <a:pt x="51998" y="3340"/>
                    </a:cubicBezTo>
                    <a:cubicBezTo>
                      <a:pt x="50321" y="1670"/>
                      <a:pt x="46966" y="0"/>
                      <a:pt x="43611" y="0"/>
                    </a:cubicBezTo>
                    <a:cubicBezTo>
                      <a:pt x="41934" y="0"/>
                      <a:pt x="38579" y="1670"/>
                      <a:pt x="36902" y="3340"/>
                    </a:cubicBezTo>
                    <a:cubicBezTo>
                      <a:pt x="5032" y="41749"/>
                      <a:pt x="5032" y="41749"/>
                      <a:pt x="5032" y="41749"/>
                    </a:cubicBezTo>
                    <a:cubicBezTo>
                      <a:pt x="0" y="45089"/>
                      <a:pt x="1677" y="50099"/>
                      <a:pt x="8387" y="50099"/>
                    </a:cubicBezTo>
                    <a:cubicBezTo>
                      <a:pt x="16774" y="50099"/>
                      <a:pt x="16774" y="50099"/>
                      <a:pt x="16774" y="50099"/>
                    </a:cubicBezTo>
                    <a:cubicBezTo>
                      <a:pt x="16774" y="128588"/>
                      <a:pt x="16774" y="128588"/>
                      <a:pt x="16774" y="128588"/>
                    </a:cubicBezTo>
                    <a:lnTo>
                      <a:pt x="72126" y="128588"/>
                    </a:lnTo>
                    <a:close/>
                  </a:path>
                </a:pathLst>
              </a:custGeom>
              <a:grpFill/>
              <a:ln>
                <a:noFill/>
              </a:ln>
            </p:spPr>
            <p:txBody>
              <a:bodyPr anchor="ctr"/>
              <a:lstStyle/>
              <a:p>
                <a:pPr algn="ctr"/>
                <a:endParaRPr>
                  <a:latin typeface="微软雅黑"/>
                  <a:ea typeface="微软雅黑"/>
                </a:endParaRPr>
              </a:p>
            </p:txBody>
          </p:sp>
        </p:grpSp>
        <p:sp>
          <p:nvSpPr>
            <p:cNvPr id="32" name="íślíḋè-Rectangle: Rounded Corners 92"/>
            <p:cNvSpPr/>
            <p:nvPr/>
          </p:nvSpPr>
          <p:spPr>
            <a:xfrm>
              <a:off x="10534411" y="2379197"/>
              <a:ext cx="48070" cy="252923"/>
            </a:xfrm>
            <a:prstGeom prst="roundRect">
              <a:avLst/>
            </a:prstGeom>
            <a:solidFill>
              <a:schemeClr val="accent1"/>
            </a:solidFill>
            <a:ln>
              <a:noFill/>
            </a:ln>
          </p:spPr>
          <p:txBody>
            <a:bodyPr anchor="ctr"/>
            <a:lstStyle/>
            <a:p>
              <a:pPr algn="ctr"/>
              <a:endParaRPr>
                <a:solidFill>
                  <a:schemeClr val="lt1"/>
                </a:solidFill>
                <a:latin typeface="微软雅黑"/>
                <a:ea typeface="微软雅黑"/>
              </a:endParaRPr>
            </a:p>
          </p:txBody>
        </p:sp>
        <p:sp>
          <p:nvSpPr>
            <p:cNvPr id="99" name="矩形 98"/>
            <p:cNvSpPr/>
            <p:nvPr/>
          </p:nvSpPr>
          <p:spPr>
            <a:xfrm>
              <a:off x="4519578" y="2268191"/>
              <a:ext cx="5631967" cy="606320"/>
            </a:xfrm>
            <a:prstGeom prst="rect">
              <a:avLst/>
            </a:prstGeom>
          </p:spPr>
          <p:txBody>
            <a:bodyPr wrap="square">
              <a:spAutoFit/>
            </a:bodyPr>
            <a:lstStyle/>
            <a:p>
              <a:pPr>
                <a:lnSpc>
                  <a:spcPct val="125000"/>
                </a:lnSpc>
              </a:pPr>
              <a:r>
                <a:rPr lang="zh-CN" sz="1400">
                  <a:solidFill>
                    <a:schemeClr val="tx1">
                      <a:lumMod val="50000"/>
                      <a:lumOff val="50000"/>
                    </a:schemeClr>
                  </a:solidFill>
                  <a:latin typeface="微软雅黑"/>
                  <a:ea typeface="微软雅黑"/>
                </a:rPr>
                <a:t>用户可以在投影仪或者计算机上进行演示也可以将演示文稿或者计算机上进行演示也可以打印出来制作成胶片用户可以在投影仪</a:t>
              </a:r>
            </a:p>
          </p:txBody>
        </p:sp>
        <p:sp>
          <p:nvSpPr>
            <p:cNvPr id="100" name="矩形 99"/>
            <p:cNvSpPr/>
            <p:nvPr/>
          </p:nvSpPr>
          <p:spPr>
            <a:xfrm>
              <a:off x="2496815" y="2306291"/>
              <a:ext cx="1277162" cy="402354"/>
            </a:xfrm>
            <a:prstGeom prst="rect">
              <a:avLst/>
            </a:prstGeom>
          </p:spPr>
          <p:txBody>
            <a:bodyPr wrap="square">
              <a:spAutoFit/>
            </a:bodyPr>
            <a:lstStyle/>
            <a:p>
              <a:pPr>
                <a:lnSpc>
                  <a:spcPct val="120000"/>
                </a:lnSpc>
              </a:pPr>
              <a:r>
                <a:rPr lang="zh-CN" b="1">
                  <a:solidFill>
                    <a:schemeClr val="bg1"/>
                  </a:solidFill>
                  <a:latin typeface="微软雅黑"/>
                  <a:ea typeface="微软雅黑"/>
                </a:rPr>
                <a:t>产品开发</a:t>
              </a:r>
            </a:p>
          </p:txBody>
        </p:sp>
      </p:grpSp>
      <p:grpSp>
        <p:nvGrpSpPr>
          <p:cNvPr id="108" name="组合 107"/>
          <p:cNvGrpSpPr/>
          <p:nvPr/>
        </p:nvGrpSpPr>
        <p:grpSpPr>
          <a:xfrm>
            <a:off x="1609518" y="3080080"/>
            <a:ext cx="8972963" cy="606320"/>
            <a:chOff x="1609518" y="3080080"/>
            <a:chExt cx="8972963" cy="606320"/>
          </a:xfrm>
        </p:grpSpPr>
        <p:sp>
          <p:nvSpPr>
            <p:cNvPr id="75" name="íślíḋè-Freeform: Shape 35"/>
            <p:cNvSpPr/>
            <p:nvPr/>
          </p:nvSpPr>
          <p:spPr>
            <a:xfrm>
              <a:off x="1609518" y="3133633"/>
              <a:ext cx="2745447" cy="408422"/>
            </a:xfrm>
            <a:prstGeom prst="homePlate">
              <a:avLst/>
            </a:prstGeom>
            <a:solidFill>
              <a:schemeClr val="accent2"/>
            </a:solidFill>
            <a:ln>
              <a:noFill/>
            </a:ln>
          </p:spPr>
          <p:txBody>
            <a:bodyPr anchor="ctr"/>
            <a:lstStyle/>
            <a:p>
              <a:pPr algn="ctr"/>
              <a:endParaRPr>
                <a:latin typeface="微软雅黑"/>
                <a:ea typeface="微软雅黑"/>
              </a:endParaRPr>
            </a:p>
          </p:txBody>
        </p:sp>
        <p:sp>
          <p:nvSpPr>
            <p:cNvPr id="76" name="íślíḋè-Freeform: Shape 36"/>
            <p:cNvSpPr/>
            <p:nvPr/>
          </p:nvSpPr>
          <p:spPr>
            <a:xfrm>
              <a:off x="1609518" y="3133633"/>
              <a:ext cx="675278" cy="408422"/>
            </a:xfrm>
            <a:custGeom>
              <a:avLst/>
              <a:gdLst/>
              <a:ahLst/>
              <a:cxnLst/>
              <a:rect l="0" t="0" r="r" b="b"/>
              <a:pathLst>
                <a:path w="675278" h="408422">
                  <a:moveTo>
                    <a:pt x="536968" y="0"/>
                  </a:moveTo>
                  <a:lnTo>
                    <a:pt x="0" y="0"/>
                  </a:lnTo>
                  <a:lnTo>
                    <a:pt x="0" y="408422"/>
                  </a:lnTo>
                  <a:lnTo>
                    <a:pt x="536968" y="408422"/>
                  </a:lnTo>
                  <a:lnTo>
                    <a:pt x="675278" y="203397"/>
                  </a:lnTo>
                  <a:lnTo>
                    <a:pt x="536968" y="0"/>
                  </a:lnTo>
                  <a:close/>
                </a:path>
              </a:pathLst>
            </a:custGeom>
            <a:solidFill>
              <a:schemeClr val="bg1">
                <a:lumMod val="95000"/>
              </a:schemeClr>
            </a:solidFill>
            <a:ln w="9525">
              <a:solidFill>
                <a:schemeClr val="bg1">
                  <a:lumMod val="85000"/>
                </a:schemeClr>
              </a:solidFill>
              <a:round/>
            </a:ln>
          </p:spPr>
          <p:txBody>
            <a:bodyPr anchor="ctr"/>
            <a:lstStyle/>
            <a:p>
              <a:pPr algn="ctr"/>
              <a:endParaRPr>
                <a:latin typeface="微软雅黑"/>
                <a:ea typeface="微软雅黑"/>
              </a:endParaRPr>
            </a:p>
          </p:txBody>
        </p:sp>
        <p:grpSp>
          <p:nvGrpSpPr>
            <p:cNvPr id="77" name="Group 43"/>
            <p:cNvGrpSpPr/>
            <p:nvPr/>
          </p:nvGrpSpPr>
          <p:grpSpPr>
            <a:xfrm>
              <a:off x="1774131" y="3229688"/>
              <a:ext cx="283074" cy="216312"/>
              <a:chOff x="1201738" y="1511300"/>
              <a:chExt cx="168275" cy="128588"/>
            </a:xfrm>
            <a:solidFill>
              <a:schemeClr val="accent2"/>
            </a:solidFill>
          </p:grpSpPr>
          <p:sp>
            <p:nvSpPr>
              <p:cNvPr id="79" name="íślíḋè-Freeform: Shape 44"/>
              <p:cNvSpPr/>
              <p:nvPr/>
            </p:nvSpPr>
            <p:spPr>
              <a:xfrm>
                <a:off x="1314450" y="1525588"/>
                <a:ext cx="55563" cy="106363"/>
              </a:xfrm>
              <a:custGeom>
                <a:avLst/>
                <a:gdLst/>
                <a:ahLst/>
                <a:cxnLst/>
                <a:rect l="0" t="0" r="r" b="b"/>
                <a:pathLst>
                  <a:path w="55563" h="106363">
                    <a:moveTo>
                      <a:pt x="50512" y="42208"/>
                    </a:moveTo>
                    <a:cubicBezTo>
                      <a:pt x="18521" y="5065"/>
                      <a:pt x="18521" y="5065"/>
                      <a:pt x="18521" y="5065"/>
                    </a:cubicBezTo>
                    <a:cubicBezTo>
                      <a:pt x="13470" y="0"/>
                      <a:pt x="8419" y="0"/>
                      <a:pt x="3367" y="5065"/>
                    </a:cubicBezTo>
                    <a:cubicBezTo>
                      <a:pt x="0" y="8442"/>
                      <a:pt x="0" y="8442"/>
                      <a:pt x="0" y="8442"/>
                    </a:cubicBezTo>
                    <a:cubicBezTo>
                      <a:pt x="13470" y="23636"/>
                      <a:pt x="13470" y="23636"/>
                      <a:pt x="13470" y="23636"/>
                    </a:cubicBezTo>
                    <a:cubicBezTo>
                      <a:pt x="16837" y="28701"/>
                      <a:pt x="16837" y="32078"/>
                      <a:pt x="15154" y="33766"/>
                    </a:cubicBezTo>
                    <a:cubicBezTo>
                      <a:pt x="15154" y="35454"/>
                      <a:pt x="13470" y="38831"/>
                      <a:pt x="6735" y="38831"/>
                    </a:cubicBezTo>
                    <a:cubicBezTo>
                      <a:pt x="1684" y="38831"/>
                      <a:pt x="1684" y="38831"/>
                      <a:pt x="1684" y="38831"/>
                    </a:cubicBezTo>
                    <a:cubicBezTo>
                      <a:pt x="1684" y="106363"/>
                      <a:pt x="1684" y="106363"/>
                      <a:pt x="1684" y="106363"/>
                    </a:cubicBezTo>
                    <a:cubicBezTo>
                      <a:pt x="38726" y="106363"/>
                      <a:pt x="38726" y="106363"/>
                      <a:pt x="38726" y="106363"/>
                    </a:cubicBezTo>
                    <a:cubicBezTo>
                      <a:pt x="38726" y="50649"/>
                      <a:pt x="38726" y="50649"/>
                      <a:pt x="38726" y="50649"/>
                    </a:cubicBezTo>
                    <a:cubicBezTo>
                      <a:pt x="47144" y="50649"/>
                      <a:pt x="47144" y="50649"/>
                      <a:pt x="47144" y="50649"/>
                    </a:cubicBezTo>
                    <a:cubicBezTo>
                      <a:pt x="52196" y="50649"/>
                      <a:pt x="55563" y="47272"/>
                      <a:pt x="50512" y="42208"/>
                    </a:cubicBezTo>
                    <a:close/>
                  </a:path>
                </a:pathLst>
              </a:custGeom>
              <a:grpFill/>
              <a:ln>
                <a:noFill/>
              </a:ln>
            </p:spPr>
            <p:txBody>
              <a:bodyPr anchor="ctr"/>
              <a:lstStyle/>
              <a:p>
                <a:pPr algn="ctr"/>
                <a:endParaRPr>
                  <a:latin typeface="微软雅黑"/>
                  <a:ea typeface="微软雅黑"/>
                </a:endParaRPr>
              </a:p>
            </p:txBody>
          </p:sp>
          <p:sp>
            <p:nvSpPr>
              <p:cNvPr id="80" name="íślíḋè-Freeform: Shape 45"/>
              <p:cNvSpPr/>
              <p:nvPr/>
            </p:nvSpPr>
            <p:spPr>
              <a:xfrm>
                <a:off x="1201738" y="1525588"/>
                <a:ext cx="55563" cy="106363"/>
              </a:xfrm>
              <a:custGeom>
                <a:avLst/>
                <a:gdLst/>
                <a:ahLst/>
                <a:cxnLst/>
                <a:rect l="0" t="0" r="r" b="b"/>
                <a:pathLst>
                  <a:path w="55563" h="106363">
                    <a:moveTo>
                      <a:pt x="53879" y="106363"/>
                    </a:moveTo>
                    <a:cubicBezTo>
                      <a:pt x="53879" y="38831"/>
                      <a:pt x="53879" y="38831"/>
                      <a:pt x="53879" y="38831"/>
                    </a:cubicBezTo>
                    <a:cubicBezTo>
                      <a:pt x="48828" y="38831"/>
                      <a:pt x="48828" y="38831"/>
                      <a:pt x="48828" y="38831"/>
                    </a:cubicBezTo>
                    <a:cubicBezTo>
                      <a:pt x="42093" y="38831"/>
                      <a:pt x="40409" y="35454"/>
                      <a:pt x="38726" y="33766"/>
                    </a:cubicBezTo>
                    <a:cubicBezTo>
                      <a:pt x="38726" y="32078"/>
                      <a:pt x="38726" y="28701"/>
                      <a:pt x="42093" y="23636"/>
                    </a:cubicBezTo>
                    <a:cubicBezTo>
                      <a:pt x="55563" y="8442"/>
                      <a:pt x="55563" y="8442"/>
                      <a:pt x="55563" y="8442"/>
                    </a:cubicBezTo>
                    <a:cubicBezTo>
                      <a:pt x="52196" y="5065"/>
                      <a:pt x="52196" y="5065"/>
                      <a:pt x="52196" y="5065"/>
                    </a:cubicBezTo>
                    <a:cubicBezTo>
                      <a:pt x="47144" y="0"/>
                      <a:pt x="42093" y="0"/>
                      <a:pt x="37042" y="5065"/>
                    </a:cubicBezTo>
                    <a:cubicBezTo>
                      <a:pt x="5051" y="42208"/>
                      <a:pt x="5051" y="42208"/>
                      <a:pt x="5051" y="42208"/>
                    </a:cubicBezTo>
                    <a:cubicBezTo>
                      <a:pt x="0" y="47272"/>
                      <a:pt x="1684" y="50649"/>
                      <a:pt x="8419" y="50649"/>
                    </a:cubicBezTo>
                    <a:cubicBezTo>
                      <a:pt x="16837" y="50649"/>
                      <a:pt x="16837" y="50649"/>
                      <a:pt x="16837" y="50649"/>
                    </a:cubicBezTo>
                    <a:cubicBezTo>
                      <a:pt x="16837" y="106363"/>
                      <a:pt x="16837" y="106363"/>
                      <a:pt x="16837" y="106363"/>
                    </a:cubicBezTo>
                    <a:lnTo>
                      <a:pt x="53879" y="106363"/>
                    </a:lnTo>
                    <a:close/>
                  </a:path>
                </a:pathLst>
              </a:custGeom>
              <a:grpFill/>
              <a:ln>
                <a:noFill/>
              </a:ln>
            </p:spPr>
            <p:txBody>
              <a:bodyPr anchor="ctr"/>
              <a:lstStyle/>
              <a:p>
                <a:pPr algn="ctr"/>
                <a:endParaRPr>
                  <a:latin typeface="微软雅黑"/>
                  <a:ea typeface="微软雅黑"/>
                </a:endParaRPr>
              </a:p>
            </p:txBody>
          </p:sp>
          <p:sp>
            <p:nvSpPr>
              <p:cNvPr id="81" name="íślíḋè-Freeform: Shape 46"/>
              <p:cNvSpPr/>
              <p:nvPr/>
            </p:nvSpPr>
            <p:spPr>
              <a:xfrm>
                <a:off x="1241425" y="1511300"/>
                <a:ext cx="88900" cy="128588"/>
              </a:xfrm>
              <a:custGeom>
                <a:avLst/>
                <a:gdLst/>
                <a:ahLst/>
                <a:cxnLst/>
                <a:rect l="0" t="0" r="r" b="b"/>
                <a:pathLst>
                  <a:path w="88900" h="128588">
                    <a:moveTo>
                      <a:pt x="72126" y="128588"/>
                    </a:moveTo>
                    <a:cubicBezTo>
                      <a:pt x="72126" y="50099"/>
                      <a:pt x="72126" y="50099"/>
                      <a:pt x="72126" y="50099"/>
                    </a:cubicBezTo>
                    <a:cubicBezTo>
                      <a:pt x="80513" y="50099"/>
                      <a:pt x="80513" y="50099"/>
                      <a:pt x="80513" y="50099"/>
                    </a:cubicBezTo>
                    <a:cubicBezTo>
                      <a:pt x="87223" y="50099"/>
                      <a:pt x="88900" y="45089"/>
                      <a:pt x="83868" y="41749"/>
                    </a:cubicBezTo>
                    <a:cubicBezTo>
                      <a:pt x="51998" y="3340"/>
                      <a:pt x="51998" y="3340"/>
                      <a:pt x="51998" y="3340"/>
                    </a:cubicBezTo>
                    <a:cubicBezTo>
                      <a:pt x="50321" y="1670"/>
                      <a:pt x="46966" y="0"/>
                      <a:pt x="43611" y="0"/>
                    </a:cubicBezTo>
                    <a:cubicBezTo>
                      <a:pt x="41934" y="0"/>
                      <a:pt x="38579" y="1670"/>
                      <a:pt x="36902" y="3340"/>
                    </a:cubicBezTo>
                    <a:cubicBezTo>
                      <a:pt x="5032" y="41749"/>
                      <a:pt x="5032" y="41749"/>
                      <a:pt x="5032" y="41749"/>
                    </a:cubicBezTo>
                    <a:cubicBezTo>
                      <a:pt x="0" y="45089"/>
                      <a:pt x="1677" y="50099"/>
                      <a:pt x="8387" y="50099"/>
                    </a:cubicBezTo>
                    <a:cubicBezTo>
                      <a:pt x="16774" y="50099"/>
                      <a:pt x="16774" y="50099"/>
                      <a:pt x="16774" y="50099"/>
                    </a:cubicBezTo>
                    <a:cubicBezTo>
                      <a:pt x="16774" y="128588"/>
                      <a:pt x="16774" y="128588"/>
                      <a:pt x="16774" y="128588"/>
                    </a:cubicBezTo>
                    <a:lnTo>
                      <a:pt x="72126" y="128588"/>
                    </a:lnTo>
                    <a:close/>
                  </a:path>
                </a:pathLst>
              </a:custGeom>
              <a:grpFill/>
              <a:ln>
                <a:noFill/>
              </a:ln>
            </p:spPr>
            <p:txBody>
              <a:bodyPr anchor="ctr"/>
              <a:lstStyle/>
              <a:p>
                <a:pPr algn="ctr"/>
                <a:endParaRPr>
                  <a:latin typeface="微软雅黑"/>
                  <a:ea typeface="微软雅黑"/>
                </a:endParaRPr>
              </a:p>
            </p:txBody>
          </p:sp>
        </p:grpSp>
        <p:sp>
          <p:nvSpPr>
            <p:cNvPr id="78" name="íślíḋè-Rectangle: Rounded Corners 92"/>
            <p:cNvSpPr/>
            <p:nvPr/>
          </p:nvSpPr>
          <p:spPr>
            <a:xfrm>
              <a:off x="10534411" y="3201857"/>
              <a:ext cx="48070" cy="252923"/>
            </a:xfrm>
            <a:prstGeom prst="roundRect">
              <a:avLst/>
            </a:prstGeom>
            <a:solidFill>
              <a:schemeClr val="accent2"/>
            </a:solidFill>
            <a:ln>
              <a:noFill/>
            </a:ln>
          </p:spPr>
          <p:txBody>
            <a:bodyPr anchor="ctr"/>
            <a:lstStyle/>
            <a:p>
              <a:pPr algn="ctr"/>
              <a:endParaRPr>
                <a:solidFill>
                  <a:schemeClr val="lt1"/>
                </a:solidFill>
                <a:latin typeface="微软雅黑"/>
                <a:ea typeface="微软雅黑"/>
              </a:endParaRPr>
            </a:p>
          </p:txBody>
        </p:sp>
        <p:sp>
          <p:nvSpPr>
            <p:cNvPr id="101" name="矩形 100"/>
            <p:cNvSpPr/>
            <p:nvPr/>
          </p:nvSpPr>
          <p:spPr>
            <a:xfrm>
              <a:off x="2496815" y="3112076"/>
              <a:ext cx="1277162" cy="402354"/>
            </a:xfrm>
            <a:prstGeom prst="rect">
              <a:avLst/>
            </a:prstGeom>
          </p:spPr>
          <p:txBody>
            <a:bodyPr wrap="square">
              <a:spAutoFit/>
            </a:bodyPr>
            <a:lstStyle/>
            <a:p>
              <a:pPr>
                <a:lnSpc>
                  <a:spcPct val="120000"/>
                </a:lnSpc>
              </a:pPr>
              <a:r>
                <a:rPr lang="zh-CN" b="1">
                  <a:solidFill>
                    <a:schemeClr val="bg1"/>
                  </a:solidFill>
                  <a:latin typeface="微软雅黑"/>
                  <a:ea typeface="微软雅黑"/>
                </a:rPr>
                <a:t>产品开发</a:t>
              </a:r>
            </a:p>
          </p:txBody>
        </p:sp>
        <p:sp>
          <p:nvSpPr>
            <p:cNvPr id="104" name="矩形 103"/>
            <p:cNvSpPr/>
            <p:nvPr/>
          </p:nvSpPr>
          <p:spPr>
            <a:xfrm>
              <a:off x="4519578" y="3080080"/>
              <a:ext cx="5631967" cy="606320"/>
            </a:xfrm>
            <a:prstGeom prst="rect">
              <a:avLst/>
            </a:prstGeom>
          </p:spPr>
          <p:txBody>
            <a:bodyPr wrap="square">
              <a:spAutoFit/>
            </a:bodyPr>
            <a:lstStyle/>
            <a:p>
              <a:pPr>
                <a:lnSpc>
                  <a:spcPct val="125000"/>
                </a:lnSpc>
              </a:pPr>
              <a:r>
                <a:rPr lang="zh-CN" sz="1400">
                  <a:solidFill>
                    <a:schemeClr val="tx1">
                      <a:lumMod val="50000"/>
                      <a:lumOff val="50000"/>
                    </a:schemeClr>
                  </a:solidFill>
                  <a:latin typeface="微软雅黑"/>
                  <a:ea typeface="微软雅黑"/>
                </a:rPr>
                <a:t>用户可以在投影仪或者计算机上进行演示也可以将演示文稿或者计算机上进行演示也可以打印出来制作成胶片用户可以在投影仪</a:t>
              </a:r>
            </a:p>
          </p:txBody>
        </p:sp>
      </p:grpSp>
      <p:grpSp>
        <p:nvGrpSpPr>
          <p:cNvPr id="109" name="组合 108"/>
          <p:cNvGrpSpPr/>
          <p:nvPr/>
        </p:nvGrpSpPr>
        <p:grpSpPr>
          <a:xfrm>
            <a:off x="1609518" y="3891969"/>
            <a:ext cx="8972963" cy="532903"/>
            <a:chOff x="1609518" y="3891969"/>
            <a:chExt cx="8972963" cy="532903"/>
          </a:xfrm>
        </p:grpSpPr>
        <p:sp>
          <p:nvSpPr>
            <p:cNvPr id="83" name="íślíḋè-Freeform: Shape 35"/>
            <p:cNvSpPr/>
            <p:nvPr/>
          </p:nvSpPr>
          <p:spPr>
            <a:xfrm>
              <a:off x="1609518" y="3956293"/>
              <a:ext cx="2745447" cy="408422"/>
            </a:xfrm>
            <a:prstGeom prst="homePlate">
              <a:avLst/>
            </a:prstGeom>
            <a:solidFill>
              <a:schemeClr val="accent1"/>
            </a:solidFill>
            <a:ln>
              <a:noFill/>
            </a:ln>
          </p:spPr>
          <p:txBody>
            <a:bodyPr anchor="ctr"/>
            <a:lstStyle/>
            <a:p>
              <a:pPr algn="ctr"/>
              <a:endParaRPr>
                <a:latin typeface="微软雅黑"/>
                <a:ea typeface="微软雅黑"/>
              </a:endParaRPr>
            </a:p>
          </p:txBody>
        </p:sp>
        <p:sp>
          <p:nvSpPr>
            <p:cNvPr id="84" name="íślíḋè-Freeform: Shape 36"/>
            <p:cNvSpPr/>
            <p:nvPr/>
          </p:nvSpPr>
          <p:spPr>
            <a:xfrm>
              <a:off x="1609518" y="3956293"/>
              <a:ext cx="675278" cy="408422"/>
            </a:xfrm>
            <a:custGeom>
              <a:avLst/>
              <a:gdLst/>
              <a:ahLst/>
              <a:cxnLst/>
              <a:rect l="0" t="0" r="r" b="b"/>
              <a:pathLst>
                <a:path w="675278" h="408422">
                  <a:moveTo>
                    <a:pt x="536968" y="0"/>
                  </a:moveTo>
                  <a:lnTo>
                    <a:pt x="0" y="0"/>
                  </a:lnTo>
                  <a:lnTo>
                    <a:pt x="0" y="408422"/>
                  </a:lnTo>
                  <a:lnTo>
                    <a:pt x="536968" y="408422"/>
                  </a:lnTo>
                  <a:lnTo>
                    <a:pt x="675278" y="203397"/>
                  </a:lnTo>
                  <a:lnTo>
                    <a:pt x="536968" y="0"/>
                  </a:lnTo>
                  <a:close/>
                </a:path>
              </a:pathLst>
            </a:custGeom>
            <a:solidFill>
              <a:schemeClr val="bg1">
                <a:lumMod val="95000"/>
              </a:schemeClr>
            </a:solidFill>
            <a:ln w="9525">
              <a:solidFill>
                <a:schemeClr val="bg1">
                  <a:lumMod val="85000"/>
                </a:schemeClr>
              </a:solidFill>
              <a:round/>
            </a:ln>
          </p:spPr>
          <p:txBody>
            <a:bodyPr anchor="ctr"/>
            <a:lstStyle/>
            <a:p>
              <a:pPr algn="ctr"/>
              <a:endParaRPr>
                <a:latin typeface="微软雅黑"/>
                <a:ea typeface="微软雅黑"/>
              </a:endParaRPr>
            </a:p>
          </p:txBody>
        </p:sp>
        <p:grpSp>
          <p:nvGrpSpPr>
            <p:cNvPr id="85" name="Group 43"/>
            <p:cNvGrpSpPr/>
            <p:nvPr/>
          </p:nvGrpSpPr>
          <p:grpSpPr>
            <a:xfrm>
              <a:off x="1774131" y="4052348"/>
              <a:ext cx="283074" cy="216312"/>
              <a:chOff x="1201738" y="1511300"/>
              <a:chExt cx="168275" cy="128588"/>
            </a:xfrm>
            <a:solidFill>
              <a:schemeClr val="accent1"/>
            </a:solidFill>
          </p:grpSpPr>
          <p:sp>
            <p:nvSpPr>
              <p:cNvPr id="87" name="íślíḋè-Freeform: Shape 44"/>
              <p:cNvSpPr/>
              <p:nvPr/>
            </p:nvSpPr>
            <p:spPr>
              <a:xfrm>
                <a:off x="1314450" y="1525588"/>
                <a:ext cx="55563" cy="106363"/>
              </a:xfrm>
              <a:custGeom>
                <a:avLst/>
                <a:gdLst/>
                <a:ahLst/>
                <a:cxnLst/>
                <a:rect l="0" t="0" r="r" b="b"/>
                <a:pathLst>
                  <a:path w="55563" h="106363">
                    <a:moveTo>
                      <a:pt x="50512" y="42208"/>
                    </a:moveTo>
                    <a:cubicBezTo>
                      <a:pt x="18521" y="5065"/>
                      <a:pt x="18521" y="5065"/>
                      <a:pt x="18521" y="5065"/>
                    </a:cubicBezTo>
                    <a:cubicBezTo>
                      <a:pt x="13470" y="0"/>
                      <a:pt x="8419" y="0"/>
                      <a:pt x="3367" y="5065"/>
                    </a:cubicBezTo>
                    <a:cubicBezTo>
                      <a:pt x="0" y="8442"/>
                      <a:pt x="0" y="8442"/>
                      <a:pt x="0" y="8442"/>
                    </a:cubicBezTo>
                    <a:cubicBezTo>
                      <a:pt x="13470" y="23636"/>
                      <a:pt x="13470" y="23636"/>
                      <a:pt x="13470" y="23636"/>
                    </a:cubicBezTo>
                    <a:cubicBezTo>
                      <a:pt x="16837" y="28701"/>
                      <a:pt x="16837" y="32078"/>
                      <a:pt x="15154" y="33766"/>
                    </a:cubicBezTo>
                    <a:cubicBezTo>
                      <a:pt x="15154" y="35454"/>
                      <a:pt x="13470" y="38831"/>
                      <a:pt x="6735" y="38831"/>
                    </a:cubicBezTo>
                    <a:cubicBezTo>
                      <a:pt x="1684" y="38831"/>
                      <a:pt x="1684" y="38831"/>
                      <a:pt x="1684" y="38831"/>
                    </a:cubicBezTo>
                    <a:cubicBezTo>
                      <a:pt x="1684" y="106363"/>
                      <a:pt x="1684" y="106363"/>
                      <a:pt x="1684" y="106363"/>
                    </a:cubicBezTo>
                    <a:cubicBezTo>
                      <a:pt x="38726" y="106363"/>
                      <a:pt x="38726" y="106363"/>
                      <a:pt x="38726" y="106363"/>
                    </a:cubicBezTo>
                    <a:cubicBezTo>
                      <a:pt x="38726" y="50649"/>
                      <a:pt x="38726" y="50649"/>
                      <a:pt x="38726" y="50649"/>
                    </a:cubicBezTo>
                    <a:cubicBezTo>
                      <a:pt x="47144" y="50649"/>
                      <a:pt x="47144" y="50649"/>
                      <a:pt x="47144" y="50649"/>
                    </a:cubicBezTo>
                    <a:cubicBezTo>
                      <a:pt x="52196" y="50649"/>
                      <a:pt x="55563" y="47272"/>
                      <a:pt x="50512" y="42208"/>
                    </a:cubicBezTo>
                    <a:close/>
                  </a:path>
                </a:pathLst>
              </a:custGeom>
              <a:grpFill/>
              <a:ln>
                <a:noFill/>
              </a:ln>
            </p:spPr>
            <p:txBody>
              <a:bodyPr anchor="ctr"/>
              <a:lstStyle/>
              <a:p>
                <a:pPr algn="ctr"/>
                <a:endParaRPr>
                  <a:latin typeface="微软雅黑"/>
                  <a:ea typeface="微软雅黑"/>
                </a:endParaRPr>
              </a:p>
            </p:txBody>
          </p:sp>
          <p:sp>
            <p:nvSpPr>
              <p:cNvPr id="88" name="íślíḋè-Freeform: Shape 45"/>
              <p:cNvSpPr/>
              <p:nvPr/>
            </p:nvSpPr>
            <p:spPr>
              <a:xfrm>
                <a:off x="1201738" y="1525588"/>
                <a:ext cx="55563" cy="106363"/>
              </a:xfrm>
              <a:custGeom>
                <a:avLst/>
                <a:gdLst/>
                <a:ahLst/>
                <a:cxnLst/>
                <a:rect l="0" t="0" r="r" b="b"/>
                <a:pathLst>
                  <a:path w="55563" h="106363">
                    <a:moveTo>
                      <a:pt x="53879" y="106363"/>
                    </a:moveTo>
                    <a:cubicBezTo>
                      <a:pt x="53879" y="38831"/>
                      <a:pt x="53879" y="38831"/>
                      <a:pt x="53879" y="38831"/>
                    </a:cubicBezTo>
                    <a:cubicBezTo>
                      <a:pt x="48828" y="38831"/>
                      <a:pt x="48828" y="38831"/>
                      <a:pt x="48828" y="38831"/>
                    </a:cubicBezTo>
                    <a:cubicBezTo>
                      <a:pt x="42093" y="38831"/>
                      <a:pt x="40409" y="35454"/>
                      <a:pt x="38726" y="33766"/>
                    </a:cubicBezTo>
                    <a:cubicBezTo>
                      <a:pt x="38726" y="32078"/>
                      <a:pt x="38726" y="28701"/>
                      <a:pt x="42093" y="23636"/>
                    </a:cubicBezTo>
                    <a:cubicBezTo>
                      <a:pt x="55563" y="8442"/>
                      <a:pt x="55563" y="8442"/>
                      <a:pt x="55563" y="8442"/>
                    </a:cubicBezTo>
                    <a:cubicBezTo>
                      <a:pt x="52196" y="5065"/>
                      <a:pt x="52196" y="5065"/>
                      <a:pt x="52196" y="5065"/>
                    </a:cubicBezTo>
                    <a:cubicBezTo>
                      <a:pt x="47144" y="0"/>
                      <a:pt x="42093" y="0"/>
                      <a:pt x="37042" y="5065"/>
                    </a:cubicBezTo>
                    <a:cubicBezTo>
                      <a:pt x="5051" y="42208"/>
                      <a:pt x="5051" y="42208"/>
                      <a:pt x="5051" y="42208"/>
                    </a:cubicBezTo>
                    <a:cubicBezTo>
                      <a:pt x="0" y="47272"/>
                      <a:pt x="1684" y="50649"/>
                      <a:pt x="8419" y="50649"/>
                    </a:cubicBezTo>
                    <a:cubicBezTo>
                      <a:pt x="16837" y="50649"/>
                      <a:pt x="16837" y="50649"/>
                      <a:pt x="16837" y="50649"/>
                    </a:cubicBezTo>
                    <a:cubicBezTo>
                      <a:pt x="16837" y="106363"/>
                      <a:pt x="16837" y="106363"/>
                      <a:pt x="16837" y="106363"/>
                    </a:cubicBezTo>
                    <a:lnTo>
                      <a:pt x="53879" y="106363"/>
                    </a:lnTo>
                    <a:close/>
                  </a:path>
                </a:pathLst>
              </a:custGeom>
              <a:grpFill/>
              <a:ln>
                <a:noFill/>
              </a:ln>
            </p:spPr>
            <p:txBody>
              <a:bodyPr anchor="ctr"/>
              <a:lstStyle/>
              <a:p>
                <a:pPr algn="ctr"/>
                <a:endParaRPr>
                  <a:latin typeface="微软雅黑"/>
                  <a:ea typeface="微软雅黑"/>
                </a:endParaRPr>
              </a:p>
            </p:txBody>
          </p:sp>
          <p:sp>
            <p:nvSpPr>
              <p:cNvPr id="89" name="íślíḋè-Freeform: Shape 46"/>
              <p:cNvSpPr/>
              <p:nvPr/>
            </p:nvSpPr>
            <p:spPr>
              <a:xfrm>
                <a:off x="1241425" y="1511300"/>
                <a:ext cx="88900" cy="128588"/>
              </a:xfrm>
              <a:custGeom>
                <a:avLst/>
                <a:gdLst/>
                <a:ahLst/>
                <a:cxnLst/>
                <a:rect l="0" t="0" r="r" b="b"/>
                <a:pathLst>
                  <a:path w="88900" h="128588">
                    <a:moveTo>
                      <a:pt x="72126" y="128588"/>
                    </a:moveTo>
                    <a:cubicBezTo>
                      <a:pt x="72126" y="50099"/>
                      <a:pt x="72126" y="50099"/>
                      <a:pt x="72126" y="50099"/>
                    </a:cubicBezTo>
                    <a:cubicBezTo>
                      <a:pt x="80513" y="50099"/>
                      <a:pt x="80513" y="50099"/>
                      <a:pt x="80513" y="50099"/>
                    </a:cubicBezTo>
                    <a:cubicBezTo>
                      <a:pt x="87223" y="50099"/>
                      <a:pt x="88900" y="45089"/>
                      <a:pt x="83868" y="41749"/>
                    </a:cubicBezTo>
                    <a:cubicBezTo>
                      <a:pt x="51998" y="3340"/>
                      <a:pt x="51998" y="3340"/>
                      <a:pt x="51998" y="3340"/>
                    </a:cubicBezTo>
                    <a:cubicBezTo>
                      <a:pt x="50321" y="1670"/>
                      <a:pt x="46966" y="0"/>
                      <a:pt x="43611" y="0"/>
                    </a:cubicBezTo>
                    <a:cubicBezTo>
                      <a:pt x="41934" y="0"/>
                      <a:pt x="38579" y="1670"/>
                      <a:pt x="36902" y="3340"/>
                    </a:cubicBezTo>
                    <a:cubicBezTo>
                      <a:pt x="5032" y="41749"/>
                      <a:pt x="5032" y="41749"/>
                      <a:pt x="5032" y="41749"/>
                    </a:cubicBezTo>
                    <a:cubicBezTo>
                      <a:pt x="0" y="45089"/>
                      <a:pt x="1677" y="50099"/>
                      <a:pt x="8387" y="50099"/>
                    </a:cubicBezTo>
                    <a:cubicBezTo>
                      <a:pt x="16774" y="50099"/>
                      <a:pt x="16774" y="50099"/>
                      <a:pt x="16774" y="50099"/>
                    </a:cubicBezTo>
                    <a:cubicBezTo>
                      <a:pt x="16774" y="128588"/>
                      <a:pt x="16774" y="128588"/>
                      <a:pt x="16774" y="128588"/>
                    </a:cubicBezTo>
                    <a:lnTo>
                      <a:pt x="72126" y="128588"/>
                    </a:lnTo>
                    <a:close/>
                  </a:path>
                </a:pathLst>
              </a:custGeom>
              <a:grpFill/>
              <a:ln>
                <a:noFill/>
              </a:ln>
            </p:spPr>
            <p:txBody>
              <a:bodyPr anchor="ctr"/>
              <a:lstStyle/>
              <a:p>
                <a:pPr algn="ctr"/>
                <a:endParaRPr>
                  <a:latin typeface="微软雅黑"/>
                  <a:ea typeface="微软雅黑"/>
                </a:endParaRPr>
              </a:p>
            </p:txBody>
          </p:sp>
        </p:grpSp>
        <p:sp>
          <p:nvSpPr>
            <p:cNvPr id="86" name="íślíḋè-Rectangle: Rounded Corners 92"/>
            <p:cNvSpPr/>
            <p:nvPr/>
          </p:nvSpPr>
          <p:spPr>
            <a:xfrm>
              <a:off x="10534411" y="4024517"/>
              <a:ext cx="48070" cy="252923"/>
            </a:xfrm>
            <a:prstGeom prst="roundRect">
              <a:avLst/>
            </a:prstGeom>
            <a:solidFill>
              <a:schemeClr val="accent1"/>
            </a:solidFill>
            <a:ln>
              <a:noFill/>
            </a:ln>
          </p:spPr>
          <p:txBody>
            <a:bodyPr anchor="ctr"/>
            <a:lstStyle/>
            <a:p>
              <a:pPr algn="ctr"/>
              <a:endParaRPr>
                <a:solidFill>
                  <a:schemeClr val="lt1"/>
                </a:solidFill>
                <a:latin typeface="微软雅黑"/>
                <a:ea typeface="微软雅黑"/>
              </a:endParaRPr>
            </a:p>
          </p:txBody>
        </p:sp>
        <p:sp>
          <p:nvSpPr>
            <p:cNvPr id="102" name="矩形 101"/>
            <p:cNvSpPr/>
            <p:nvPr/>
          </p:nvSpPr>
          <p:spPr>
            <a:xfrm>
              <a:off x="2496815" y="3941520"/>
              <a:ext cx="1277162" cy="402354"/>
            </a:xfrm>
            <a:prstGeom prst="rect">
              <a:avLst/>
            </a:prstGeom>
          </p:spPr>
          <p:txBody>
            <a:bodyPr wrap="square">
              <a:spAutoFit/>
            </a:bodyPr>
            <a:lstStyle/>
            <a:p>
              <a:pPr>
                <a:lnSpc>
                  <a:spcPct val="120000"/>
                </a:lnSpc>
              </a:pPr>
              <a:r>
                <a:rPr lang="zh-CN" b="1">
                  <a:solidFill>
                    <a:schemeClr val="bg1"/>
                  </a:solidFill>
                  <a:latin typeface="微软雅黑"/>
                  <a:ea typeface="微软雅黑"/>
                </a:rPr>
                <a:t>产品开发</a:t>
              </a:r>
            </a:p>
          </p:txBody>
        </p:sp>
        <p:sp>
          <p:nvSpPr>
            <p:cNvPr id="105" name="矩形 104"/>
            <p:cNvSpPr/>
            <p:nvPr/>
          </p:nvSpPr>
          <p:spPr>
            <a:xfrm>
              <a:off x="4519578" y="3891969"/>
              <a:ext cx="5631967" cy="532903"/>
            </a:xfrm>
            <a:prstGeom prst="rect">
              <a:avLst/>
            </a:prstGeom>
          </p:spPr>
          <p:txBody>
            <a:bodyPr wrap="square"/>
            <a:lstStyle/>
            <a:p>
              <a:pPr>
                <a:lnSpc>
                  <a:spcPct val="125000"/>
                </a:lnSpc>
              </a:pPr>
              <a:r>
                <a:rPr lang="zh-CN" sz="1400">
                  <a:solidFill>
                    <a:srgbClr val="808080"/>
                  </a:solidFill>
                  <a:latin typeface="微软雅黑"/>
                  <a:ea typeface="微软雅黑"/>
                </a:rPr>
                <a:t>用户可以在投影仪或者计算机上进行演示也可以将演示文稿或者计算机上进行演示也可以打印出来制作成胶片用户可以在投影仪</a:t>
              </a:r>
            </a:p>
          </p:txBody>
        </p:sp>
      </p:grpSp>
      <p:grpSp>
        <p:nvGrpSpPr>
          <p:cNvPr id="110" name="组合 109"/>
          <p:cNvGrpSpPr/>
          <p:nvPr/>
        </p:nvGrpSpPr>
        <p:grpSpPr>
          <a:xfrm>
            <a:off x="1609518" y="4703858"/>
            <a:ext cx="8972963" cy="606320"/>
            <a:chOff x="1609518" y="4703858"/>
            <a:chExt cx="8972963" cy="606320"/>
          </a:xfrm>
        </p:grpSpPr>
        <p:sp>
          <p:nvSpPr>
            <p:cNvPr id="91" name="íślíḋè-Freeform: Shape 35"/>
            <p:cNvSpPr/>
            <p:nvPr/>
          </p:nvSpPr>
          <p:spPr>
            <a:xfrm>
              <a:off x="1609518" y="4778952"/>
              <a:ext cx="2745447" cy="408422"/>
            </a:xfrm>
            <a:prstGeom prst="homePlate">
              <a:avLst/>
            </a:prstGeom>
            <a:solidFill>
              <a:schemeClr val="accent2"/>
            </a:solidFill>
            <a:ln>
              <a:noFill/>
            </a:ln>
          </p:spPr>
          <p:txBody>
            <a:bodyPr anchor="ctr"/>
            <a:lstStyle/>
            <a:p>
              <a:pPr algn="ctr"/>
              <a:endParaRPr>
                <a:latin typeface="微软雅黑"/>
                <a:ea typeface="微软雅黑"/>
              </a:endParaRPr>
            </a:p>
          </p:txBody>
        </p:sp>
        <p:sp>
          <p:nvSpPr>
            <p:cNvPr id="92" name="íślíḋè-Freeform: Shape 36"/>
            <p:cNvSpPr/>
            <p:nvPr/>
          </p:nvSpPr>
          <p:spPr>
            <a:xfrm>
              <a:off x="1609518" y="4778952"/>
              <a:ext cx="675278" cy="408422"/>
            </a:xfrm>
            <a:custGeom>
              <a:avLst/>
              <a:gdLst/>
              <a:ahLst/>
              <a:cxnLst/>
              <a:rect l="0" t="0" r="r" b="b"/>
              <a:pathLst>
                <a:path w="675278" h="408422">
                  <a:moveTo>
                    <a:pt x="536968" y="0"/>
                  </a:moveTo>
                  <a:lnTo>
                    <a:pt x="0" y="0"/>
                  </a:lnTo>
                  <a:lnTo>
                    <a:pt x="0" y="408422"/>
                  </a:lnTo>
                  <a:lnTo>
                    <a:pt x="536968" y="408422"/>
                  </a:lnTo>
                  <a:lnTo>
                    <a:pt x="675278" y="203397"/>
                  </a:lnTo>
                  <a:lnTo>
                    <a:pt x="536968" y="0"/>
                  </a:lnTo>
                  <a:close/>
                </a:path>
              </a:pathLst>
            </a:custGeom>
            <a:solidFill>
              <a:schemeClr val="bg1">
                <a:lumMod val="95000"/>
              </a:schemeClr>
            </a:solidFill>
            <a:ln w="9525">
              <a:solidFill>
                <a:schemeClr val="bg1">
                  <a:lumMod val="85000"/>
                </a:schemeClr>
              </a:solidFill>
              <a:round/>
            </a:ln>
          </p:spPr>
          <p:txBody>
            <a:bodyPr anchor="ctr"/>
            <a:lstStyle/>
            <a:p>
              <a:pPr algn="ctr"/>
              <a:endParaRPr>
                <a:latin typeface="微软雅黑"/>
                <a:ea typeface="微软雅黑"/>
              </a:endParaRPr>
            </a:p>
          </p:txBody>
        </p:sp>
        <p:grpSp>
          <p:nvGrpSpPr>
            <p:cNvPr id="93" name="Group 43"/>
            <p:cNvGrpSpPr/>
            <p:nvPr/>
          </p:nvGrpSpPr>
          <p:grpSpPr>
            <a:xfrm>
              <a:off x="1774131" y="4875007"/>
              <a:ext cx="283074" cy="216312"/>
              <a:chOff x="1201738" y="1511300"/>
              <a:chExt cx="168275" cy="128588"/>
            </a:xfrm>
            <a:solidFill>
              <a:schemeClr val="accent2"/>
            </a:solidFill>
          </p:grpSpPr>
          <p:sp>
            <p:nvSpPr>
              <p:cNvPr id="95" name="íślíḋè-Freeform: Shape 44"/>
              <p:cNvSpPr/>
              <p:nvPr/>
            </p:nvSpPr>
            <p:spPr>
              <a:xfrm>
                <a:off x="1314450" y="1525588"/>
                <a:ext cx="55563" cy="106363"/>
              </a:xfrm>
              <a:custGeom>
                <a:avLst/>
                <a:gdLst/>
                <a:ahLst/>
                <a:cxnLst/>
                <a:rect l="0" t="0" r="r" b="b"/>
                <a:pathLst>
                  <a:path w="55563" h="106363">
                    <a:moveTo>
                      <a:pt x="50512" y="42208"/>
                    </a:moveTo>
                    <a:cubicBezTo>
                      <a:pt x="18521" y="5065"/>
                      <a:pt x="18521" y="5065"/>
                      <a:pt x="18521" y="5065"/>
                    </a:cubicBezTo>
                    <a:cubicBezTo>
                      <a:pt x="13470" y="0"/>
                      <a:pt x="8419" y="0"/>
                      <a:pt x="3367" y="5065"/>
                    </a:cubicBezTo>
                    <a:cubicBezTo>
                      <a:pt x="0" y="8442"/>
                      <a:pt x="0" y="8442"/>
                      <a:pt x="0" y="8442"/>
                    </a:cubicBezTo>
                    <a:cubicBezTo>
                      <a:pt x="13470" y="23636"/>
                      <a:pt x="13470" y="23636"/>
                      <a:pt x="13470" y="23636"/>
                    </a:cubicBezTo>
                    <a:cubicBezTo>
                      <a:pt x="16837" y="28701"/>
                      <a:pt x="16837" y="32078"/>
                      <a:pt x="15154" y="33766"/>
                    </a:cubicBezTo>
                    <a:cubicBezTo>
                      <a:pt x="15154" y="35454"/>
                      <a:pt x="13470" y="38831"/>
                      <a:pt x="6735" y="38831"/>
                    </a:cubicBezTo>
                    <a:cubicBezTo>
                      <a:pt x="1684" y="38831"/>
                      <a:pt x="1684" y="38831"/>
                      <a:pt x="1684" y="38831"/>
                    </a:cubicBezTo>
                    <a:cubicBezTo>
                      <a:pt x="1684" y="106363"/>
                      <a:pt x="1684" y="106363"/>
                      <a:pt x="1684" y="106363"/>
                    </a:cubicBezTo>
                    <a:cubicBezTo>
                      <a:pt x="38726" y="106363"/>
                      <a:pt x="38726" y="106363"/>
                      <a:pt x="38726" y="106363"/>
                    </a:cubicBezTo>
                    <a:cubicBezTo>
                      <a:pt x="38726" y="50649"/>
                      <a:pt x="38726" y="50649"/>
                      <a:pt x="38726" y="50649"/>
                    </a:cubicBezTo>
                    <a:cubicBezTo>
                      <a:pt x="47144" y="50649"/>
                      <a:pt x="47144" y="50649"/>
                      <a:pt x="47144" y="50649"/>
                    </a:cubicBezTo>
                    <a:cubicBezTo>
                      <a:pt x="52196" y="50649"/>
                      <a:pt x="55563" y="47272"/>
                      <a:pt x="50512" y="42208"/>
                    </a:cubicBezTo>
                    <a:close/>
                  </a:path>
                </a:pathLst>
              </a:custGeom>
              <a:grpFill/>
              <a:ln>
                <a:noFill/>
              </a:ln>
            </p:spPr>
            <p:txBody>
              <a:bodyPr anchor="ctr"/>
              <a:lstStyle/>
              <a:p>
                <a:pPr algn="ctr"/>
                <a:endParaRPr>
                  <a:latin typeface="微软雅黑"/>
                  <a:ea typeface="微软雅黑"/>
                </a:endParaRPr>
              </a:p>
            </p:txBody>
          </p:sp>
          <p:sp>
            <p:nvSpPr>
              <p:cNvPr id="96" name="íślíḋè-Freeform: Shape 45"/>
              <p:cNvSpPr/>
              <p:nvPr/>
            </p:nvSpPr>
            <p:spPr>
              <a:xfrm>
                <a:off x="1201738" y="1525588"/>
                <a:ext cx="55563" cy="106363"/>
              </a:xfrm>
              <a:custGeom>
                <a:avLst/>
                <a:gdLst/>
                <a:ahLst/>
                <a:cxnLst/>
                <a:rect l="0" t="0" r="r" b="b"/>
                <a:pathLst>
                  <a:path w="55563" h="106363">
                    <a:moveTo>
                      <a:pt x="53879" y="106363"/>
                    </a:moveTo>
                    <a:cubicBezTo>
                      <a:pt x="53879" y="38831"/>
                      <a:pt x="53879" y="38831"/>
                      <a:pt x="53879" y="38831"/>
                    </a:cubicBezTo>
                    <a:cubicBezTo>
                      <a:pt x="48828" y="38831"/>
                      <a:pt x="48828" y="38831"/>
                      <a:pt x="48828" y="38831"/>
                    </a:cubicBezTo>
                    <a:cubicBezTo>
                      <a:pt x="42093" y="38831"/>
                      <a:pt x="40409" y="35454"/>
                      <a:pt x="38726" y="33766"/>
                    </a:cubicBezTo>
                    <a:cubicBezTo>
                      <a:pt x="38726" y="32078"/>
                      <a:pt x="38726" y="28701"/>
                      <a:pt x="42093" y="23636"/>
                    </a:cubicBezTo>
                    <a:cubicBezTo>
                      <a:pt x="55563" y="8442"/>
                      <a:pt x="55563" y="8442"/>
                      <a:pt x="55563" y="8442"/>
                    </a:cubicBezTo>
                    <a:cubicBezTo>
                      <a:pt x="52196" y="5065"/>
                      <a:pt x="52196" y="5065"/>
                      <a:pt x="52196" y="5065"/>
                    </a:cubicBezTo>
                    <a:cubicBezTo>
                      <a:pt x="47144" y="0"/>
                      <a:pt x="42093" y="0"/>
                      <a:pt x="37042" y="5065"/>
                    </a:cubicBezTo>
                    <a:cubicBezTo>
                      <a:pt x="5051" y="42208"/>
                      <a:pt x="5051" y="42208"/>
                      <a:pt x="5051" y="42208"/>
                    </a:cubicBezTo>
                    <a:cubicBezTo>
                      <a:pt x="0" y="47272"/>
                      <a:pt x="1684" y="50649"/>
                      <a:pt x="8419" y="50649"/>
                    </a:cubicBezTo>
                    <a:cubicBezTo>
                      <a:pt x="16837" y="50649"/>
                      <a:pt x="16837" y="50649"/>
                      <a:pt x="16837" y="50649"/>
                    </a:cubicBezTo>
                    <a:cubicBezTo>
                      <a:pt x="16837" y="106363"/>
                      <a:pt x="16837" y="106363"/>
                      <a:pt x="16837" y="106363"/>
                    </a:cubicBezTo>
                    <a:lnTo>
                      <a:pt x="53879" y="106363"/>
                    </a:lnTo>
                    <a:close/>
                  </a:path>
                </a:pathLst>
              </a:custGeom>
              <a:grpFill/>
              <a:ln>
                <a:noFill/>
              </a:ln>
            </p:spPr>
            <p:txBody>
              <a:bodyPr anchor="ctr"/>
              <a:lstStyle/>
              <a:p>
                <a:pPr algn="ctr"/>
                <a:endParaRPr>
                  <a:latin typeface="微软雅黑"/>
                  <a:ea typeface="微软雅黑"/>
                </a:endParaRPr>
              </a:p>
            </p:txBody>
          </p:sp>
          <p:sp>
            <p:nvSpPr>
              <p:cNvPr id="97" name="íślíḋè-Freeform: Shape 46"/>
              <p:cNvSpPr/>
              <p:nvPr/>
            </p:nvSpPr>
            <p:spPr>
              <a:xfrm>
                <a:off x="1241425" y="1511300"/>
                <a:ext cx="88900" cy="128588"/>
              </a:xfrm>
              <a:custGeom>
                <a:avLst/>
                <a:gdLst/>
                <a:ahLst/>
                <a:cxnLst/>
                <a:rect l="0" t="0" r="r" b="b"/>
                <a:pathLst>
                  <a:path w="88900" h="128588">
                    <a:moveTo>
                      <a:pt x="72126" y="128588"/>
                    </a:moveTo>
                    <a:cubicBezTo>
                      <a:pt x="72126" y="50099"/>
                      <a:pt x="72126" y="50099"/>
                      <a:pt x="72126" y="50099"/>
                    </a:cubicBezTo>
                    <a:cubicBezTo>
                      <a:pt x="80513" y="50099"/>
                      <a:pt x="80513" y="50099"/>
                      <a:pt x="80513" y="50099"/>
                    </a:cubicBezTo>
                    <a:cubicBezTo>
                      <a:pt x="87223" y="50099"/>
                      <a:pt x="88900" y="45089"/>
                      <a:pt x="83868" y="41749"/>
                    </a:cubicBezTo>
                    <a:cubicBezTo>
                      <a:pt x="51998" y="3340"/>
                      <a:pt x="51998" y="3340"/>
                      <a:pt x="51998" y="3340"/>
                    </a:cubicBezTo>
                    <a:cubicBezTo>
                      <a:pt x="50321" y="1670"/>
                      <a:pt x="46966" y="0"/>
                      <a:pt x="43611" y="0"/>
                    </a:cubicBezTo>
                    <a:cubicBezTo>
                      <a:pt x="41934" y="0"/>
                      <a:pt x="38579" y="1670"/>
                      <a:pt x="36902" y="3340"/>
                    </a:cubicBezTo>
                    <a:cubicBezTo>
                      <a:pt x="5032" y="41749"/>
                      <a:pt x="5032" y="41749"/>
                      <a:pt x="5032" y="41749"/>
                    </a:cubicBezTo>
                    <a:cubicBezTo>
                      <a:pt x="0" y="45089"/>
                      <a:pt x="1677" y="50099"/>
                      <a:pt x="8387" y="50099"/>
                    </a:cubicBezTo>
                    <a:cubicBezTo>
                      <a:pt x="16774" y="50099"/>
                      <a:pt x="16774" y="50099"/>
                      <a:pt x="16774" y="50099"/>
                    </a:cubicBezTo>
                    <a:cubicBezTo>
                      <a:pt x="16774" y="128588"/>
                      <a:pt x="16774" y="128588"/>
                      <a:pt x="16774" y="128588"/>
                    </a:cubicBezTo>
                    <a:lnTo>
                      <a:pt x="72126" y="128588"/>
                    </a:lnTo>
                    <a:close/>
                  </a:path>
                </a:pathLst>
              </a:custGeom>
              <a:grpFill/>
              <a:ln>
                <a:noFill/>
              </a:ln>
            </p:spPr>
            <p:txBody>
              <a:bodyPr anchor="ctr"/>
              <a:lstStyle/>
              <a:p>
                <a:pPr algn="ctr"/>
                <a:endParaRPr>
                  <a:latin typeface="微软雅黑"/>
                  <a:ea typeface="微软雅黑"/>
                </a:endParaRPr>
              </a:p>
            </p:txBody>
          </p:sp>
        </p:grpSp>
        <p:sp>
          <p:nvSpPr>
            <p:cNvPr id="94" name="íślíḋè-Rectangle: Rounded Corners 92"/>
            <p:cNvSpPr/>
            <p:nvPr/>
          </p:nvSpPr>
          <p:spPr>
            <a:xfrm>
              <a:off x="10534411" y="4847176"/>
              <a:ext cx="48070" cy="252923"/>
            </a:xfrm>
            <a:prstGeom prst="roundRect">
              <a:avLst/>
            </a:prstGeom>
            <a:solidFill>
              <a:schemeClr val="accent2"/>
            </a:solidFill>
            <a:ln>
              <a:noFill/>
            </a:ln>
          </p:spPr>
          <p:txBody>
            <a:bodyPr anchor="ctr"/>
            <a:lstStyle/>
            <a:p>
              <a:pPr algn="ctr"/>
              <a:endParaRPr>
                <a:solidFill>
                  <a:schemeClr val="lt1"/>
                </a:solidFill>
                <a:latin typeface="微软雅黑"/>
                <a:ea typeface="微软雅黑"/>
              </a:endParaRPr>
            </a:p>
          </p:txBody>
        </p:sp>
        <p:sp>
          <p:nvSpPr>
            <p:cNvPr id="103" name="矩形 102"/>
            <p:cNvSpPr/>
            <p:nvPr/>
          </p:nvSpPr>
          <p:spPr>
            <a:xfrm>
              <a:off x="2496815" y="4772167"/>
              <a:ext cx="1277162" cy="402354"/>
            </a:xfrm>
            <a:prstGeom prst="rect">
              <a:avLst/>
            </a:prstGeom>
          </p:spPr>
          <p:txBody>
            <a:bodyPr wrap="square">
              <a:spAutoFit/>
            </a:bodyPr>
            <a:lstStyle/>
            <a:p>
              <a:pPr>
                <a:lnSpc>
                  <a:spcPct val="120000"/>
                </a:lnSpc>
              </a:pPr>
              <a:r>
                <a:rPr lang="zh-CN" b="1">
                  <a:solidFill>
                    <a:schemeClr val="bg1"/>
                  </a:solidFill>
                  <a:latin typeface="微软雅黑"/>
                  <a:ea typeface="微软雅黑"/>
                </a:rPr>
                <a:t>产品开发</a:t>
              </a:r>
            </a:p>
          </p:txBody>
        </p:sp>
        <p:sp>
          <p:nvSpPr>
            <p:cNvPr id="106" name="矩形 105"/>
            <p:cNvSpPr/>
            <p:nvPr/>
          </p:nvSpPr>
          <p:spPr>
            <a:xfrm>
              <a:off x="4519578" y="4703858"/>
              <a:ext cx="5631967" cy="606320"/>
            </a:xfrm>
            <a:prstGeom prst="rect">
              <a:avLst/>
            </a:prstGeom>
          </p:spPr>
          <p:txBody>
            <a:bodyPr wrap="square">
              <a:spAutoFit/>
            </a:bodyPr>
            <a:lstStyle/>
            <a:p>
              <a:pPr>
                <a:lnSpc>
                  <a:spcPct val="125000"/>
                </a:lnSpc>
              </a:pPr>
              <a:r>
                <a:rPr lang="zh-CN" sz="1400">
                  <a:solidFill>
                    <a:schemeClr val="tx1">
                      <a:lumMod val="50000"/>
                      <a:lumOff val="50000"/>
                    </a:schemeClr>
                  </a:solidFill>
                  <a:latin typeface="微软雅黑"/>
                  <a:ea typeface="微软雅黑"/>
                </a:rPr>
                <a:t>用户可以在投影仪或者计算机上进行演示也可以将演示文稿或者计算机上进行演示也可以打印出来制作成胶片用户可以在投影仪</a:t>
              </a:r>
            </a:p>
          </p:txBody>
        </p:sp>
      </p:grpSp>
      <p:sp>
        <p:nvSpPr>
          <p:cNvPr id="42" name="文本框 41"/>
          <p:cNvSpPr txBox="1"/>
          <p:nvPr/>
        </p:nvSpPr>
        <p:spPr>
          <a:xfrm>
            <a:off x="856343" y="659511"/>
            <a:ext cx="3394209" cy="523221"/>
          </a:xfrm>
          <a:prstGeom prst="rect">
            <a:avLst/>
          </a:prstGeom>
          <a:noFill/>
        </p:spPr>
        <p:txBody>
          <a:bodyPr wrap="square">
            <a:spAutoFit/>
          </a:bodyPr>
          <a:lstStyle/>
          <a:p>
            <a:r>
              <a:rPr lang="zh-CN" sz="2800" b="1">
                <a:latin typeface="微软雅黑"/>
                <a:ea typeface="微软雅黑"/>
              </a:rPr>
              <a:t>市场评估分析</a:t>
            </a:r>
          </a:p>
        </p:txBody>
      </p:sp>
      <p:cxnSp>
        <p:nvCxnSpPr>
          <p:cNvPr id="47" name="直接连接符 46"/>
          <p:cNvCxnSpPr/>
          <p:nvPr/>
        </p:nvCxnSpPr>
        <p:spPr>
          <a:xfrm>
            <a:off x="0" y="1210357"/>
            <a:ext cx="5239657" cy="0"/>
          </a:xfrm>
          <a:prstGeom prst="line">
            <a:avLst/>
          </a:prstGeom>
          <a:ln w="19050">
            <a:solidFill>
              <a:schemeClr val="bg1">
                <a:lumMod val="75000"/>
              </a:schemeClr>
            </a:solidFill>
            <a:prstDash val="solid"/>
            <a:miter/>
          </a:ln>
        </p:spPr>
      </p:cxnSp>
      <p:cxnSp>
        <p:nvCxnSpPr>
          <p:cNvPr id="48" name="直接连接符 47"/>
          <p:cNvCxnSpPr/>
          <p:nvPr/>
        </p:nvCxnSpPr>
        <p:spPr>
          <a:xfrm>
            <a:off x="856343" y="1311958"/>
            <a:ext cx="5239657" cy="0"/>
          </a:xfrm>
          <a:prstGeom prst="line">
            <a:avLst/>
          </a:prstGeom>
          <a:ln w="3175">
            <a:solidFill>
              <a:schemeClr val="bg1">
                <a:lumMod val="85000"/>
              </a:schemeClr>
            </a:solidFill>
            <a:prstDash val="solid"/>
            <a:miter/>
          </a:ln>
        </p:spPr>
      </p:cxn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fade">
                                      <p:cBhvr>
                                        <p:cTn id="11" dur="500"/>
                                        <p:tgtEl>
                                          <p:spTgt spid="10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fade">
                                      <p:cBhvr>
                                        <p:cTn id="15" dur="500"/>
                                        <p:tgtEl>
                                          <p:spTgt spid="10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3"/>
          <a:stretch/>
        </p:blipFill>
        <p:spPr>
          <a:xfrm flipH="1">
            <a:off x="0" y="0"/>
            <a:ext cx="4337254" cy="6858000"/>
          </a:xfrm>
          <a:prstGeom prst="rect">
            <a:avLst/>
          </a:prstGeom>
        </p:spPr>
      </p:pic>
      <p:sp>
        <p:nvSpPr>
          <p:cNvPr id="16" name="文本框 15"/>
          <p:cNvSpPr txBox="1"/>
          <p:nvPr/>
        </p:nvSpPr>
        <p:spPr>
          <a:xfrm>
            <a:off x="5983224" y="2449830"/>
            <a:ext cx="2895600" cy="707886"/>
          </a:xfrm>
          <a:prstGeom prst="rect">
            <a:avLst/>
          </a:prstGeom>
          <a:noFill/>
        </p:spPr>
        <p:txBody>
          <a:bodyPr wrap="square">
            <a:spAutoFit/>
          </a:bodyPr>
          <a:lstStyle/>
          <a:p>
            <a:pPr lvl="0" algn="ctr"/>
            <a:r>
              <a:rPr lang="en-US" sz="4000" i="1">
                <a:latin typeface="微软雅黑"/>
                <a:ea typeface="微软雅黑"/>
              </a:rPr>
              <a:t>PART 04</a:t>
            </a:r>
            <a:endParaRPr lang="zh-CN" sz="4000" i="1">
              <a:latin typeface="微软雅黑"/>
              <a:ea typeface="微软雅黑"/>
            </a:endParaRPr>
          </a:p>
        </p:txBody>
      </p:sp>
      <p:sp>
        <p:nvSpPr>
          <p:cNvPr id="17" name="文本框 16"/>
          <p:cNvSpPr txBox="1"/>
          <p:nvPr/>
        </p:nvSpPr>
        <p:spPr>
          <a:xfrm>
            <a:off x="5919216" y="3385591"/>
            <a:ext cx="3262432" cy="707886"/>
          </a:xfrm>
          <a:prstGeom prst="rect">
            <a:avLst/>
          </a:prstGeom>
          <a:noFill/>
        </p:spPr>
        <p:txBody>
          <a:bodyPr wrap="none">
            <a:spAutoFit/>
          </a:bodyPr>
          <a:lstStyle/>
          <a:p>
            <a:pPr lvl="0" algn="ctr"/>
            <a:r>
              <a:rPr lang="zh-CN" sz="4000">
                <a:latin typeface="微软雅黑"/>
                <a:ea typeface="微软雅黑"/>
              </a:rPr>
              <a:t>财务计划报表</a:t>
            </a:r>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383296" y="2266369"/>
            <a:ext cx="3425390" cy="3045988"/>
            <a:chOff x="4842951" y="3075449"/>
            <a:chExt cx="2506085" cy="2228508"/>
          </a:xfrm>
        </p:grpSpPr>
        <p:grpSp>
          <p:nvGrpSpPr>
            <p:cNvPr id="14" name="组合 13"/>
            <p:cNvGrpSpPr/>
            <p:nvPr/>
          </p:nvGrpSpPr>
          <p:grpSpPr>
            <a:xfrm>
              <a:off x="4842951" y="3075449"/>
              <a:ext cx="2506085" cy="2228508"/>
              <a:chOff x="3949950" y="1935228"/>
              <a:chExt cx="4292100" cy="3816694"/>
            </a:xfrm>
          </p:grpSpPr>
          <p:sp>
            <p:nvSpPr>
              <p:cNvPr id="22" name="íṡľíḍè-Freeform 45"/>
              <p:cNvSpPr/>
              <p:nvPr/>
            </p:nvSpPr>
            <p:spPr>
              <a:xfrm>
                <a:off x="6856115" y="2914246"/>
                <a:ext cx="639249" cy="929328"/>
              </a:xfrm>
              <a:custGeom>
                <a:avLst/>
                <a:gdLst/>
                <a:ahLst/>
                <a:cxnLst/>
                <a:rect l="0" t="0" r="r" b="b"/>
                <a:pathLst>
                  <a:path w="639249" h="929328">
                    <a:moveTo>
                      <a:pt x="639249" y="0"/>
                    </a:moveTo>
                    <a:lnTo>
                      <a:pt x="0" y="750714"/>
                    </a:lnTo>
                    <a:lnTo>
                      <a:pt x="104751" y="929328"/>
                    </a:lnTo>
                    <a:lnTo>
                      <a:pt x="639249" y="0"/>
                    </a:lnTo>
                  </a:path>
                </a:pathLst>
              </a:custGeom>
              <a:noFill/>
              <a:ln>
                <a:noFill/>
              </a:ln>
            </p:spPr>
            <p:txBody>
              <a:bodyPr vert="horz" wrap="square" lIns="91440" tIns="45720" rIns="91440" bIns="45720" numCol="1" anchor="t" anchorCtr="0"/>
              <a:lstStyle/>
              <a:p>
                <a:endParaRPr lang="en-US">
                  <a:latin typeface="微软雅黑"/>
                  <a:ea typeface="微软雅黑"/>
                </a:endParaRPr>
              </a:p>
            </p:txBody>
          </p:sp>
          <p:sp>
            <p:nvSpPr>
              <p:cNvPr id="23" name="íṡľíḍè-Freeform 46"/>
              <p:cNvSpPr/>
              <p:nvPr/>
            </p:nvSpPr>
            <p:spPr>
              <a:xfrm>
                <a:off x="6528433" y="4412990"/>
                <a:ext cx="102065" cy="181300"/>
              </a:xfrm>
              <a:custGeom>
                <a:avLst/>
                <a:gdLst/>
                <a:ahLst/>
                <a:cxnLst/>
                <a:rect l="0" t="0" r="r" b="b"/>
                <a:pathLst>
                  <a:path w="102065" h="181300">
                    <a:moveTo>
                      <a:pt x="102065" y="0"/>
                    </a:moveTo>
                    <a:lnTo>
                      <a:pt x="0" y="181300"/>
                    </a:lnTo>
                    <a:lnTo>
                      <a:pt x="102065" y="0"/>
                    </a:lnTo>
                    <a:lnTo>
                      <a:pt x="102065" y="0"/>
                    </a:lnTo>
                    <a:close/>
                  </a:path>
                </a:pathLst>
              </a:custGeom>
              <a:solidFill>
                <a:srgbClr val="D9D9D9"/>
              </a:solidFill>
              <a:ln>
                <a:noFill/>
              </a:ln>
            </p:spPr>
            <p:txBody>
              <a:bodyPr vert="horz" wrap="square" lIns="91440" tIns="45720" rIns="91440" bIns="45720" numCol="1" anchor="t" anchorCtr="0"/>
              <a:lstStyle/>
              <a:p>
                <a:endParaRPr lang="en-US">
                  <a:latin typeface="微软雅黑"/>
                  <a:ea typeface="微软雅黑"/>
                </a:endParaRPr>
              </a:p>
            </p:txBody>
          </p:sp>
          <p:sp>
            <p:nvSpPr>
              <p:cNvPr id="24" name="íṡľíḍè-Freeform 47"/>
              <p:cNvSpPr/>
              <p:nvPr/>
            </p:nvSpPr>
            <p:spPr>
              <a:xfrm>
                <a:off x="6528433" y="4412990"/>
                <a:ext cx="102065" cy="181300"/>
              </a:xfrm>
              <a:custGeom>
                <a:avLst/>
                <a:gdLst/>
                <a:ahLst/>
                <a:cxnLst/>
                <a:rect l="0" t="0" r="r" b="b"/>
                <a:pathLst>
                  <a:path w="102065" h="181300">
                    <a:moveTo>
                      <a:pt x="102065" y="0"/>
                    </a:moveTo>
                    <a:lnTo>
                      <a:pt x="0" y="181300"/>
                    </a:lnTo>
                    <a:lnTo>
                      <a:pt x="102065" y="0"/>
                    </a:lnTo>
                    <a:lnTo>
                      <a:pt x="102065" y="0"/>
                    </a:lnTo>
                  </a:path>
                </a:pathLst>
              </a:custGeom>
              <a:noFill/>
              <a:ln>
                <a:noFill/>
              </a:ln>
            </p:spPr>
            <p:txBody>
              <a:bodyPr vert="horz" wrap="square" lIns="91440" tIns="45720" rIns="91440" bIns="45720" numCol="1" anchor="t" anchorCtr="0"/>
              <a:lstStyle/>
              <a:p>
                <a:endParaRPr lang="en-US">
                  <a:latin typeface="微软雅黑"/>
                  <a:ea typeface="微软雅黑"/>
                </a:endParaRPr>
              </a:p>
            </p:txBody>
          </p:sp>
          <p:sp>
            <p:nvSpPr>
              <p:cNvPr id="25" name="íṡľíḍè-Freeform 48"/>
              <p:cNvSpPr/>
              <p:nvPr/>
            </p:nvSpPr>
            <p:spPr>
              <a:xfrm>
                <a:off x="6528433" y="4412990"/>
                <a:ext cx="1071682" cy="181300"/>
              </a:xfrm>
              <a:custGeom>
                <a:avLst/>
                <a:gdLst/>
                <a:ahLst/>
                <a:cxnLst/>
                <a:rect l="0" t="0" r="r" b="b"/>
                <a:pathLst>
                  <a:path w="1071682" h="181300">
                    <a:moveTo>
                      <a:pt x="102065" y="0"/>
                    </a:moveTo>
                    <a:lnTo>
                      <a:pt x="0" y="181300"/>
                    </a:lnTo>
                    <a:lnTo>
                      <a:pt x="1071682" y="181300"/>
                    </a:lnTo>
                    <a:lnTo>
                      <a:pt x="102065" y="0"/>
                    </a:lnTo>
                  </a:path>
                </a:pathLst>
              </a:custGeom>
              <a:noFill/>
              <a:ln>
                <a:noFill/>
              </a:ln>
            </p:spPr>
            <p:txBody>
              <a:bodyPr vert="horz" wrap="square" lIns="91440" tIns="45720" rIns="91440" bIns="45720" numCol="1" anchor="t" anchorCtr="0"/>
              <a:lstStyle/>
              <a:p>
                <a:endParaRPr lang="en-US">
                  <a:latin typeface="微软雅黑"/>
                  <a:ea typeface="微软雅黑"/>
                </a:endParaRPr>
              </a:p>
            </p:txBody>
          </p:sp>
          <p:sp>
            <p:nvSpPr>
              <p:cNvPr id="26" name="íṡľíḍè-Freeform 49"/>
              <p:cNvSpPr/>
              <p:nvPr/>
            </p:nvSpPr>
            <p:spPr>
              <a:xfrm>
                <a:off x="5663567" y="4594289"/>
                <a:ext cx="206816" cy="0"/>
              </a:xfrm>
              <a:custGeom>
                <a:avLst/>
                <a:gdLst/>
                <a:ahLst/>
                <a:cxnLst/>
                <a:rect l="0" t="0" r="r" b="b"/>
                <a:pathLst>
                  <a:path w="154">
                    <a:moveTo>
                      <a:pt x="154" y="0"/>
                    </a:moveTo>
                    <a:lnTo>
                      <a:pt x="0" y="0"/>
                    </a:lnTo>
                    <a:lnTo>
                      <a:pt x="154" y="0"/>
                    </a:lnTo>
                    <a:lnTo>
                      <a:pt x="154" y="0"/>
                    </a:lnTo>
                    <a:close/>
                  </a:path>
                </a:pathLst>
              </a:custGeom>
              <a:solidFill>
                <a:srgbClr val="D9D9D9"/>
              </a:solidFill>
              <a:ln>
                <a:noFill/>
              </a:ln>
            </p:spPr>
            <p:txBody>
              <a:bodyPr vert="horz" wrap="square" lIns="91440" tIns="45720" rIns="91440" bIns="45720" numCol="1" anchor="t" anchorCtr="0"/>
              <a:lstStyle/>
              <a:p>
                <a:endParaRPr lang="en-US">
                  <a:latin typeface="微软雅黑"/>
                  <a:ea typeface="微软雅黑"/>
                </a:endParaRPr>
              </a:p>
            </p:txBody>
          </p:sp>
          <p:sp>
            <p:nvSpPr>
              <p:cNvPr id="27" name="íṡľíḍè-Freeform 50"/>
              <p:cNvSpPr/>
              <p:nvPr/>
            </p:nvSpPr>
            <p:spPr>
              <a:xfrm>
                <a:off x="5663567" y="4594289"/>
                <a:ext cx="206816" cy="0"/>
              </a:xfrm>
              <a:custGeom>
                <a:avLst/>
                <a:gdLst/>
                <a:ahLst/>
                <a:cxnLst/>
                <a:rect l="0" t="0" r="r" b="b"/>
                <a:pathLst>
                  <a:path w="154">
                    <a:moveTo>
                      <a:pt x="154" y="0"/>
                    </a:moveTo>
                    <a:lnTo>
                      <a:pt x="0" y="0"/>
                    </a:lnTo>
                    <a:lnTo>
                      <a:pt x="154" y="0"/>
                    </a:lnTo>
                    <a:lnTo>
                      <a:pt x="154" y="0"/>
                    </a:lnTo>
                  </a:path>
                </a:pathLst>
              </a:custGeom>
              <a:noFill/>
              <a:ln>
                <a:noFill/>
              </a:ln>
            </p:spPr>
            <p:txBody>
              <a:bodyPr vert="horz" wrap="square" lIns="91440" tIns="45720" rIns="91440" bIns="45720" numCol="1" anchor="t" anchorCtr="0"/>
              <a:lstStyle/>
              <a:p>
                <a:endParaRPr lang="en-US">
                  <a:latin typeface="微软雅黑"/>
                  <a:ea typeface="微软雅黑"/>
                </a:endParaRPr>
              </a:p>
            </p:txBody>
          </p:sp>
          <p:sp>
            <p:nvSpPr>
              <p:cNvPr id="28" name="íṡľíḍè-Freeform 51"/>
              <p:cNvSpPr/>
              <p:nvPr/>
            </p:nvSpPr>
            <p:spPr>
              <a:xfrm>
                <a:off x="5663567" y="4594289"/>
                <a:ext cx="534498" cy="927986"/>
              </a:xfrm>
              <a:custGeom>
                <a:avLst/>
                <a:gdLst/>
                <a:ahLst/>
                <a:cxnLst/>
                <a:rect l="0" t="0" r="r" b="b"/>
                <a:pathLst>
                  <a:path w="534498" h="927986">
                    <a:moveTo>
                      <a:pt x="0" y="0"/>
                    </a:moveTo>
                    <a:lnTo>
                      <a:pt x="6715" y="9401"/>
                    </a:lnTo>
                    <a:lnTo>
                      <a:pt x="534498" y="927986"/>
                    </a:lnTo>
                    <a:lnTo>
                      <a:pt x="206816" y="0"/>
                    </a:lnTo>
                    <a:lnTo>
                      <a:pt x="0" y="0"/>
                    </a:lnTo>
                  </a:path>
                </a:pathLst>
              </a:custGeom>
              <a:noFill/>
              <a:ln>
                <a:noFill/>
              </a:ln>
            </p:spPr>
            <p:txBody>
              <a:bodyPr vert="horz" wrap="square" lIns="91440" tIns="45720" rIns="91440" bIns="45720" numCol="1" anchor="t" anchorCtr="0"/>
              <a:lstStyle/>
              <a:p>
                <a:endParaRPr lang="en-US">
                  <a:latin typeface="微软雅黑"/>
                  <a:ea typeface="微软雅黑"/>
                </a:endParaRPr>
              </a:p>
            </p:txBody>
          </p:sp>
          <p:sp>
            <p:nvSpPr>
              <p:cNvPr id="29" name="íṡľíḍè-Freeform 52"/>
              <p:cNvSpPr/>
              <p:nvPr/>
            </p:nvSpPr>
            <p:spPr>
              <a:xfrm>
                <a:off x="4693950" y="3843574"/>
                <a:ext cx="639249" cy="927986"/>
              </a:xfrm>
              <a:custGeom>
                <a:avLst/>
                <a:gdLst/>
                <a:ahLst/>
                <a:cxnLst/>
                <a:rect l="0" t="0" r="r" b="b"/>
                <a:pathLst>
                  <a:path w="639249" h="927986">
                    <a:moveTo>
                      <a:pt x="537184" y="0"/>
                    </a:moveTo>
                    <a:lnTo>
                      <a:pt x="0" y="927986"/>
                    </a:lnTo>
                    <a:lnTo>
                      <a:pt x="537184" y="0"/>
                    </a:lnTo>
                    <a:lnTo>
                      <a:pt x="639249" y="177271"/>
                    </a:lnTo>
                    <a:lnTo>
                      <a:pt x="639249" y="177271"/>
                    </a:lnTo>
                    <a:lnTo>
                      <a:pt x="537184" y="0"/>
                    </a:lnTo>
                    <a:close/>
                  </a:path>
                </a:pathLst>
              </a:custGeom>
              <a:solidFill>
                <a:srgbClr val="D9D9D9"/>
              </a:solidFill>
              <a:ln>
                <a:noFill/>
              </a:ln>
            </p:spPr>
            <p:txBody>
              <a:bodyPr vert="horz" wrap="square" lIns="91440" tIns="45720" rIns="91440" bIns="45720" numCol="1" anchor="t" anchorCtr="0"/>
              <a:lstStyle/>
              <a:p>
                <a:endParaRPr lang="en-US">
                  <a:latin typeface="微软雅黑"/>
                  <a:ea typeface="微软雅黑"/>
                </a:endParaRPr>
              </a:p>
            </p:txBody>
          </p:sp>
          <p:sp>
            <p:nvSpPr>
              <p:cNvPr id="30" name="íṡľíḍè-Freeform 53"/>
              <p:cNvSpPr/>
              <p:nvPr/>
            </p:nvSpPr>
            <p:spPr>
              <a:xfrm>
                <a:off x="4693950" y="3843574"/>
                <a:ext cx="639249" cy="927986"/>
              </a:xfrm>
              <a:custGeom>
                <a:avLst/>
                <a:gdLst/>
                <a:ahLst/>
                <a:cxnLst/>
                <a:rect l="0" t="0" r="r" b="b"/>
                <a:pathLst>
                  <a:path w="639249" h="927986">
                    <a:moveTo>
                      <a:pt x="537184" y="0"/>
                    </a:moveTo>
                    <a:lnTo>
                      <a:pt x="0" y="927986"/>
                    </a:lnTo>
                    <a:lnTo>
                      <a:pt x="537184" y="0"/>
                    </a:lnTo>
                    <a:lnTo>
                      <a:pt x="639249" y="177271"/>
                    </a:lnTo>
                    <a:lnTo>
                      <a:pt x="639249" y="177271"/>
                    </a:lnTo>
                    <a:lnTo>
                      <a:pt x="537184" y="0"/>
                    </a:lnTo>
                  </a:path>
                </a:pathLst>
              </a:custGeom>
              <a:noFill/>
              <a:ln>
                <a:noFill/>
              </a:ln>
            </p:spPr>
            <p:txBody>
              <a:bodyPr vert="horz" wrap="square" lIns="91440" tIns="45720" rIns="91440" bIns="45720" numCol="1" anchor="t" anchorCtr="0"/>
              <a:lstStyle/>
              <a:p>
                <a:endParaRPr lang="en-US">
                  <a:latin typeface="微软雅黑"/>
                  <a:ea typeface="微软雅黑"/>
                </a:endParaRPr>
              </a:p>
            </p:txBody>
          </p:sp>
          <p:sp>
            <p:nvSpPr>
              <p:cNvPr id="31" name="íṡľíḍè-Freeform 54"/>
              <p:cNvSpPr/>
              <p:nvPr/>
            </p:nvSpPr>
            <p:spPr>
              <a:xfrm>
                <a:off x="4693950" y="3843574"/>
                <a:ext cx="639249" cy="927986"/>
              </a:xfrm>
              <a:custGeom>
                <a:avLst/>
                <a:gdLst/>
                <a:ahLst/>
                <a:cxnLst/>
                <a:rect l="0" t="0" r="r" b="b"/>
                <a:pathLst>
                  <a:path w="639249" h="927986">
                    <a:moveTo>
                      <a:pt x="537184" y="0"/>
                    </a:moveTo>
                    <a:lnTo>
                      <a:pt x="0" y="927986"/>
                    </a:lnTo>
                    <a:lnTo>
                      <a:pt x="639249" y="177271"/>
                    </a:lnTo>
                    <a:lnTo>
                      <a:pt x="537184" y="0"/>
                    </a:lnTo>
                  </a:path>
                </a:pathLst>
              </a:custGeom>
              <a:noFill/>
              <a:ln>
                <a:noFill/>
              </a:ln>
            </p:spPr>
            <p:txBody>
              <a:bodyPr vert="horz" wrap="square" lIns="91440" tIns="45720" rIns="91440" bIns="45720" numCol="1" anchor="t" anchorCtr="0"/>
              <a:lstStyle/>
              <a:p>
                <a:endParaRPr lang="en-US">
                  <a:latin typeface="微软雅黑"/>
                  <a:ea typeface="微软雅黑"/>
                </a:endParaRPr>
              </a:p>
            </p:txBody>
          </p:sp>
          <p:sp>
            <p:nvSpPr>
              <p:cNvPr id="32" name="íṡľíḍè-Freeform 55"/>
              <p:cNvSpPr/>
              <p:nvPr/>
            </p:nvSpPr>
            <p:spPr>
              <a:xfrm>
                <a:off x="5558816" y="3095545"/>
                <a:ext cx="104751" cy="178614"/>
              </a:xfrm>
              <a:custGeom>
                <a:avLst/>
                <a:gdLst/>
                <a:ahLst/>
                <a:cxnLst/>
                <a:rect l="0" t="0" r="r" b="b"/>
                <a:pathLst>
                  <a:path w="104751" h="178614">
                    <a:moveTo>
                      <a:pt x="104751" y="0"/>
                    </a:moveTo>
                    <a:lnTo>
                      <a:pt x="0" y="178614"/>
                    </a:lnTo>
                    <a:lnTo>
                      <a:pt x="0" y="178614"/>
                    </a:lnTo>
                    <a:lnTo>
                      <a:pt x="104751" y="0"/>
                    </a:lnTo>
                    <a:close/>
                  </a:path>
                </a:pathLst>
              </a:custGeom>
              <a:solidFill>
                <a:srgbClr val="D9D9D9"/>
              </a:solidFill>
              <a:ln>
                <a:noFill/>
              </a:ln>
            </p:spPr>
            <p:txBody>
              <a:bodyPr vert="horz" wrap="square" lIns="91440" tIns="45720" rIns="91440" bIns="45720" numCol="1" anchor="t" anchorCtr="0"/>
              <a:lstStyle/>
              <a:p>
                <a:endParaRPr lang="en-US">
                  <a:latin typeface="微软雅黑"/>
                  <a:ea typeface="微软雅黑"/>
                </a:endParaRPr>
              </a:p>
            </p:txBody>
          </p:sp>
          <p:sp>
            <p:nvSpPr>
              <p:cNvPr id="33" name="íṡľíḍè-Freeform 56"/>
              <p:cNvSpPr/>
              <p:nvPr/>
            </p:nvSpPr>
            <p:spPr>
              <a:xfrm>
                <a:off x="5558816" y="3095545"/>
                <a:ext cx="104751" cy="178614"/>
              </a:xfrm>
              <a:custGeom>
                <a:avLst/>
                <a:gdLst/>
                <a:ahLst/>
                <a:cxnLst/>
                <a:rect l="0" t="0" r="r" b="b"/>
                <a:pathLst>
                  <a:path w="104751" h="178614">
                    <a:moveTo>
                      <a:pt x="104751" y="0"/>
                    </a:moveTo>
                    <a:lnTo>
                      <a:pt x="0" y="178614"/>
                    </a:lnTo>
                    <a:lnTo>
                      <a:pt x="0" y="178614"/>
                    </a:lnTo>
                    <a:lnTo>
                      <a:pt x="104751" y="0"/>
                    </a:lnTo>
                  </a:path>
                </a:pathLst>
              </a:custGeom>
              <a:noFill/>
              <a:ln>
                <a:noFill/>
              </a:ln>
            </p:spPr>
            <p:txBody>
              <a:bodyPr vert="horz" wrap="square" lIns="91440" tIns="45720" rIns="91440" bIns="45720" numCol="1" anchor="t" anchorCtr="0"/>
              <a:lstStyle/>
              <a:p>
                <a:endParaRPr lang="en-US">
                  <a:latin typeface="微软雅黑"/>
                  <a:ea typeface="微软雅黑"/>
                </a:endParaRPr>
              </a:p>
            </p:txBody>
          </p:sp>
          <p:sp>
            <p:nvSpPr>
              <p:cNvPr id="34" name="îŝḷîḓé-Freeform 57"/>
              <p:cNvSpPr/>
              <p:nvPr/>
            </p:nvSpPr>
            <p:spPr>
              <a:xfrm>
                <a:off x="4589199" y="3095545"/>
                <a:ext cx="1074368" cy="178614"/>
              </a:xfrm>
              <a:custGeom>
                <a:avLst/>
                <a:gdLst/>
                <a:ahLst/>
                <a:cxnLst/>
                <a:rect l="0" t="0" r="r" b="b"/>
                <a:pathLst>
                  <a:path w="1074368" h="178614">
                    <a:moveTo>
                      <a:pt x="1074368" y="0"/>
                    </a:moveTo>
                    <a:lnTo>
                      <a:pt x="0" y="0"/>
                    </a:lnTo>
                    <a:lnTo>
                      <a:pt x="969617" y="178614"/>
                    </a:lnTo>
                    <a:lnTo>
                      <a:pt x="1074368" y="0"/>
                    </a:lnTo>
                  </a:path>
                </a:pathLst>
              </a:custGeom>
              <a:noFill/>
              <a:ln>
                <a:noFill/>
              </a:ln>
            </p:spPr>
            <p:txBody>
              <a:bodyPr vert="horz" wrap="square" lIns="91440" tIns="45720" rIns="91440" bIns="45720" numCol="1" anchor="t" anchorCtr="0"/>
              <a:lstStyle/>
              <a:p>
                <a:endParaRPr lang="en-US">
                  <a:latin typeface="微软雅黑"/>
                  <a:ea typeface="微软雅黑"/>
                </a:endParaRPr>
              </a:p>
            </p:txBody>
          </p:sp>
          <p:sp>
            <p:nvSpPr>
              <p:cNvPr id="35" name="îŝḷîḓé-Freeform 58"/>
              <p:cNvSpPr/>
              <p:nvPr/>
            </p:nvSpPr>
            <p:spPr>
              <a:xfrm>
                <a:off x="6321617" y="3095545"/>
                <a:ext cx="206816" cy="0"/>
              </a:xfrm>
              <a:custGeom>
                <a:avLst/>
                <a:gdLst/>
                <a:ahLst/>
                <a:cxnLst/>
                <a:rect l="0" t="0" r="r" b="b"/>
                <a:pathLst>
                  <a:path w="154">
                    <a:moveTo>
                      <a:pt x="0" y="0"/>
                    </a:moveTo>
                    <a:lnTo>
                      <a:pt x="0" y="0"/>
                    </a:lnTo>
                    <a:lnTo>
                      <a:pt x="154" y="0"/>
                    </a:lnTo>
                    <a:lnTo>
                      <a:pt x="0" y="0"/>
                    </a:lnTo>
                    <a:close/>
                  </a:path>
                </a:pathLst>
              </a:custGeom>
              <a:solidFill>
                <a:srgbClr val="D9D9D9"/>
              </a:solidFill>
              <a:ln>
                <a:noFill/>
              </a:ln>
            </p:spPr>
            <p:txBody>
              <a:bodyPr vert="horz" wrap="square" lIns="91440" tIns="45720" rIns="91440" bIns="45720" numCol="1" anchor="t" anchorCtr="0"/>
              <a:lstStyle/>
              <a:p>
                <a:endParaRPr lang="en-US">
                  <a:latin typeface="微软雅黑"/>
                  <a:ea typeface="微软雅黑"/>
                </a:endParaRPr>
              </a:p>
            </p:txBody>
          </p:sp>
          <p:sp>
            <p:nvSpPr>
              <p:cNvPr id="36" name="îŝḷîḓé-Freeform 59"/>
              <p:cNvSpPr/>
              <p:nvPr/>
            </p:nvSpPr>
            <p:spPr>
              <a:xfrm>
                <a:off x="6321617" y="3095545"/>
                <a:ext cx="206816" cy="0"/>
              </a:xfrm>
              <a:custGeom>
                <a:avLst/>
                <a:gdLst/>
                <a:ahLst/>
                <a:cxnLst/>
                <a:rect l="0" t="0" r="r" b="b"/>
                <a:pathLst>
                  <a:path w="154">
                    <a:moveTo>
                      <a:pt x="0" y="0"/>
                    </a:moveTo>
                    <a:lnTo>
                      <a:pt x="0" y="0"/>
                    </a:lnTo>
                    <a:lnTo>
                      <a:pt x="154" y="0"/>
                    </a:lnTo>
                    <a:lnTo>
                      <a:pt x="0" y="0"/>
                    </a:lnTo>
                  </a:path>
                </a:pathLst>
              </a:custGeom>
              <a:noFill/>
              <a:ln>
                <a:noFill/>
              </a:ln>
            </p:spPr>
            <p:txBody>
              <a:bodyPr vert="horz" wrap="square" lIns="91440" tIns="45720" rIns="91440" bIns="45720" numCol="1" anchor="t" anchorCtr="0"/>
              <a:lstStyle/>
              <a:p>
                <a:endParaRPr lang="en-US">
                  <a:latin typeface="微软雅黑"/>
                  <a:ea typeface="微软雅黑"/>
                </a:endParaRPr>
              </a:p>
            </p:txBody>
          </p:sp>
          <p:sp>
            <p:nvSpPr>
              <p:cNvPr id="37" name="îŝḷîḓé-Freeform 60"/>
              <p:cNvSpPr/>
              <p:nvPr/>
            </p:nvSpPr>
            <p:spPr>
              <a:xfrm>
                <a:off x="5991249" y="2167560"/>
                <a:ext cx="537184" cy="927986"/>
              </a:xfrm>
              <a:custGeom>
                <a:avLst/>
                <a:gdLst/>
                <a:ahLst/>
                <a:cxnLst/>
                <a:rect l="0" t="0" r="r" b="b"/>
                <a:pathLst>
                  <a:path w="537184" h="927986">
                    <a:moveTo>
                      <a:pt x="0" y="0"/>
                    </a:moveTo>
                    <a:lnTo>
                      <a:pt x="330368" y="927986"/>
                    </a:lnTo>
                    <a:lnTo>
                      <a:pt x="537184" y="927986"/>
                    </a:lnTo>
                    <a:lnTo>
                      <a:pt x="244419" y="423033"/>
                    </a:lnTo>
                    <a:lnTo>
                      <a:pt x="0" y="0"/>
                    </a:lnTo>
                  </a:path>
                </a:pathLst>
              </a:custGeom>
              <a:noFill/>
              <a:ln>
                <a:noFill/>
              </a:ln>
            </p:spPr>
            <p:txBody>
              <a:bodyPr vert="horz" wrap="square" lIns="91440" tIns="45720" rIns="91440" bIns="45720" numCol="1" anchor="t" anchorCtr="0"/>
              <a:lstStyle/>
              <a:p>
                <a:endParaRPr lang="en-US">
                  <a:latin typeface="微软雅黑"/>
                  <a:ea typeface="微软雅黑"/>
                </a:endParaRPr>
              </a:p>
            </p:txBody>
          </p:sp>
          <p:sp>
            <p:nvSpPr>
              <p:cNvPr id="38" name="îŝḷîḓé-Freeform 61"/>
              <p:cNvSpPr/>
              <p:nvPr/>
            </p:nvSpPr>
            <p:spPr>
              <a:xfrm>
                <a:off x="4182282" y="1935228"/>
                <a:ext cx="2346151" cy="1404736"/>
              </a:xfrm>
              <a:custGeom>
                <a:avLst/>
                <a:gdLst/>
                <a:ahLst/>
                <a:cxnLst/>
                <a:rect l="0" t="0" r="r" b="b"/>
                <a:pathLst>
                  <a:path w="2346151" h="1404736">
                    <a:moveTo>
                      <a:pt x="1808889" y="232004"/>
                    </a:moveTo>
                    <a:cubicBezTo>
                      <a:pt x="1723054" y="92166"/>
                      <a:pt x="1567280" y="0"/>
                      <a:pt x="1392431" y="0"/>
                    </a:cubicBezTo>
                    <a:cubicBezTo>
                      <a:pt x="1064987" y="0"/>
                      <a:pt x="1064987" y="0"/>
                      <a:pt x="1064987" y="0"/>
                    </a:cubicBezTo>
                    <a:cubicBezTo>
                      <a:pt x="925108" y="0"/>
                      <a:pt x="753439" y="98522"/>
                      <a:pt x="683499" y="219291"/>
                    </a:cubicBezTo>
                    <a:cubicBezTo>
                      <a:pt x="0" y="1404736"/>
                      <a:pt x="0" y="1404736"/>
                      <a:pt x="0" y="1404736"/>
                    </a:cubicBezTo>
                    <a:cubicBezTo>
                      <a:pt x="89014" y="1252185"/>
                      <a:pt x="244788" y="1166376"/>
                      <a:pt x="406920" y="1160020"/>
                    </a:cubicBezTo>
                    <a:cubicBezTo>
                      <a:pt x="2346151" y="1160020"/>
                      <a:pt x="2346151" y="1160020"/>
                      <a:pt x="2346151" y="1160020"/>
                    </a:cubicBezTo>
                    <a:cubicBezTo>
                      <a:pt x="1808889" y="232004"/>
                      <a:pt x="1808889" y="232004"/>
                      <a:pt x="1808889" y="232004"/>
                    </a:cubicBezTo>
                  </a:path>
                </a:pathLst>
              </a:custGeom>
              <a:solidFill>
                <a:schemeClr val="accent1"/>
              </a:solidFill>
              <a:ln>
                <a:noFill/>
              </a:ln>
            </p:spPr>
            <p:txBody>
              <a:bodyPr vert="horz" wrap="square" lIns="91440" tIns="45720" rIns="91440" bIns="45720" numCol="1" anchor="t" anchorCtr="0"/>
              <a:lstStyle/>
              <a:p>
                <a:endParaRPr lang="en-US">
                  <a:latin typeface="微软雅黑"/>
                  <a:ea typeface="微软雅黑"/>
                </a:endParaRPr>
              </a:p>
            </p:txBody>
          </p:sp>
          <p:sp>
            <p:nvSpPr>
              <p:cNvPr id="40" name="îŝḷîḓé-Freeform 64"/>
              <p:cNvSpPr/>
              <p:nvPr/>
            </p:nvSpPr>
            <p:spPr>
              <a:xfrm>
                <a:off x="5574932" y="1935228"/>
                <a:ext cx="1999668" cy="1908347"/>
              </a:xfrm>
              <a:custGeom>
                <a:avLst/>
                <a:gdLst/>
                <a:ahLst/>
                <a:cxnLst/>
                <a:rect l="0" t="0" r="r" b="b"/>
                <a:pathLst>
                  <a:path w="1999668" h="1908347">
                    <a:moveTo>
                      <a:pt x="1920190" y="979618"/>
                    </a:moveTo>
                    <a:cubicBezTo>
                      <a:pt x="1996489" y="833312"/>
                      <a:pt x="1999668" y="655199"/>
                      <a:pt x="1913832" y="502531"/>
                    </a:cubicBezTo>
                    <a:cubicBezTo>
                      <a:pt x="1748517" y="219460"/>
                      <a:pt x="1748517" y="219460"/>
                      <a:pt x="1748517" y="219460"/>
                    </a:cubicBezTo>
                    <a:cubicBezTo>
                      <a:pt x="1678577" y="98598"/>
                      <a:pt x="1506904" y="0"/>
                      <a:pt x="1367023" y="0"/>
                    </a:cubicBezTo>
                    <a:cubicBezTo>
                      <a:pt x="0" y="0"/>
                      <a:pt x="0" y="0"/>
                      <a:pt x="0" y="0"/>
                    </a:cubicBezTo>
                    <a:cubicBezTo>
                      <a:pt x="174852" y="0"/>
                      <a:pt x="330629" y="92237"/>
                      <a:pt x="416465" y="232182"/>
                    </a:cubicBezTo>
                    <a:cubicBezTo>
                      <a:pt x="1386097" y="1908347"/>
                      <a:pt x="1386097" y="1908347"/>
                      <a:pt x="1386097" y="1908347"/>
                    </a:cubicBezTo>
                    <a:cubicBezTo>
                      <a:pt x="1920190" y="979618"/>
                      <a:pt x="1920190" y="979618"/>
                      <a:pt x="1920190" y="979618"/>
                    </a:cubicBezTo>
                  </a:path>
                </a:pathLst>
              </a:custGeom>
              <a:solidFill>
                <a:schemeClr val="accent3"/>
              </a:solidFill>
              <a:ln>
                <a:noFill/>
              </a:ln>
            </p:spPr>
            <p:txBody>
              <a:bodyPr vert="horz" wrap="square" lIns="91440" tIns="45720" rIns="91440" bIns="45720" numCol="1" anchor="t" anchorCtr="0"/>
              <a:lstStyle/>
              <a:p>
                <a:endParaRPr lang="en-US">
                  <a:latin typeface="微软雅黑"/>
                  <a:ea typeface="微软雅黑"/>
                </a:endParaRPr>
              </a:p>
            </p:txBody>
          </p:sp>
          <p:sp>
            <p:nvSpPr>
              <p:cNvPr id="42" name="îŝḷîḓé-Freeform 67"/>
              <p:cNvSpPr/>
              <p:nvPr/>
            </p:nvSpPr>
            <p:spPr>
              <a:xfrm>
                <a:off x="6528433" y="2437495"/>
                <a:ext cx="1713617" cy="2156794"/>
              </a:xfrm>
              <a:custGeom>
                <a:avLst/>
                <a:gdLst/>
                <a:ahLst/>
                <a:cxnLst/>
                <a:rect l="0" t="0" r="r" b="b"/>
                <a:pathLst>
                  <a:path w="1713617" h="2156794">
                    <a:moveTo>
                      <a:pt x="1071408" y="2156794"/>
                    </a:moveTo>
                    <a:cubicBezTo>
                      <a:pt x="1236729" y="2150432"/>
                      <a:pt x="1392513" y="2061361"/>
                      <a:pt x="1481532" y="1908667"/>
                    </a:cubicBezTo>
                    <a:cubicBezTo>
                      <a:pt x="1643673" y="1625548"/>
                      <a:pt x="1643673" y="1625548"/>
                      <a:pt x="1643673" y="1625548"/>
                    </a:cubicBezTo>
                    <a:cubicBezTo>
                      <a:pt x="1713617" y="1504666"/>
                      <a:pt x="1713617" y="1307437"/>
                      <a:pt x="1643673" y="1186555"/>
                    </a:cubicBezTo>
                    <a:cubicBezTo>
                      <a:pt x="960134" y="0"/>
                      <a:pt x="960134" y="0"/>
                      <a:pt x="960134" y="0"/>
                    </a:cubicBezTo>
                    <a:cubicBezTo>
                      <a:pt x="1045974" y="152693"/>
                      <a:pt x="1042795" y="330836"/>
                      <a:pt x="966493" y="477167"/>
                    </a:cubicBezTo>
                    <a:cubicBezTo>
                      <a:pt x="0" y="2156794"/>
                      <a:pt x="0" y="2156794"/>
                      <a:pt x="0" y="2156794"/>
                    </a:cubicBezTo>
                    <a:cubicBezTo>
                      <a:pt x="1071408" y="2156794"/>
                      <a:pt x="1071408" y="2156794"/>
                      <a:pt x="1071408" y="2156794"/>
                    </a:cubicBezTo>
                  </a:path>
                </a:pathLst>
              </a:custGeom>
              <a:solidFill>
                <a:schemeClr val="accent1"/>
              </a:solidFill>
              <a:ln>
                <a:noFill/>
              </a:ln>
            </p:spPr>
            <p:txBody>
              <a:bodyPr vert="horz" wrap="square" lIns="91440" tIns="45720" rIns="91440" bIns="45720" numCol="1" anchor="t" anchorCtr="0"/>
              <a:lstStyle/>
              <a:p>
                <a:endParaRPr lang="en-US">
                  <a:latin typeface="微软雅黑"/>
                  <a:ea typeface="微软雅黑"/>
                </a:endParaRPr>
              </a:p>
            </p:txBody>
          </p:sp>
          <p:sp>
            <p:nvSpPr>
              <p:cNvPr id="44" name="îŝḷîḓé-Freeform 70"/>
              <p:cNvSpPr/>
              <p:nvPr/>
            </p:nvSpPr>
            <p:spPr>
              <a:xfrm>
                <a:off x="5663567" y="4345842"/>
                <a:ext cx="2346151" cy="1406079"/>
              </a:xfrm>
              <a:custGeom>
                <a:avLst/>
                <a:gdLst/>
                <a:ahLst/>
                <a:cxnLst/>
                <a:rect l="0" t="0" r="r" b="b"/>
                <a:pathLst>
                  <a:path w="2346151" h="1406079">
                    <a:moveTo>
                      <a:pt x="534083" y="1177034"/>
                    </a:moveTo>
                    <a:cubicBezTo>
                      <a:pt x="623097" y="1313825"/>
                      <a:pt x="775692" y="1406079"/>
                      <a:pt x="953720" y="1406079"/>
                    </a:cubicBezTo>
                    <a:cubicBezTo>
                      <a:pt x="1277985" y="1406079"/>
                      <a:pt x="1277985" y="1406079"/>
                      <a:pt x="1277985" y="1406079"/>
                    </a:cubicBezTo>
                    <a:cubicBezTo>
                      <a:pt x="1417864" y="1406079"/>
                      <a:pt x="1589533" y="1307463"/>
                      <a:pt x="1659473" y="1186578"/>
                    </a:cubicBezTo>
                    <a:cubicBezTo>
                      <a:pt x="2346151" y="0"/>
                      <a:pt x="2346151" y="0"/>
                      <a:pt x="2346151" y="0"/>
                    </a:cubicBezTo>
                    <a:cubicBezTo>
                      <a:pt x="2257137" y="152696"/>
                      <a:pt x="2101363" y="241769"/>
                      <a:pt x="1936051" y="248132"/>
                    </a:cubicBezTo>
                    <a:cubicBezTo>
                      <a:pt x="0" y="248132"/>
                      <a:pt x="0" y="248132"/>
                      <a:pt x="0" y="248132"/>
                    </a:cubicBezTo>
                    <a:cubicBezTo>
                      <a:pt x="534083" y="1177034"/>
                      <a:pt x="534083" y="1177034"/>
                      <a:pt x="534083" y="1177034"/>
                    </a:cubicBezTo>
                  </a:path>
                </a:pathLst>
              </a:custGeom>
              <a:solidFill>
                <a:schemeClr val="accent3"/>
              </a:solidFill>
              <a:ln>
                <a:noFill/>
              </a:ln>
            </p:spPr>
            <p:txBody>
              <a:bodyPr vert="horz" wrap="square" lIns="91440" tIns="45720" rIns="91440" bIns="45720" numCol="1" anchor="t" anchorCtr="0"/>
              <a:lstStyle/>
              <a:p>
                <a:endParaRPr lang="en-US">
                  <a:latin typeface="微软雅黑"/>
                  <a:ea typeface="微软雅黑"/>
                </a:endParaRPr>
              </a:p>
            </p:txBody>
          </p:sp>
          <p:sp>
            <p:nvSpPr>
              <p:cNvPr id="46" name="îŝḷîḓé-Freeform 73"/>
              <p:cNvSpPr/>
              <p:nvPr/>
            </p:nvSpPr>
            <p:spPr>
              <a:xfrm>
                <a:off x="4614716" y="3843575"/>
                <a:ext cx="2002354" cy="1908347"/>
              </a:xfrm>
              <a:custGeom>
                <a:avLst/>
                <a:gdLst/>
                <a:ahLst/>
                <a:cxnLst/>
                <a:rect l="0" t="0" r="r" b="b"/>
                <a:pathLst>
                  <a:path w="2002354" h="1908347">
                    <a:moveTo>
                      <a:pt x="79458" y="928729"/>
                    </a:moveTo>
                    <a:cubicBezTo>
                      <a:pt x="3178" y="1075035"/>
                      <a:pt x="0" y="1253148"/>
                      <a:pt x="88994" y="1405816"/>
                    </a:cubicBezTo>
                    <a:cubicBezTo>
                      <a:pt x="251089" y="1688887"/>
                      <a:pt x="251089" y="1688887"/>
                      <a:pt x="251089" y="1688887"/>
                    </a:cubicBezTo>
                    <a:cubicBezTo>
                      <a:pt x="321012" y="1809749"/>
                      <a:pt x="492643" y="1908347"/>
                      <a:pt x="632490" y="1908347"/>
                    </a:cubicBezTo>
                    <a:cubicBezTo>
                      <a:pt x="2002354" y="1908347"/>
                      <a:pt x="2002354" y="1908347"/>
                      <a:pt x="2002354" y="1908347"/>
                    </a:cubicBezTo>
                    <a:cubicBezTo>
                      <a:pt x="1824367" y="1908347"/>
                      <a:pt x="1671807" y="1816110"/>
                      <a:pt x="1582813" y="1679345"/>
                    </a:cubicBezTo>
                    <a:cubicBezTo>
                      <a:pt x="616598" y="0"/>
                      <a:pt x="616598" y="0"/>
                      <a:pt x="616598" y="0"/>
                    </a:cubicBezTo>
                    <a:cubicBezTo>
                      <a:pt x="79458" y="928729"/>
                      <a:pt x="79458" y="928729"/>
                      <a:pt x="79458" y="928729"/>
                    </a:cubicBezTo>
                  </a:path>
                </a:pathLst>
              </a:custGeom>
              <a:solidFill>
                <a:schemeClr val="accent1"/>
              </a:solidFill>
              <a:ln>
                <a:noFill/>
              </a:ln>
            </p:spPr>
            <p:txBody>
              <a:bodyPr vert="horz" wrap="square" lIns="91440" tIns="45720" rIns="91440" bIns="45720" numCol="1" anchor="t" anchorCtr="0"/>
              <a:lstStyle/>
              <a:p>
                <a:endParaRPr lang="en-US">
                  <a:latin typeface="微软雅黑"/>
                  <a:ea typeface="微软雅黑"/>
                </a:endParaRPr>
              </a:p>
            </p:txBody>
          </p:sp>
          <p:sp>
            <p:nvSpPr>
              <p:cNvPr id="48" name="îŝḷîḓé-Freeform 76"/>
              <p:cNvSpPr/>
              <p:nvPr/>
            </p:nvSpPr>
            <p:spPr>
              <a:xfrm>
                <a:off x="3949950" y="3095545"/>
                <a:ext cx="1713617" cy="2152765"/>
              </a:xfrm>
              <a:custGeom>
                <a:avLst/>
                <a:gdLst/>
                <a:ahLst/>
                <a:cxnLst/>
                <a:rect l="0" t="0" r="r" b="b"/>
                <a:pathLst>
                  <a:path w="1713617" h="2152765">
                    <a:moveTo>
                      <a:pt x="639030" y="0"/>
                    </a:moveTo>
                    <a:cubicBezTo>
                      <a:pt x="476888" y="6360"/>
                      <a:pt x="321104" y="92216"/>
                      <a:pt x="232085" y="244849"/>
                    </a:cubicBezTo>
                    <a:cubicBezTo>
                      <a:pt x="69944" y="527857"/>
                      <a:pt x="69944" y="527857"/>
                      <a:pt x="69944" y="527857"/>
                    </a:cubicBezTo>
                    <a:cubicBezTo>
                      <a:pt x="0" y="648691"/>
                      <a:pt x="0" y="845843"/>
                      <a:pt x="69944" y="966677"/>
                    </a:cubicBezTo>
                    <a:cubicBezTo>
                      <a:pt x="753483" y="2152765"/>
                      <a:pt x="753483" y="2152765"/>
                      <a:pt x="753483" y="2152765"/>
                    </a:cubicBezTo>
                    <a:cubicBezTo>
                      <a:pt x="664464" y="2000132"/>
                      <a:pt x="667643" y="1822060"/>
                      <a:pt x="743945" y="1675786"/>
                    </a:cubicBezTo>
                    <a:cubicBezTo>
                      <a:pt x="1713617" y="0"/>
                      <a:pt x="1713617" y="0"/>
                      <a:pt x="1713617" y="0"/>
                    </a:cubicBezTo>
                    <a:cubicBezTo>
                      <a:pt x="639030" y="0"/>
                      <a:pt x="639030" y="0"/>
                      <a:pt x="639030" y="0"/>
                    </a:cubicBezTo>
                  </a:path>
                </a:pathLst>
              </a:custGeom>
              <a:solidFill>
                <a:schemeClr val="accent6"/>
              </a:solidFill>
              <a:ln>
                <a:noFill/>
              </a:ln>
            </p:spPr>
            <p:txBody>
              <a:bodyPr vert="horz" wrap="square" lIns="91440" tIns="45720" rIns="91440" bIns="45720" numCol="1" anchor="t" anchorCtr="0"/>
              <a:lstStyle/>
              <a:p>
                <a:endParaRPr lang="en-US">
                  <a:latin typeface="微软雅黑"/>
                  <a:ea typeface="微软雅黑"/>
                </a:endParaRPr>
              </a:p>
            </p:txBody>
          </p:sp>
        </p:grpSp>
        <p:sp>
          <p:nvSpPr>
            <p:cNvPr id="15" name="îŝḷîḓé-Freeform 428"/>
            <p:cNvSpPr/>
            <p:nvPr/>
          </p:nvSpPr>
          <p:spPr>
            <a:xfrm>
              <a:off x="6401802" y="3335059"/>
              <a:ext cx="222047" cy="213872"/>
            </a:xfrm>
            <a:custGeom>
              <a:avLst/>
              <a:gdLst/>
              <a:ahLst/>
              <a:cxnLst/>
              <a:rect l="l" t="t" r="r" b="b"/>
              <a:pathLst>
                <a:path w="222047" h="213872">
                  <a:moveTo>
                    <a:pt x="110524" y="34657"/>
                  </a:moveTo>
                  <a:cubicBezTo>
                    <a:pt x="115851" y="34657"/>
                    <a:pt x="120112" y="38753"/>
                    <a:pt x="120112" y="43874"/>
                  </a:cubicBezTo>
                  <a:lnTo>
                    <a:pt x="120112" y="103608"/>
                  </a:lnTo>
                  <a:lnTo>
                    <a:pt x="171783" y="103608"/>
                  </a:lnTo>
                  <a:cubicBezTo>
                    <a:pt x="176932" y="103608"/>
                    <a:pt x="181194" y="107704"/>
                    <a:pt x="181194" y="112653"/>
                  </a:cubicBezTo>
                  <a:cubicBezTo>
                    <a:pt x="181194" y="117603"/>
                    <a:pt x="176932" y="121699"/>
                    <a:pt x="171783" y="121699"/>
                  </a:cubicBezTo>
                  <a:lnTo>
                    <a:pt x="110524" y="121699"/>
                  </a:lnTo>
                  <a:cubicBezTo>
                    <a:pt x="105374" y="121699"/>
                    <a:pt x="101113" y="117603"/>
                    <a:pt x="101113" y="112653"/>
                  </a:cubicBezTo>
                  <a:lnTo>
                    <a:pt x="101113" y="43874"/>
                  </a:lnTo>
                  <a:cubicBezTo>
                    <a:pt x="101113" y="38753"/>
                    <a:pt x="105374" y="34657"/>
                    <a:pt x="110524" y="34657"/>
                  </a:cubicBezTo>
                  <a:close/>
                  <a:moveTo>
                    <a:pt x="110714" y="0"/>
                  </a:moveTo>
                  <a:cubicBezTo>
                    <a:pt x="172151" y="0"/>
                    <a:pt x="222047" y="47963"/>
                    <a:pt x="222047" y="107021"/>
                  </a:cubicBezTo>
                  <a:cubicBezTo>
                    <a:pt x="222047" y="165909"/>
                    <a:pt x="172151" y="213872"/>
                    <a:pt x="110714" y="213872"/>
                  </a:cubicBezTo>
                  <a:cubicBezTo>
                    <a:pt x="69874" y="213872"/>
                    <a:pt x="32408" y="192536"/>
                    <a:pt x="13053" y="158057"/>
                  </a:cubicBezTo>
                  <a:cubicBezTo>
                    <a:pt x="12343" y="156862"/>
                    <a:pt x="12166" y="155667"/>
                    <a:pt x="12698" y="154472"/>
                  </a:cubicBezTo>
                  <a:cubicBezTo>
                    <a:pt x="13053" y="153278"/>
                    <a:pt x="13941" y="152254"/>
                    <a:pt x="15007" y="151742"/>
                  </a:cubicBezTo>
                  <a:lnTo>
                    <a:pt x="27791" y="145767"/>
                  </a:lnTo>
                  <a:cubicBezTo>
                    <a:pt x="30100" y="144743"/>
                    <a:pt x="32941" y="145597"/>
                    <a:pt x="34006" y="147645"/>
                  </a:cubicBezTo>
                  <a:cubicBezTo>
                    <a:pt x="49454" y="174443"/>
                    <a:pt x="78930" y="191171"/>
                    <a:pt x="110714" y="191171"/>
                  </a:cubicBezTo>
                  <a:cubicBezTo>
                    <a:pt x="159011" y="191171"/>
                    <a:pt x="198431" y="153448"/>
                    <a:pt x="198431" y="107021"/>
                  </a:cubicBezTo>
                  <a:cubicBezTo>
                    <a:pt x="198431" y="60594"/>
                    <a:pt x="159011" y="22701"/>
                    <a:pt x="110714" y="22701"/>
                  </a:cubicBezTo>
                  <a:cubicBezTo>
                    <a:pt x="89939" y="22701"/>
                    <a:pt x="69697" y="29870"/>
                    <a:pt x="53894" y="43013"/>
                  </a:cubicBezTo>
                  <a:lnTo>
                    <a:pt x="74491" y="50865"/>
                  </a:lnTo>
                  <a:cubicBezTo>
                    <a:pt x="76089" y="51548"/>
                    <a:pt x="77154" y="52913"/>
                    <a:pt x="77332" y="54450"/>
                  </a:cubicBezTo>
                  <a:cubicBezTo>
                    <a:pt x="77509" y="56156"/>
                    <a:pt x="76977" y="57692"/>
                    <a:pt x="75556" y="58717"/>
                  </a:cubicBezTo>
                  <a:lnTo>
                    <a:pt x="17848" y="102071"/>
                  </a:lnTo>
                  <a:cubicBezTo>
                    <a:pt x="16427" y="103096"/>
                    <a:pt x="14652" y="103437"/>
                    <a:pt x="13053" y="102754"/>
                  </a:cubicBezTo>
                  <a:cubicBezTo>
                    <a:pt x="11633" y="102071"/>
                    <a:pt x="10390" y="100706"/>
                    <a:pt x="10213" y="99170"/>
                  </a:cubicBezTo>
                  <a:lnTo>
                    <a:pt x="91" y="29358"/>
                  </a:lnTo>
                  <a:cubicBezTo>
                    <a:pt x="-264" y="27822"/>
                    <a:pt x="447" y="26115"/>
                    <a:pt x="1690" y="25091"/>
                  </a:cubicBezTo>
                  <a:cubicBezTo>
                    <a:pt x="3110" y="24238"/>
                    <a:pt x="4886" y="23896"/>
                    <a:pt x="6484" y="24579"/>
                  </a:cubicBezTo>
                  <a:lnTo>
                    <a:pt x="29922" y="33625"/>
                  </a:lnTo>
                  <a:cubicBezTo>
                    <a:pt x="51052" y="11948"/>
                    <a:pt x="79818" y="0"/>
                    <a:pt x="110714" y="0"/>
                  </a:cubicBezTo>
                  <a:close/>
                </a:path>
              </a:pathLst>
            </a:custGeom>
            <a:solidFill>
              <a:schemeClr val="bg1"/>
            </a:solidFill>
            <a:ln>
              <a:noFill/>
            </a:ln>
          </p:spPr>
          <p:txBody>
            <a:bodyPr vert="horz" wrap="square" lIns="182832" tIns="91416" rIns="182832" bIns="91416" numCol="1" anchor="t" anchorCtr="0"/>
            <a:lstStyle>
              <a:lvl1pPr marL="0" lvl="0" algn="l" defTabSz="914377">
                <a:defRPr sz="1800" kern="1200">
                  <a:solidFill>
                    <a:schemeClr val="tx1"/>
                  </a:solidFill>
                  <a:latin typeface="Arial"/>
                  <a:ea typeface="黑体"/>
                </a:defRPr>
              </a:lvl1pPr>
              <a:lvl2pPr marL="457189" lvl="1" algn="l" defTabSz="914377">
                <a:defRPr sz="1800" kern="1200">
                  <a:solidFill>
                    <a:schemeClr val="tx1"/>
                  </a:solidFill>
                  <a:latin typeface="Arial"/>
                  <a:ea typeface="黑体"/>
                </a:defRPr>
              </a:lvl2pPr>
              <a:lvl3pPr marL="914377" lvl="2" algn="l" defTabSz="914377">
                <a:defRPr sz="1800" kern="1200">
                  <a:solidFill>
                    <a:schemeClr val="tx1"/>
                  </a:solidFill>
                  <a:latin typeface="Arial"/>
                  <a:ea typeface="黑体"/>
                </a:defRPr>
              </a:lvl3pPr>
              <a:lvl4pPr marL="1371566" lvl="3" algn="l" defTabSz="914377">
                <a:defRPr sz="1800" kern="1200">
                  <a:solidFill>
                    <a:schemeClr val="tx1"/>
                  </a:solidFill>
                  <a:latin typeface="Arial"/>
                  <a:ea typeface="黑体"/>
                </a:defRPr>
              </a:lvl4pPr>
              <a:lvl5pPr marL="1828754" lvl="4" algn="l" defTabSz="914377">
                <a:defRPr sz="1800" kern="1200">
                  <a:solidFill>
                    <a:schemeClr val="tx1"/>
                  </a:solidFill>
                  <a:latin typeface="Arial"/>
                  <a:ea typeface="黑体"/>
                </a:defRPr>
              </a:lvl5pPr>
              <a:lvl6pPr marL="2285943" lvl="5" algn="l" defTabSz="914377">
                <a:defRPr sz="1800" kern="1200">
                  <a:solidFill>
                    <a:schemeClr val="tx1"/>
                  </a:solidFill>
                  <a:latin typeface="Arial"/>
                  <a:ea typeface="黑体"/>
                </a:defRPr>
              </a:lvl6pPr>
              <a:lvl7pPr marL="2743131" lvl="6" algn="l" defTabSz="914377">
                <a:defRPr sz="1800" kern="1200">
                  <a:solidFill>
                    <a:schemeClr val="tx1"/>
                  </a:solidFill>
                  <a:latin typeface="Arial"/>
                  <a:ea typeface="黑体"/>
                </a:defRPr>
              </a:lvl7pPr>
              <a:lvl8pPr marL="3200320" lvl="7" algn="l" defTabSz="914377">
                <a:defRPr sz="1800" kern="1200">
                  <a:solidFill>
                    <a:schemeClr val="tx1"/>
                  </a:solidFill>
                  <a:latin typeface="Arial"/>
                  <a:ea typeface="黑体"/>
                </a:defRPr>
              </a:lvl8pPr>
              <a:lvl9pPr marL="3657509" lvl="8" algn="l" defTabSz="914377">
                <a:defRPr sz="1800" kern="1200">
                  <a:solidFill>
                    <a:schemeClr val="tx1"/>
                  </a:solidFill>
                  <a:latin typeface="Arial"/>
                  <a:ea typeface="黑体"/>
                </a:defRPr>
              </a:lvl9pPr>
            </a:lstStyle>
            <a:p>
              <a:endParaRPr lang="en-US" sz="7198">
                <a:latin typeface="微软雅黑"/>
                <a:ea typeface="微软雅黑"/>
              </a:endParaRPr>
            </a:p>
          </p:txBody>
        </p:sp>
        <p:sp>
          <p:nvSpPr>
            <p:cNvPr id="16" name="îŝḷîḓé-Freeform 396"/>
            <p:cNvSpPr/>
            <p:nvPr/>
          </p:nvSpPr>
          <p:spPr>
            <a:xfrm>
              <a:off x="6417426" y="4859059"/>
              <a:ext cx="222047" cy="213872"/>
            </a:xfrm>
            <a:custGeom>
              <a:avLst/>
              <a:gdLst/>
              <a:ahLst/>
              <a:cxnLst/>
              <a:rect l="l" t="t" r="r" b="b"/>
              <a:pathLst>
                <a:path w="222047" h="213872">
                  <a:moveTo>
                    <a:pt x="111011" y="139034"/>
                  </a:moveTo>
                  <a:lnTo>
                    <a:pt x="118726" y="143581"/>
                  </a:lnTo>
                  <a:lnTo>
                    <a:pt x="112774" y="149707"/>
                  </a:lnTo>
                  <a:lnTo>
                    <a:pt x="120600" y="158069"/>
                  </a:lnTo>
                  <a:lnTo>
                    <a:pt x="113840" y="170796"/>
                  </a:lnTo>
                  <a:cubicBezTo>
                    <a:pt x="111856" y="174537"/>
                    <a:pt x="108843" y="174427"/>
                    <a:pt x="107153" y="170540"/>
                  </a:cubicBezTo>
                  <a:lnTo>
                    <a:pt x="101421" y="157409"/>
                  </a:lnTo>
                  <a:lnTo>
                    <a:pt x="109247" y="149597"/>
                  </a:lnTo>
                  <a:lnTo>
                    <a:pt x="103479" y="143325"/>
                  </a:lnTo>
                  <a:close/>
                  <a:moveTo>
                    <a:pt x="81913" y="138648"/>
                  </a:moveTo>
                  <a:lnTo>
                    <a:pt x="103181" y="176095"/>
                  </a:lnTo>
                  <a:cubicBezTo>
                    <a:pt x="105385" y="179946"/>
                    <a:pt x="108214" y="182073"/>
                    <a:pt x="111189" y="182073"/>
                  </a:cubicBezTo>
                  <a:cubicBezTo>
                    <a:pt x="114091" y="182073"/>
                    <a:pt x="116919" y="179983"/>
                    <a:pt x="119160" y="176205"/>
                  </a:cubicBezTo>
                  <a:lnTo>
                    <a:pt x="141309" y="138758"/>
                  </a:lnTo>
                  <a:lnTo>
                    <a:pt x="181789" y="140885"/>
                  </a:lnTo>
                  <a:cubicBezTo>
                    <a:pt x="192918" y="141472"/>
                    <a:pt x="206105" y="145910"/>
                    <a:pt x="211799" y="151008"/>
                  </a:cubicBezTo>
                  <a:cubicBezTo>
                    <a:pt x="217529" y="156179"/>
                    <a:pt x="222047" y="169053"/>
                    <a:pt x="222047" y="180276"/>
                  </a:cubicBezTo>
                  <a:lnTo>
                    <a:pt x="222047" y="192746"/>
                  </a:lnTo>
                  <a:cubicBezTo>
                    <a:pt x="222047" y="204409"/>
                    <a:pt x="212533" y="213872"/>
                    <a:pt x="200889" y="213872"/>
                  </a:cubicBezTo>
                  <a:lnTo>
                    <a:pt x="21158" y="213872"/>
                  </a:lnTo>
                  <a:cubicBezTo>
                    <a:pt x="9477" y="213872"/>
                    <a:pt x="0" y="204409"/>
                    <a:pt x="0" y="192746"/>
                  </a:cubicBezTo>
                  <a:lnTo>
                    <a:pt x="0" y="180276"/>
                  </a:lnTo>
                  <a:cubicBezTo>
                    <a:pt x="0" y="169053"/>
                    <a:pt x="4518" y="156179"/>
                    <a:pt x="10248" y="151008"/>
                  </a:cubicBezTo>
                  <a:cubicBezTo>
                    <a:pt x="15942" y="145910"/>
                    <a:pt x="29092" y="141472"/>
                    <a:pt x="40258" y="140885"/>
                  </a:cubicBezTo>
                  <a:close/>
                  <a:moveTo>
                    <a:pt x="115275" y="75079"/>
                  </a:moveTo>
                  <a:lnTo>
                    <a:pt x="115275" y="99433"/>
                  </a:lnTo>
                  <a:cubicBezTo>
                    <a:pt x="118544" y="99030"/>
                    <a:pt x="120895" y="98260"/>
                    <a:pt x="122401" y="97196"/>
                  </a:cubicBezTo>
                  <a:cubicBezTo>
                    <a:pt x="124972" y="95289"/>
                    <a:pt x="126258" y="91988"/>
                    <a:pt x="126258" y="87293"/>
                  </a:cubicBezTo>
                  <a:cubicBezTo>
                    <a:pt x="126258" y="83699"/>
                    <a:pt x="125046" y="80911"/>
                    <a:pt x="122621" y="78821"/>
                  </a:cubicBezTo>
                  <a:cubicBezTo>
                    <a:pt x="121189" y="77610"/>
                    <a:pt x="118728" y="76363"/>
                    <a:pt x="115275" y="75079"/>
                  </a:cubicBezTo>
                  <a:close/>
                  <a:moveTo>
                    <a:pt x="109251" y="34330"/>
                  </a:moveTo>
                  <a:cubicBezTo>
                    <a:pt x="105615" y="34404"/>
                    <a:pt x="102933" y="35394"/>
                    <a:pt x="101207" y="37228"/>
                  </a:cubicBezTo>
                  <a:cubicBezTo>
                    <a:pt x="99444" y="39098"/>
                    <a:pt x="98563" y="41593"/>
                    <a:pt x="98563" y="44784"/>
                  </a:cubicBezTo>
                  <a:cubicBezTo>
                    <a:pt x="98563" y="48305"/>
                    <a:pt x="99885" y="51056"/>
                    <a:pt x="102493" y="53073"/>
                  </a:cubicBezTo>
                  <a:cubicBezTo>
                    <a:pt x="103962" y="54210"/>
                    <a:pt x="106203" y="55237"/>
                    <a:pt x="109251" y="56190"/>
                  </a:cubicBezTo>
                  <a:close/>
                  <a:moveTo>
                    <a:pt x="115275" y="15515"/>
                  </a:moveTo>
                  <a:lnTo>
                    <a:pt x="115275" y="20576"/>
                  </a:lnTo>
                  <a:cubicBezTo>
                    <a:pt x="122034" y="21090"/>
                    <a:pt x="127360" y="22777"/>
                    <a:pt x="131180" y="25564"/>
                  </a:cubicBezTo>
                  <a:cubicBezTo>
                    <a:pt x="138195" y="30002"/>
                    <a:pt x="141795" y="37191"/>
                    <a:pt x="142052" y="47168"/>
                  </a:cubicBezTo>
                  <a:lnTo>
                    <a:pt x="125633" y="47168"/>
                  </a:lnTo>
                  <a:cubicBezTo>
                    <a:pt x="125340" y="43463"/>
                    <a:pt x="124715" y="40786"/>
                    <a:pt x="123797" y="39062"/>
                  </a:cubicBezTo>
                  <a:cubicBezTo>
                    <a:pt x="122254" y="36128"/>
                    <a:pt x="119389" y="34514"/>
                    <a:pt x="115275" y="34220"/>
                  </a:cubicBezTo>
                  <a:lnTo>
                    <a:pt x="115275" y="57951"/>
                  </a:lnTo>
                  <a:cubicBezTo>
                    <a:pt x="125156" y="61362"/>
                    <a:pt x="131767" y="64370"/>
                    <a:pt x="135183" y="66974"/>
                  </a:cubicBezTo>
                  <a:cubicBezTo>
                    <a:pt x="140767" y="71338"/>
                    <a:pt x="143558" y="77500"/>
                    <a:pt x="143558" y="85423"/>
                  </a:cubicBezTo>
                  <a:cubicBezTo>
                    <a:pt x="143558" y="95876"/>
                    <a:pt x="139701" y="103505"/>
                    <a:pt x="132025" y="108236"/>
                  </a:cubicBezTo>
                  <a:cubicBezTo>
                    <a:pt x="127323" y="111134"/>
                    <a:pt x="121740" y="112821"/>
                    <a:pt x="115275" y="113334"/>
                  </a:cubicBezTo>
                  <a:lnTo>
                    <a:pt x="115275" y="115975"/>
                  </a:lnTo>
                  <a:cubicBezTo>
                    <a:pt x="141575" y="114288"/>
                    <a:pt x="162475" y="92428"/>
                    <a:pt x="162475" y="65763"/>
                  </a:cubicBezTo>
                  <a:cubicBezTo>
                    <a:pt x="162475" y="39062"/>
                    <a:pt x="141575" y="17238"/>
                    <a:pt x="115275" y="15515"/>
                  </a:cubicBezTo>
                  <a:close/>
                  <a:moveTo>
                    <a:pt x="109251" y="15478"/>
                  </a:moveTo>
                  <a:cubicBezTo>
                    <a:pt x="82695" y="16908"/>
                    <a:pt x="61501" y="38878"/>
                    <a:pt x="61501" y="65763"/>
                  </a:cubicBezTo>
                  <a:cubicBezTo>
                    <a:pt x="61501" y="92611"/>
                    <a:pt x="82695" y="114581"/>
                    <a:pt x="109251" y="116012"/>
                  </a:cubicBezTo>
                  <a:lnTo>
                    <a:pt x="109251" y="113444"/>
                  </a:lnTo>
                  <a:cubicBezTo>
                    <a:pt x="101060" y="112527"/>
                    <a:pt x="94926" y="110730"/>
                    <a:pt x="90923" y="108089"/>
                  </a:cubicBezTo>
                  <a:cubicBezTo>
                    <a:pt x="83797" y="103322"/>
                    <a:pt x="80307" y="95179"/>
                    <a:pt x="80417" y="83662"/>
                  </a:cubicBezTo>
                  <a:lnTo>
                    <a:pt x="97240" y="83662"/>
                  </a:lnTo>
                  <a:cubicBezTo>
                    <a:pt x="97828" y="88907"/>
                    <a:pt x="98636" y="92428"/>
                    <a:pt x="99701" y="94189"/>
                  </a:cubicBezTo>
                  <a:cubicBezTo>
                    <a:pt x="101317" y="96976"/>
                    <a:pt x="104513" y="98773"/>
                    <a:pt x="109251" y="99617"/>
                  </a:cubicBezTo>
                  <a:lnTo>
                    <a:pt x="109251" y="73026"/>
                  </a:lnTo>
                  <a:lnTo>
                    <a:pt x="104182" y="71522"/>
                  </a:lnTo>
                  <a:cubicBezTo>
                    <a:pt x="96248" y="69211"/>
                    <a:pt x="90629" y="65947"/>
                    <a:pt x="87360" y="61802"/>
                  </a:cubicBezTo>
                  <a:cubicBezTo>
                    <a:pt x="84091" y="57658"/>
                    <a:pt x="82474" y="52633"/>
                    <a:pt x="82474" y="46801"/>
                  </a:cubicBezTo>
                  <a:cubicBezTo>
                    <a:pt x="82474" y="42913"/>
                    <a:pt x="83099" y="39428"/>
                    <a:pt x="84385" y="36275"/>
                  </a:cubicBezTo>
                  <a:cubicBezTo>
                    <a:pt x="85633" y="33120"/>
                    <a:pt x="87433" y="30369"/>
                    <a:pt x="89711" y="28095"/>
                  </a:cubicBezTo>
                  <a:cubicBezTo>
                    <a:pt x="92649" y="25161"/>
                    <a:pt x="95955" y="23107"/>
                    <a:pt x="99554" y="22007"/>
                  </a:cubicBezTo>
                  <a:cubicBezTo>
                    <a:pt x="101795" y="21273"/>
                    <a:pt x="104990" y="20760"/>
                    <a:pt x="109251" y="20430"/>
                  </a:cubicBezTo>
                  <a:close/>
                  <a:moveTo>
                    <a:pt x="111969" y="0"/>
                  </a:moveTo>
                  <a:cubicBezTo>
                    <a:pt x="148296" y="0"/>
                    <a:pt x="177828" y="29489"/>
                    <a:pt x="177828" y="65763"/>
                  </a:cubicBezTo>
                  <a:cubicBezTo>
                    <a:pt x="177828" y="102001"/>
                    <a:pt x="148296" y="131527"/>
                    <a:pt x="111969" y="131527"/>
                  </a:cubicBezTo>
                  <a:cubicBezTo>
                    <a:pt x="75679" y="131527"/>
                    <a:pt x="46147" y="102001"/>
                    <a:pt x="46147" y="65763"/>
                  </a:cubicBezTo>
                  <a:cubicBezTo>
                    <a:pt x="46147" y="29489"/>
                    <a:pt x="75679" y="0"/>
                    <a:pt x="111969" y="0"/>
                  </a:cubicBezTo>
                  <a:close/>
                </a:path>
              </a:pathLst>
            </a:custGeom>
            <a:solidFill>
              <a:schemeClr val="bg1"/>
            </a:solidFill>
            <a:ln>
              <a:noFill/>
            </a:ln>
          </p:spPr>
          <p:txBody>
            <a:bodyPr vert="horz" wrap="square" lIns="182832" tIns="91416" rIns="182832" bIns="91416" numCol="1" anchor="t" anchorCtr="0"/>
            <a:lstStyle>
              <a:lvl1pPr marL="0" lvl="0" algn="l" defTabSz="914377">
                <a:defRPr sz="1800" kern="1200">
                  <a:solidFill>
                    <a:schemeClr val="tx1"/>
                  </a:solidFill>
                  <a:latin typeface="Arial"/>
                  <a:ea typeface="黑体"/>
                </a:defRPr>
              </a:lvl1pPr>
              <a:lvl2pPr marL="457189" lvl="1" algn="l" defTabSz="914377">
                <a:defRPr sz="1800" kern="1200">
                  <a:solidFill>
                    <a:schemeClr val="tx1"/>
                  </a:solidFill>
                  <a:latin typeface="Arial"/>
                  <a:ea typeface="黑体"/>
                </a:defRPr>
              </a:lvl2pPr>
              <a:lvl3pPr marL="914377" lvl="2" algn="l" defTabSz="914377">
                <a:defRPr sz="1800" kern="1200">
                  <a:solidFill>
                    <a:schemeClr val="tx1"/>
                  </a:solidFill>
                  <a:latin typeface="Arial"/>
                  <a:ea typeface="黑体"/>
                </a:defRPr>
              </a:lvl3pPr>
              <a:lvl4pPr marL="1371566" lvl="3" algn="l" defTabSz="914377">
                <a:defRPr sz="1800" kern="1200">
                  <a:solidFill>
                    <a:schemeClr val="tx1"/>
                  </a:solidFill>
                  <a:latin typeface="Arial"/>
                  <a:ea typeface="黑体"/>
                </a:defRPr>
              </a:lvl4pPr>
              <a:lvl5pPr marL="1828754" lvl="4" algn="l" defTabSz="914377">
                <a:defRPr sz="1800" kern="1200">
                  <a:solidFill>
                    <a:schemeClr val="tx1"/>
                  </a:solidFill>
                  <a:latin typeface="Arial"/>
                  <a:ea typeface="黑体"/>
                </a:defRPr>
              </a:lvl5pPr>
              <a:lvl6pPr marL="2285943" lvl="5" algn="l" defTabSz="914377">
                <a:defRPr sz="1800" kern="1200">
                  <a:solidFill>
                    <a:schemeClr val="tx1"/>
                  </a:solidFill>
                  <a:latin typeface="Arial"/>
                  <a:ea typeface="黑体"/>
                </a:defRPr>
              </a:lvl6pPr>
              <a:lvl7pPr marL="2743131" lvl="6" algn="l" defTabSz="914377">
                <a:defRPr sz="1800" kern="1200">
                  <a:solidFill>
                    <a:schemeClr val="tx1"/>
                  </a:solidFill>
                  <a:latin typeface="Arial"/>
                  <a:ea typeface="黑体"/>
                </a:defRPr>
              </a:lvl7pPr>
              <a:lvl8pPr marL="3200320" lvl="7" algn="l" defTabSz="914377">
                <a:defRPr sz="1800" kern="1200">
                  <a:solidFill>
                    <a:schemeClr val="tx1"/>
                  </a:solidFill>
                  <a:latin typeface="Arial"/>
                  <a:ea typeface="黑体"/>
                </a:defRPr>
              </a:lvl8pPr>
              <a:lvl9pPr marL="3657509" lvl="8" algn="l" defTabSz="914377">
                <a:defRPr sz="1800" kern="1200">
                  <a:solidFill>
                    <a:schemeClr val="tx1"/>
                  </a:solidFill>
                  <a:latin typeface="Arial"/>
                  <a:ea typeface="黑体"/>
                </a:defRPr>
              </a:lvl9pPr>
            </a:lstStyle>
            <a:p>
              <a:endParaRPr lang="en-US" sz="7198">
                <a:latin typeface="微软雅黑"/>
                <a:ea typeface="微软雅黑"/>
              </a:endParaRPr>
            </a:p>
          </p:txBody>
        </p:sp>
        <p:sp>
          <p:nvSpPr>
            <p:cNvPr id="17" name="îŝḷîḓé-Freeform 70"/>
            <p:cNvSpPr/>
            <p:nvPr/>
          </p:nvSpPr>
          <p:spPr>
            <a:xfrm>
              <a:off x="5580626" y="3332833"/>
              <a:ext cx="222047" cy="213872"/>
            </a:xfrm>
            <a:custGeom>
              <a:avLst/>
              <a:gdLst/>
              <a:ahLst/>
              <a:cxnLst/>
              <a:rect l="0" t="0" r="r" b="b"/>
              <a:pathLst>
                <a:path w="222047" h="213872">
                  <a:moveTo>
                    <a:pt x="41079" y="163967"/>
                  </a:moveTo>
                  <a:cubicBezTo>
                    <a:pt x="42803" y="172081"/>
                    <a:pt x="50283" y="178221"/>
                    <a:pt x="59195" y="178221"/>
                  </a:cubicBezTo>
                  <a:cubicBezTo>
                    <a:pt x="68757" y="178221"/>
                    <a:pt x="76563" y="171173"/>
                    <a:pt x="77507" y="162213"/>
                  </a:cubicBezTo>
                  <a:lnTo>
                    <a:pt x="116049" y="131293"/>
                  </a:lnTo>
                  <a:cubicBezTo>
                    <a:pt x="118781" y="137872"/>
                    <a:pt x="125416" y="142571"/>
                    <a:pt x="133222" y="142571"/>
                  </a:cubicBezTo>
                  <a:cubicBezTo>
                    <a:pt x="141418" y="142571"/>
                    <a:pt x="148313" y="137371"/>
                    <a:pt x="150753" y="130228"/>
                  </a:cubicBezTo>
                  <a:lnTo>
                    <a:pt x="185261" y="148366"/>
                  </a:lnTo>
                  <a:cubicBezTo>
                    <a:pt x="186432" y="157138"/>
                    <a:pt x="194141" y="163967"/>
                    <a:pt x="203540" y="163967"/>
                  </a:cubicBezTo>
                  <a:cubicBezTo>
                    <a:pt x="213721" y="163967"/>
                    <a:pt x="222047" y="155979"/>
                    <a:pt x="222047" y="146142"/>
                  </a:cubicBezTo>
                  <a:cubicBezTo>
                    <a:pt x="222047" y="136305"/>
                    <a:pt x="213721" y="128317"/>
                    <a:pt x="203540" y="128317"/>
                  </a:cubicBezTo>
                  <a:cubicBezTo>
                    <a:pt x="195344" y="128317"/>
                    <a:pt x="188449" y="133517"/>
                    <a:pt x="186009" y="140660"/>
                  </a:cubicBezTo>
                  <a:lnTo>
                    <a:pt x="151501" y="122521"/>
                  </a:lnTo>
                  <a:cubicBezTo>
                    <a:pt x="150330" y="113750"/>
                    <a:pt x="142621" y="106920"/>
                    <a:pt x="133222" y="106920"/>
                  </a:cubicBezTo>
                  <a:cubicBezTo>
                    <a:pt x="123659" y="106920"/>
                    <a:pt x="115886" y="113969"/>
                    <a:pt x="114910" y="122929"/>
                  </a:cubicBezTo>
                  <a:lnTo>
                    <a:pt x="76368" y="153849"/>
                  </a:lnTo>
                  <a:cubicBezTo>
                    <a:pt x="73669" y="147270"/>
                    <a:pt x="67001" y="142571"/>
                    <a:pt x="59195" y="142571"/>
                  </a:cubicBezTo>
                  <a:cubicBezTo>
                    <a:pt x="50283" y="142571"/>
                    <a:pt x="42803" y="148711"/>
                    <a:pt x="41079" y="156825"/>
                  </a:cubicBezTo>
                  <a:lnTo>
                    <a:pt x="14799" y="156825"/>
                  </a:lnTo>
                  <a:lnTo>
                    <a:pt x="14799" y="142571"/>
                  </a:lnTo>
                  <a:lnTo>
                    <a:pt x="18507" y="142571"/>
                  </a:lnTo>
                  <a:cubicBezTo>
                    <a:pt x="20556" y="142571"/>
                    <a:pt x="22214" y="140973"/>
                    <a:pt x="22214" y="139000"/>
                  </a:cubicBezTo>
                  <a:cubicBezTo>
                    <a:pt x="22214" y="137026"/>
                    <a:pt x="20556" y="135460"/>
                    <a:pt x="18507" y="135460"/>
                  </a:cubicBezTo>
                  <a:lnTo>
                    <a:pt x="14799" y="135460"/>
                  </a:lnTo>
                  <a:lnTo>
                    <a:pt x="14799" y="124746"/>
                  </a:lnTo>
                  <a:lnTo>
                    <a:pt x="18507" y="124746"/>
                  </a:lnTo>
                  <a:cubicBezTo>
                    <a:pt x="20556" y="124746"/>
                    <a:pt x="22214" y="123148"/>
                    <a:pt x="22214" y="121174"/>
                  </a:cubicBezTo>
                  <a:cubicBezTo>
                    <a:pt x="22214" y="119232"/>
                    <a:pt x="20556" y="117634"/>
                    <a:pt x="18507" y="117634"/>
                  </a:cubicBezTo>
                  <a:lnTo>
                    <a:pt x="15612" y="117634"/>
                  </a:lnTo>
                  <a:lnTo>
                    <a:pt x="45762" y="75687"/>
                  </a:lnTo>
                  <a:cubicBezTo>
                    <a:pt x="48592" y="77379"/>
                    <a:pt x="51910" y="78412"/>
                    <a:pt x="55520" y="78412"/>
                  </a:cubicBezTo>
                  <a:cubicBezTo>
                    <a:pt x="61407" y="78412"/>
                    <a:pt x="66611" y="75687"/>
                    <a:pt x="69993" y="71552"/>
                  </a:cubicBezTo>
                  <a:lnTo>
                    <a:pt x="89508" y="80950"/>
                  </a:lnTo>
                  <a:cubicBezTo>
                    <a:pt x="89118" y="82422"/>
                    <a:pt x="88825" y="83957"/>
                    <a:pt x="88825" y="85555"/>
                  </a:cubicBezTo>
                  <a:cubicBezTo>
                    <a:pt x="88825" y="95361"/>
                    <a:pt x="97119" y="103380"/>
                    <a:pt x="107332" y="103380"/>
                  </a:cubicBezTo>
                  <a:cubicBezTo>
                    <a:pt x="117512" y="103380"/>
                    <a:pt x="125806" y="95361"/>
                    <a:pt x="125806" y="85555"/>
                  </a:cubicBezTo>
                  <a:cubicBezTo>
                    <a:pt x="125806" y="81702"/>
                    <a:pt x="124538" y="78193"/>
                    <a:pt x="122391" y="75280"/>
                  </a:cubicBezTo>
                  <a:lnTo>
                    <a:pt x="145971" y="33050"/>
                  </a:lnTo>
                  <a:cubicBezTo>
                    <a:pt x="148769" y="34679"/>
                    <a:pt x="151956" y="35651"/>
                    <a:pt x="155436" y="35651"/>
                  </a:cubicBezTo>
                  <a:cubicBezTo>
                    <a:pt x="159079" y="35651"/>
                    <a:pt x="162462" y="34585"/>
                    <a:pt x="165324" y="32831"/>
                  </a:cubicBezTo>
                  <a:lnTo>
                    <a:pt x="189522" y="62780"/>
                  </a:lnTo>
                  <a:cubicBezTo>
                    <a:pt x="189587" y="62874"/>
                    <a:pt x="189717" y="62937"/>
                    <a:pt x="189815" y="62999"/>
                  </a:cubicBezTo>
                  <a:cubicBezTo>
                    <a:pt x="186855" y="66163"/>
                    <a:pt x="185034" y="70299"/>
                    <a:pt x="185034" y="74841"/>
                  </a:cubicBezTo>
                  <a:cubicBezTo>
                    <a:pt x="185034" y="84678"/>
                    <a:pt x="193328" y="92666"/>
                    <a:pt x="203540" y="92666"/>
                  </a:cubicBezTo>
                  <a:cubicBezTo>
                    <a:pt x="213721" y="92666"/>
                    <a:pt x="222047" y="84678"/>
                    <a:pt x="222047" y="74841"/>
                  </a:cubicBezTo>
                  <a:cubicBezTo>
                    <a:pt x="222047" y="65036"/>
                    <a:pt x="213721" y="57016"/>
                    <a:pt x="203540" y="57016"/>
                  </a:cubicBezTo>
                  <a:cubicBezTo>
                    <a:pt x="200678" y="57016"/>
                    <a:pt x="197979" y="57705"/>
                    <a:pt x="195572" y="58833"/>
                  </a:cubicBezTo>
                  <a:cubicBezTo>
                    <a:pt x="195474" y="58708"/>
                    <a:pt x="195474" y="58551"/>
                    <a:pt x="195344" y="58394"/>
                  </a:cubicBezTo>
                  <a:lnTo>
                    <a:pt x="170690" y="27881"/>
                  </a:lnTo>
                  <a:cubicBezTo>
                    <a:pt x="172739" y="24999"/>
                    <a:pt x="173943" y="21553"/>
                    <a:pt x="173943" y="17825"/>
                  </a:cubicBezTo>
                  <a:cubicBezTo>
                    <a:pt x="173943" y="7988"/>
                    <a:pt x="165616" y="0"/>
                    <a:pt x="155436" y="0"/>
                  </a:cubicBezTo>
                  <a:cubicBezTo>
                    <a:pt x="145223" y="0"/>
                    <a:pt x="136930" y="7988"/>
                    <a:pt x="136930" y="17825"/>
                  </a:cubicBezTo>
                  <a:cubicBezTo>
                    <a:pt x="136930" y="21647"/>
                    <a:pt x="138198" y="25187"/>
                    <a:pt x="140345" y="28101"/>
                  </a:cubicBezTo>
                  <a:lnTo>
                    <a:pt x="116764" y="70299"/>
                  </a:lnTo>
                  <a:cubicBezTo>
                    <a:pt x="114000" y="68701"/>
                    <a:pt x="110780" y="67730"/>
                    <a:pt x="107332" y="67730"/>
                  </a:cubicBezTo>
                  <a:cubicBezTo>
                    <a:pt x="101412" y="67730"/>
                    <a:pt x="96241" y="70424"/>
                    <a:pt x="92826" y="74590"/>
                  </a:cubicBezTo>
                  <a:lnTo>
                    <a:pt x="73311" y="65192"/>
                  </a:lnTo>
                  <a:cubicBezTo>
                    <a:pt x="73734" y="63720"/>
                    <a:pt x="74027" y="62185"/>
                    <a:pt x="74027" y="60587"/>
                  </a:cubicBezTo>
                  <a:cubicBezTo>
                    <a:pt x="74027" y="50782"/>
                    <a:pt x="65700" y="42762"/>
                    <a:pt x="55520" y="42762"/>
                  </a:cubicBezTo>
                  <a:cubicBezTo>
                    <a:pt x="45307" y="42762"/>
                    <a:pt x="37013" y="50782"/>
                    <a:pt x="37013" y="60587"/>
                  </a:cubicBezTo>
                  <a:cubicBezTo>
                    <a:pt x="37013" y="64346"/>
                    <a:pt x="38249" y="67855"/>
                    <a:pt x="40298" y="70706"/>
                  </a:cubicBezTo>
                  <a:lnTo>
                    <a:pt x="19287" y="99966"/>
                  </a:lnTo>
                  <a:cubicBezTo>
                    <a:pt x="19027" y="99903"/>
                    <a:pt x="18799" y="99809"/>
                    <a:pt x="18507" y="99809"/>
                  </a:cubicBezTo>
                  <a:lnTo>
                    <a:pt x="14799" y="99809"/>
                  </a:lnTo>
                  <a:lnTo>
                    <a:pt x="14799" y="89095"/>
                  </a:lnTo>
                  <a:lnTo>
                    <a:pt x="18507" y="89095"/>
                  </a:lnTo>
                  <a:cubicBezTo>
                    <a:pt x="20556" y="89095"/>
                    <a:pt x="22214" y="87529"/>
                    <a:pt x="22214" y="85555"/>
                  </a:cubicBezTo>
                  <a:cubicBezTo>
                    <a:pt x="22214" y="83581"/>
                    <a:pt x="20556" y="81984"/>
                    <a:pt x="18507" y="81984"/>
                  </a:cubicBezTo>
                  <a:lnTo>
                    <a:pt x="14799" y="81984"/>
                  </a:lnTo>
                  <a:lnTo>
                    <a:pt x="14799" y="71301"/>
                  </a:lnTo>
                  <a:lnTo>
                    <a:pt x="18507" y="71301"/>
                  </a:lnTo>
                  <a:cubicBezTo>
                    <a:pt x="20556" y="71301"/>
                    <a:pt x="22214" y="69703"/>
                    <a:pt x="22214" y="67730"/>
                  </a:cubicBezTo>
                  <a:cubicBezTo>
                    <a:pt x="22214" y="65756"/>
                    <a:pt x="20556" y="64158"/>
                    <a:pt x="18507" y="64158"/>
                  </a:cubicBezTo>
                  <a:lnTo>
                    <a:pt x="14799" y="64158"/>
                  </a:lnTo>
                  <a:lnTo>
                    <a:pt x="14799" y="53476"/>
                  </a:lnTo>
                  <a:lnTo>
                    <a:pt x="18507" y="53476"/>
                  </a:lnTo>
                  <a:cubicBezTo>
                    <a:pt x="20556" y="53476"/>
                    <a:pt x="22214" y="51878"/>
                    <a:pt x="22214" y="49905"/>
                  </a:cubicBezTo>
                  <a:cubicBezTo>
                    <a:pt x="22214" y="47931"/>
                    <a:pt x="20556" y="46333"/>
                    <a:pt x="18507" y="46333"/>
                  </a:cubicBezTo>
                  <a:lnTo>
                    <a:pt x="14799" y="46333"/>
                  </a:lnTo>
                  <a:lnTo>
                    <a:pt x="14799" y="35651"/>
                  </a:lnTo>
                  <a:lnTo>
                    <a:pt x="18507" y="35651"/>
                  </a:lnTo>
                  <a:cubicBezTo>
                    <a:pt x="20556" y="35651"/>
                    <a:pt x="22214" y="34053"/>
                    <a:pt x="22214" y="32079"/>
                  </a:cubicBezTo>
                  <a:cubicBezTo>
                    <a:pt x="22214" y="30106"/>
                    <a:pt x="20556" y="28508"/>
                    <a:pt x="18507" y="28508"/>
                  </a:cubicBezTo>
                  <a:lnTo>
                    <a:pt x="14799" y="28508"/>
                  </a:lnTo>
                  <a:lnTo>
                    <a:pt x="14799" y="17825"/>
                  </a:lnTo>
                  <a:lnTo>
                    <a:pt x="18507" y="17825"/>
                  </a:lnTo>
                  <a:cubicBezTo>
                    <a:pt x="20556" y="17825"/>
                    <a:pt x="22214" y="16228"/>
                    <a:pt x="22214" y="14254"/>
                  </a:cubicBezTo>
                  <a:cubicBezTo>
                    <a:pt x="22214" y="12280"/>
                    <a:pt x="20556" y="10683"/>
                    <a:pt x="18507" y="10683"/>
                  </a:cubicBezTo>
                  <a:lnTo>
                    <a:pt x="14799" y="10683"/>
                  </a:lnTo>
                  <a:lnTo>
                    <a:pt x="14799" y="3571"/>
                  </a:lnTo>
                  <a:cubicBezTo>
                    <a:pt x="14799" y="1598"/>
                    <a:pt x="13140" y="0"/>
                    <a:pt x="11091" y="0"/>
                  </a:cubicBezTo>
                  <a:cubicBezTo>
                    <a:pt x="9042" y="0"/>
                    <a:pt x="7416" y="1598"/>
                    <a:pt x="7416" y="3571"/>
                  </a:cubicBezTo>
                  <a:lnTo>
                    <a:pt x="7416" y="10683"/>
                  </a:lnTo>
                  <a:lnTo>
                    <a:pt x="3708" y="10683"/>
                  </a:lnTo>
                  <a:cubicBezTo>
                    <a:pt x="1659" y="10683"/>
                    <a:pt x="0" y="12280"/>
                    <a:pt x="0" y="14254"/>
                  </a:cubicBezTo>
                  <a:cubicBezTo>
                    <a:pt x="0" y="16228"/>
                    <a:pt x="1659" y="17825"/>
                    <a:pt x="3708" y="17825"/>
                  </a:cubicBezTo>
                  <a:lnTo>
                    <a:pt x="7416" y="17825"/>
                  </a:lnTo>
                  <a:lnTo>
                    <a:pt x="7416" y="28508"/>
                  </a:lnTo>
                  <a:lnTo>
                    <a:pt x="3708" y="28508"/>
                  </a:lnTo>
                  <a:cubicBezTo>
                    <a:pt x="1659" y="28508"/>
                    <a:pt x="0" y="30106"/>
                    <a:pt x="0" y="32079"/>
                  </a:cubicBezTo>
                  <a:cubicBezTo>
                    <a:pt x="0" y="34053"/>
                    <a:pt x="1659" y="35651"/>
                    <a:pt x="3708" y="35651"/>
                  </a:cubicBezTo>
                  <a:lnTo>
                    <a:pt x="7416" y="35651"/>
                  </a:lnTo>
                  <a:lnTo>
                    <a:pt x="7416" y="46333"/>
                  </a:lnTo>
                  <a:lnTo>
                    <a:pt x="3708" y="46333"/>
                  </a:lnTo>
                  <a:cubicBezTo>
                    <a:pt x="1659" y="46333"/>
                    <a:pt x="0" y="47931"/>
                    <a:pt x="0" y="49905"/>
                  </a:cubicBezTo>
                  <a:cubicBezTo>
                    <a:pt x="0" y="51878"/>
                    <a:pt x="1659" y="53476"/>
                    <a:pt x="3708" y="53476"/>
                  </a:cubicBezTo>
                  <a:lnTo>
                    <a:pt x="7416" y="53476"/>
                  </a:lnTo>
                  <a:lnTo>
                    <a:pt x="7416" y="64158"/>
                  </a:lnTo>
                  <a:lnTo>
                    <a:pt x="3708" y="64158"/>
                  </a:lnTo>
                  <a:cubicBezTo>
                    <a:pt x="1659" y="64158"/>
                    <a:pt x="0" y="65756"/>
                    <a:pt x="0" y="67730"/>
                  </a:cubicBezTo>
                  <a:cubicBezTo>
                    <a:pt x="0" y="69703"/>
                    <a:pt x="1659" y="71301"/>
                    <a:pt x="3708" y="71301"/>
                  </a:cubicBezTo>
                  <a:lnTo>
                    <a:pt x="7416" y="71301"/>
                  </a:lnTo>
                  <a:lnTo>
                    <a:pt x="7416" y="81984"/>
                  </a:lnTo>
                  <a:lnTo>
                    <a:pt x="3708" y="81984"/>
                  </a:lnTo>
                  <a:cubicBezTo>
                    <a:pt x="1659" y="81984"/>
                    <a:pt x="0" y="83581"/>
                    <a:pt x="0" y="85555"/>
                  </a:cubicBezTo>
                  <a:cubicBezTo>
                    <a:pt x="0" y="87529"/>
                    <a:pt x="1659" y="89095"/>
                    <a:pt x="3708" y="89095"/>
                  </a:cubicBezTo>
                  <a:lnTo>
                    <a:pt x="7416" y="89095"/>
                  </a:lnTo>
                  <a:lnTo>
                    <a:pt x="7416" y="99809"/>
                  </a:lnTo>
                  <a:lnTo>
                    <a:pt x="3708" y="99809"/>
                  </a:lnTo>
                  <a:cubicBezTo>
                    <a:pt x="1659" y="99809"/>
                    <a:pt x="0" y="101407"/>
                    <a:pt x="0" y="103380"/>
                  </a:cubicBezTo>
                  <a:cubicBezTo>
                    <a:pt x="0" y="105323"/>
                    <a:pt x="1659" y="106920"/>
                    <a:pt x="3708" y="106920"/>
                  </a:cubicBezTo>
                  <a:lnTo>
                    <a:pt x="7416" y="106920"/>
                  </a:lnTo>
                  <a:lnTo>
                    <a:pt x="7416" y="117634"/>
                  </a:lnTo>
                  <a:lnTo>
                    <a:pt x="3708" y="117634"/>
                  </a:lnTo>
                  <a:cubicBezTo>
                    <a:pt x="1659" y="117634"/>
                    <a:pt x="0" y="119232"/>
                    <a:pt x="0" y="121174"/>
                  </a:cubicBezTo>
                  <a:cubicBezTo>
                    <a:pt x="0" y="123148"/>
                    <a:pt x="1659" y="124746"/>
                    <a:pt x="3708" y="124746"/>
                  </a:cubicBezTo>
                  <a:lnTo>
                    <a:pt x="7416" y="124746"/>
                  </a:lnTo>
                  <a:lnTo>
                    <a:pt x="7416" y="135460"/>
                  </a:lnTo>
                  <a:lnTo>
                    <a:pt x="3708" y="135460"/>
                  </a:lnTo>
                  <a:cubicBezTo>
                    <a:pt x="1659" y="135460"/>
                    <a:pt x="0" y="137026"/>
                    <a:pt x="0" y="139000"/>
                  </a:cubicBezTo>
                  <a:cubicBezTo>
                    <a:pt x="0" y="140973"/>
                    <a:pt x="1659" y="142571"/>
                    <a:pt x="3708" y="142571"/>
                  </a:cubicBezTo>
                  <a:lnTo>
                    <a:pt x="7416" y="142571"/>
                  </a:lnTo>
                  <a:lnTo>
                    <a:pt x="7416" y="153254"/>
                  </a:lnTo>
                  <a:lnTo>
                    <a:pt x="3708" y="153254"/>
                  </a:lnTo>
                  <a:cubicBezTo>
                    <a:pt x="1659" y="153254"/>
                    <a:pt x="0" y="154851"/>
                    <a:pt x="0" y="156825"/>
                  </a:cubicBezTo>
                  <a:cubicBezTo>
                    <a:pt x="0" y="158798"/>
                    <a:pt x="1659" y="160396"/>
                    <a:pt x="3708" y="160396"/>
                  </a:cubicBezTo>
                  <a:lnTo>
                    <a:pt x="7416" y="160396"/>
                  </a:lnTo>
                  <a:lnTo>
                    <a:pt x="7416" y="171079"/>
                  </a:lnTo>
                  <a:lnTo>
                    <a:pt x="3708" y="171079"/>
                  </a:lnTo>
                  <a:cubicBezTo>
                    <a:pt x="1659" y="171079"/>
                    <a:pt x="0" y="172676"/>
                    <a:pt x="0" y="174650"/>
                  </a:cubicBezTo>
                  <a:cubicBezTo>
                    <a:pt x="0" y="176624"/>
                    <a:pt x="1659" y="178221"/>
                    <a:pt x="3708" y="178221"/>
                  </a:cubicBezTo>
                  <a:lnTo>
                    <a:pt x="7416" y="178221"/>
                  </a:lnTo>
                  <a:lnTo>
                    <a:pt x="7416" y="188904"/>
                  </a:lnTo>
                  <a:lnTo>
                    <a:pt x="3708" y="188904"/>
                  </a:lnTo>
                  <a:cubicBezTo>
                    <a:pt x="1659" y="188904"/>
                    <a:pt x="0" y="190502"/>
                    <a:pt x="0" y="192475"/>
                  </a:cubicBezTo>
                  <a:cubicBezTo>
                    <a:pt x="0" y="194449"/>
                    <a:pt x="1659" y="196047"/>
                    <a:pt x="3708" y="196047"/>
                  </a:cubicBezTo>
                  <a:lnTo>
                    <a:pt x="7416" y="196047"/>
                  </a:lnTo>
                  <a:lnTo>
                    <a:pt x="7416" y="203158"/>
                  </a:lnTo>
                  <a:cubicBezTo>
                    <a:pt x="7416" y="205132"/>
                    <a:pt x="9042" y="206729"/>
                    <a:pt x="11091" y="206729"/>
                  </a:cubicBezTo>
                  <a:lnTo>
                    <a:pt x="22214" y="206729"/>
                  </a:lnTo>
                  <a:lnTo>
                    <a:pt x="22214" y="210301"/>
                  </a:lnTo>
                  <a:cubicBezTo>
                    <a:pt x="22214" y="212274"/>
                    <a:pt x="23873" y="213872"/>
                    <a:pt x="25890" y="213872"/>
                  </a:cubicBezTo>
                  <a:cubicBezTo>
                    <a:pt x="27939" y="213872"/>
                    <a:pt x="29598" y="212274"/>
                    <a:pt x="29598" y="210301"/>
                  </a:cubicBezTo>
                  <a:lnTo>
                    <a:pt x="29598" y="206729"/>
                  </a:lnTo>
                  <a:lnTo>
                    <a:pt x="40721" y="206729"/>
                  </a:lnTo>
                  <a:lnTo>
                    <a:pt x="40721" y="210301"/>
                  </a:lnTo>
                  <a:cubicBezTo>
                    <a:pt x="40721" y="212274"/>
                    <a:pt x="42347" y="213872"/>
                    <a:pt x="44396" y="213872"/>
                  </a:cubicBezTo>
                  <a:cubicBezTo>
                    <a:pt x="46445" y="213872"/>
                    <a:pt x="48104" y="212274"/>
                    <a:pt x="48104" y="210301"/>
                  </a:cubicBezTo>
                  <a:lnTo>
                    <a:pt x="48104" y="206729"/>
                  </a:lnTo>
                  <a:lnTo>
                    <a:pt x="59195" y="206729"/>
                  </a:lnTo>
                  <a:lnTo>
                    <a:pt x="59195" y="210301"/>
                  </a:lnTo>
                  <a:cubicBezTo>
                    <a:pt x="59195" y="212274"/>
                    <a:pt x="60854" y="213872"/>
                    <a:pt x="62903" y="213872"/>
                  </a:cubicBezTo>
                  <a:cubicBezTo>
                    <a:pt x="64952" y="213872"/>
                    <a:pt x="66611" y="212274"/>
                    <a:pt x="66611" y="210301"/>
                  </a:cubicBezTo>
                  <a:lnTo>
                    <a:pt x="66611" y="206729"/>
                  </a:lnTo>
                  <a:lnTo>
                    <a:pt x="77702" y="206729"/>
                  </a:lnTo>
                  <a:lnTo>
                    <a:pt x="77702" y="210301"/>
                  </a:lnTo>
                  <a:cubicBezTo>
                    <a:pt x="77702" y="212274"/>
                    <a:pt x="79361" y="213872"/>
                    <a:pt x="81410" y="213872"/>
                  </a:cubicBezTo>
                  <a:cubicBezTo>
                    <a:pt x="83459" y="213872"/>
                    <a:pt x="85117" y="212274"/>
                    <a:pt x="85117" y="210301"/>
                  </a:cubicBezTo>
                  <a:lnTo>
                    <a:pt x="85117" y="206729"/>
                  </a:lnTo>
                  <a:lnTo>
                    <a:pt x="96208" y="206729"/>
                  </a:lnTo>
                  <a:lnTo>
                    <a:pt x="96208" y="210301"/>
                  </a:lnTo>
                  <a:cubicBezTo>
                    <a:pt x="96208" y="212274"/>
                    <a:pt x="97867" y="213872"/>
                    <a:pt x="99916" y="213872"/>
                  </a:cubicBezTo>
                  <a:cubicBezTo>
                    <a:pt x="101965" y="213872"/>
                    <a:pt x="103624" y="212274"/>
                    <a:pt x="103624" y="210301"/>
                  </a:cubicBezTo>
                  <a:lnTo>
                    <a:pt x="103624" y="206729"/>
                  </a:lnTo>
                  <a:lnTo>
                    <a:pt x="114715" y="206729"/>
                  </a:lnTo>
                  <a:lnTo>
                    <a:pt x="114715" y="210301"/>
                  </a:lnTo>
                  <a:cubicBezTo>
                    <a:pt x="114715" y="212274"/>
                    <a:pt x="116374" y="213872"/>
                    <a:pt x="118423" y="213872"/>
                  </a:cubicBezTo>
                  <a:cubicBezTo>
                    <a:pt x="120472" y="213872"/>
                    <a:pt x="122131" y="212274"/>
                    <a:pt x="122131" y="210301"/>
                  </a:cubicBezTo>
                  <a:lnTo>
                    <a:pt x="122131" y="206729"/>
                  </a:lnTo>
                  <a:lnTo>
                    <a:pt x="133222" y="206729"/>
                  </a:lnTo>
                  <a:lnTo>
                    <a:pt x="133222" y="210301"/>
                  </a:lnTo>
                  <a:cubicBezTo>
                    <a:pt x="133222" y="212274"/>
                    <a:pt x="134880" y="213872"/>
                    <a:pt x="136930" y="213872"/>
                  </a:cubicBezTo>
                  <a:cubicBezTo>
                    <a:pt x="138979" y="213872"/>
                    <a:pt x="140605" y="212274"/>
                    <a:pt x="140605" y="210301"/>
                  </a:cubicBezTo>
                  <a:lnTo>
                    <a:pt x="140605" y="206729"/>
                  </a:lnTo>
                  <a:lnTo>
                    <a:pt x="151728" y="206729"/>
                  </a:lnTo>
                  <a:lnTo>
                    <a:pt x="151728" y="210301"/>
                  </a:lnTo>
                  <a:cubicBezTo>
                    <a:pt x="151728" y="212274"/>
                    <a:pt x="153387" y="213872"/>
                    <a:pt x="155436" y="213872"/>
                  </a:cubicBezTo>
                  <a:cubicBezTo>
                    <a:pt x="157485" y="213872"/>
                    <a:pt x="159111" y="212274"/>
                    <a:pt x="159111" y="210301"/>
                  </a:cubicBezTo>
                  <a:lnTo>
                    <a:pt x="159111" y="206729"/>
                  </a:lnTo>
                  <a:lnTo>
                    <a:pt x="170235" y="206729"/>
                  </a:lnTo>
                  <a:lnTo>
                    <a:pt x="170235" y="210301"/>
                  </a:lnTo>
                  <a:cubicBezTo>
                    <a:pt x="170235" y="212274"/>
                    <a:pt x="171894" y="213872"/>
                    <a:pt x="173910" y="213872"/>
                  </a:cubicBezTo>
                  <a:cubicBezTo>
                    <a:pt x="175959" y="213872"/>
                    <a:pt x="177618" y="212274"/>
                    <a:pt x="177618" y="210301"/>
                  </a:cubicBezTo>
                  <a:lnTo>
                    <a:pt x="177618" y="206729"/>
                  </a:lnTo>
                  <a:lnTo>
                    <a:pt x="188742" y="206729"/>
                  </a:lnTo>
                  <a:lnTo>
                    <a:pt x="188742" y="210301"/>
                  </a:lnTo>
                  <a:cubicBezTo>
                    <a:pt x="188742" y="212274"/>
                    <a:pt x="190368" y="213872"/>
                    <a:pt x="192417" y="213872"/>
                  </a:cubicBezTo>
                  <a:cubicBezTo>
                    <a:pt x="194466" y="213872"/>
                    <a:pt x="196125" y="212274"/>
                    <a:pt x="196125" y="210301"/>
                  </a:cubicBezTo>
                  <a:lnTo>
                    <a:pt x="196125" y="206729"/>
                  </a:lnTo>
                  <a:lnTo>
                    <a:pt x="207216" y="206729"/>
                  </a:lnTo>
                  <a:lnTo>
                    <a:pt x="207216" y="210301"/>
                  </a:lnTo>
                  <a:cubicBezTo>
                    <a:pt x="207216" y="212274"/>
                    <a:pt x="208874" y="213872"/>
                    <a:pt x="210924" y="213872"/>
                  </a:cubicBezTo>
                  <a:cubicBezTo>
                    <a:pt x="212973" y="213872"/>
                    <a:pt x="214631" y="212274"/>
                    <a:pt x="214631" y="210301"/>
                  </a:cubicBezTo>
                  <a:lnTo>
                    <a:pt x="214631" y="206729"/>
                  </a:lnTo>
                  <a:lnTo>
                    <a:pt x="218339" y="206729"/>
                  </a:lnTo>
                  <a:cubicBezTo>
                    <a:pt x="220388" y="206729"/>
                    <a:pt x="222047" y="205132"/>
                    <a:pt x="222047" y="203158"/>
                  </a:cubicBezTo>
                  <a:cubicBezTo>
                    <a:pt x="222047" y="201184"/>
                    <a:pt x="220388" y="199618"/>
                    <a:pt x="218339" y="199618"/>
                  </a:cubicBezTo>
                  <a:lnTo>
                    <a:pt x="214631" y="199618"/>
                  </a:lnTo>
                  <a:lnTo>
                    <a:pt x="214631" y="196047"/>
                  </a:lnTo>
                  <a:cubicBezTo>
                    <a:pt x="214631" y="194073"/>
                    <a:pt x="212973" y="192475"/>
                    <a:pt x="210924" y="192475"/>
                  </a:cubicBezTo>
                  <a:cubicBezTo>
                    <a:pt x="208874" y="192475"/>
                    <a:pt x="207216" y="194073"/>
                    <a:pt x="207216" y="196047"/>
                  </a:cubicBezTo>
                  <a:lnTo>
                    <a:pt x="207216" y="199618"/>
                  </a:lnTo>
                  <a:lnTo>
                    <a:pt x="196125" y="199618"/>
                  </a:lnTo>
                  <a:lnTo>
                    <a:pt x="196125" y="196047"/>
                  </a:lnTo>
                  <a:cubicBezTo>
                    <a:pt x="196125" y="194073"/>
                    <a:pt x="194466" y="192475"/>
                    <a:pt x="192417" y="192475"/>
                  </a:cubicBezTo>
                  <a:cubicBezTo>
                    <a:pt x="190368" y="192475"/>
                    <a:pt x="188742" y="194073"/>
                    <a:pt x="188742" y="196047"/>
                  </a:cubicBezTo>
                  <a:lnTo>
                    <a:pt x="188742" y="199618"/>
                  </a:lnTo>
                  <a:lnTo>
                    <a:pt x="177618" y="199618"/>
                  </a:lnTo>
                  <a:lnTo>
                    <a:pt x="177618" y="196047"/>
                  </a:lnTo>
                  <a:cubicBezTo>
                    <a:pt x="177618" y="194073"/>
                    <a:pt x="175959" y="192475"/>
                    <a:pt x="173910" y="192475"/>
                  </a:cubicBezTo>
                  <a:cubicBezTo>
                    <a:pt x="171894" y="192475"/>
                    <a:pt x="170235" y="194073"/>
                    <a:pt x="170235" y="196047"/>
                  </a:cubicBezTo>
                  <a:lnTo>
                    <a:pt x="170235" y="199618"/>
                  </a:lnTo>
                  <a:lnTo>
                    <a:pt x="159111" y="199618"/>
                  </a:lnTo>
                  <a:lnTo>
                    <a:pt x="159111" y="196047"/>
                  </a:lnTo>
                  <a:cubicBezTo>
                    <a:pt x="159111" y="194073"/>
                    <a:pt x="157485" y="192475"/>
                    <a:pt x="155436" y="192475"/>
                  </a:cubicBezTo>
                  <a:cubicBezTo>
                    <a:pt x="153387" y="192475"/>
                    <a:pt x="151728" y="194073"/>
                    <a:pt x="151728" y="196047"/>
                  </a:cubicBezTo>
                  <a:lnTo>
                    <a:pt x="151728" y="199618"/>
                  </a:lnTo>
                  <a:lnTo>
                    <a:pt x="140605" y="199618"/>
                  </a:lnTo>
                  <a:lnTo>
                    <a:pt x="140605" y="196047"/>
                  </a:lnTo>
                  <a:cubicBezTo>
                    <a:pt x="140605" y="194073"/>
                    <a:pt x="138979" y="192475"/>
                    <a:pt x="136930" y="192475"/>
                  </a:cubicBezTo>
                  <a:cubicBezTo>
                    <a:pt x="134880" y="192475"/>
                    <a:pt x="133222" y="194073"/>
                    <a:pt x="133222" y="196047"/>
                  </a:cubicBezTo>
                  <a:lnTo>
                    <a:pt x="133222" y="199618"/>
                  </a:lnTo>
                  <a:lnTo>
                    <a:pt x="122131" y="199618"/>
                  </a:lnTo>
                  <a:lnTo>
                    <a:pt x="122131" y="196047"/>
                  </a:lnTo>
                  <a:cubicBezTo>
                    <a:pt x="122131" y="194073"/>
                    <a:pt x="120472" y="192475"/>
                    <a:pt x="118423" y="192475"/>
                  </a:cubicBezTo>
                  <a:cubicBezTo>
                    <a:pt x="116374" y="192475"/>
                    <a:pt x="114715" y="194073"/>
                    <a:pt x="114715" y="196047"/>
                  </a:cubicBezTo>
                  <a:lnTo>
                    <a:pt x="114715" y="199618"/>
                  </a:lnTo>
                  <a:lnTo>
                    <a:pt x="103624" y="199618"/>
                  </a:lnTo>
                  <a:lnTo>
                    <a:pt x="103624" y="196047"/>
                  </a:lnTo>
                  <a:cubicBezTo>
                    <a:pt x="103624" y="194073"/>
                    <a:pt x="101965" y="192475"/>
                    <a:pt x="99916" y="192475"/>
                  </a:cubicBezTo>
                  <a:cubicBezTo>
                    <a:pt x="97867" y="192475"/>
                    <a:pt x="96208" y="194073"/>
                    <a:pt x="96208" y="196047"/>
                  </a:cubicBezTo>
                  <a:lnTo>
                    <a:pt x="96208" y="199618"/>
                  </a:lnTo>
                  <a:lnTo>
                    <a:pt x="85117" y="199618"/>
                  </a:lnTo>
                  <a:lnTo>
                    <a:pt x="85117" y="196047"/>
                  </a:lnTo>
                  <a:cubicBezTo>
                    <a:pt x="85117" y="194073"/>
                    <a:pt x="83459" y="192475"/>
                    <a:pt x="81410" y="192475"/>
                  </a:cubicBezTo>
                  <a:cubicBezTo>
                    <a:pt x="79361" y="192475"/>
                    <a:pt x="77702" y="194073"/>
                    <a:pt x="77702" y="196047"/>
                  </a:cubicBezTo>
                  <a:lnTo>
                    <a:pt x="77702" y="199618"/>
                  </a:lnTo>
                  <a:lnTo>
                    <a:pt x="66611" y="199618"/>
                  </a:lnTo>
                  <a:lnTo>
                    <a:pt x="66611" y="196047"/>
                  </a:lnTo>
                  <a:cubicBezTo>
                    <a:pt x="66611" y="194073"/>
                    <a:pt x="64952" y="192475"/>
                    <a:pt x="62903" y="192475"/>
                  </a:cubicBezTo>
                  <a:cubicBezTo>
                    <a:pt x="60854" y="192475"/>
                    <a:pt x="59195" y="194073"/>
                    <a:pt x="59195" y="196047"/>
                  </a:cubicBezTo>
                  <a:lnTo>
                    <a:pt x="59195" y="199618"/>
                  </a:lnTo>
                  <a:lnTo>
                    <a:pt x="48104" y="199618"/>
                  </a:lnTo>
                  <a:lnTo>
                    <a:pt x="48104" y="196047"/>
                  </a:lnTo>
                  <a:cubicBezTo>
                    <a:pt x="48104" y="194073"/>
                    <a:pt x="46445" y="192475"/>
                    <a:pt x="44396" y="192475"/>
                  </a:cubicBezTo>
                  <a:cubicBezTo>
                    <a:pt x="42347" y="192475"/>
                    <a:pt x="40721" y="194073"/>
                    <a:pt x="40721" y="196047"/>
                  </a:cubicBezTo>
                  <a:lnTo>
                    <a:pt x="40721" y="199618"/>
                  </a:lnTo>
                  <a:lnTo>
                    <a:pt x="29598" y="199618"/>
                  </a:lnTo>
                  <a:lnTo>
                    <a:pt x="29598" y="196047"/>
                  </a:lnTo>
                  <a:cubicBezTo>
                    <a:pt x="29598" y="194073"/>
                    <a:pt x="27939" y="192475"/>
                    <a:pt x="25890" y="192475"/>
                  </a:cubicBezTo>
                  <a:cubicBezTo>
                    <a:pt x="23873" y="192475"/>
                    <a:pt x="22214" y="194073"/>
                    <a:pt x="22214" y="196047"/>
                  </a:cubicBezTo>
                  <a:lnTo>
                    <a:pt x="22214" y="199618"/>
                  </a:lnTo>
                  <a:lnTo>
                    <a:pt x="14799" y="199618"/>
                  </a:lnTo>
                  <a:lnTo>
                    <a:pt x="14799" y="163967"/>
                  </a:lnTo>
                  <a:lnTo>
                    <a:pt x="41079" y="163967"/>
                  </a:lnTo>
                  <a:close/>
                </a:path>
              </a:pathLst>
            </a:custGeom>
            <a:solidFill>
              <a:schemeClr val="bg1"/>
            </a:solidFill>
            <a:ln>
              <a:noFill/>
            </a:ln>
          </p:spPr>
          <p:txBody>
            <a:bodyPr vert="horz" wrap="square" lIns="288000" tIns="91416" rIns="182832" bIns="91416" numCol="1" anchor="t" anchorCtr="0"/>
            <a:lstStyle>
              <a:lvl1pPr marL="0" lvl="0" algn="l" defTabSz="914377">
                <a:defRPr sz="1800" kern="1200">
                  <a:solidFill>
                    <a:schemeClr val="tx1"/>
                  </a:solidFill>
                  <a:latin typeface="Arial"/>
                  <a:ea typeface="黑体"/>
                </a:defRPr>
              </a:lvl1pPr>
              <a:lvl2pPr marL="457189" lvl="1" algn="l" defTabSz="914377">
                <a:defRPr sz="1800" kern="1200">
                  <a:solidFill>
                    <a:schemeClr val="tx1"/>
                  </a:solidFill>
                  <a:latin typeface="Arial"/>
                  <a:ea typeface="黑体"/>
                </a:defRPr>
              </a:lvl2pPr>
              <a:lvl3pPr marL="914377" lvl="2" algn="l" defTabSz="914377">
                <a:defRPr sz="1800" kern="1200">
                  <a:solidFill>
                    <a:schemeClr val="tx1"/>
                  </a:solidFill>
                  <a:latin typeface="Arial"/>
                  <a:ea typeface="黑体"/>
                </a:defRPr>
              </a:lvl3pPr>
              <a:lvl4pPr marL="1371566" lvl="3" algn="l" defTabSz="914377">
                <a:defRPr sz="1800" kern="1200">
                  <a:solidFill>
                    <a:schemeClr val="tx1"/>
                  </a:solidFill>
                  <a:latin typeface="Arial"/>
                  <a:ea typeface="黑体"/>
                </a:defRPr>
              </a:lvl4pPr>
              <a:lvl5pPr marL="1828754" lvl="4" algn="l" defTabSz="914377">
                <a:defRPr sz="1800" kern="1200">
                  <a:solidFill>
                    <a:schemeClr val="tx1"/>
                  </a:solidFill>
                  <a:latin typeface="Arial"/>
                  <a:ea typeface="黑体"/>
                </a:defRPr>
              </a:lvl5pPr>
              <a:lvl6pPr marL="2285943" lvl="5" algn="l" defTabSz="914377">
                <a:defRPr sz="1800" kern="1200">
                  <a:solidFill>
                    <a:schemeClr val="tx1"/>
                  </a:solidFill>
                  <a:latin typeface="Arial"/>
                  <a:ea typeface="黑体"/>
                </a:defRPr>
              </a:lvl6pPr>
              <a:lvl7pPr marL="2743131" lvl="6" algn="l" defTabSz="914377">
                <a:defRPr sz="1800" kern="1200">
                  <a:solidFill>
                    <a:schemeClr val="tx1"/>
                  </a:solidFill>
                  <a:latin typeface="Arial"/>
                  <a:ea typeface="黑体"/>
                </a:defRPr>
              </a:lvl7pPr>
              <a:lvl8pPr marL="3200320" lvl="7" algn="l" defTabSz="914377">
                <a:defRPr sz="1800" kern="1200">
                  <a:solidFill>
                    <a:schemeClr val="tx1"/>
                  </a:solidFill>
                  <a:latin typeface="Arial"/>
                  <a:ea typeface="黑体"/>
                </a:defRPr>
              </a:lvl8pPr>
              <a:lvl9pPr marL="3657509" lvl="8" algn="l" defTabSz="914377">
                <a:defRPr sz="1800" kern="1200">
                  <a:solidFill>
                    <a:schemeClr val="tx1"/>
                  </a:solidFill>
                  <a:latin typeface="Arial"/>
                  <a:ea typeface="黑体"/>
                </a:defRPr>
              </a:lvl9pPr>
            </a:lstStyle>
            <a:p>
              <a:pPr defTabSz="1828343">
                <a:lnSpc>
                  <a:spcPct val="150000"/>
                </a:lnSpc>
              </a:pPr>
              <a:endParaRPr lang="en-GB" sz="3599" kern="0">
                <a:solidFill>
                  <a:srgbClr val="000000"/>
                </a:solidFill>
                <a:latin typeface="微软雅黑"/>
                <a:ea typeface="微软雅黑"/>
              </a:endParaRPr>
            </a:p>
          </p:txBody>
        </p:sp>
        <p:sp>
          <p:nvSpPr>
            <p:cNvPr id="18" name="îŝḷîḓé-university7"/>
            <p:cNvSpPr/>
            <p:nvPr/>
          </p:nvSpPr>
          <p:spPr>
            <a:xfrm>
              <a:off x="5121185" y="4053263"/>
              <a:ext cx="222047" cy="213872"/>
            </a:xfrm>
            <a:custGeom>
              <a:avLst/>
              <a:gdLst/>
              <a:ahLst/>
              <a:cxnLst/>
              <a:rect l="0" t="0" r="r" b="b"/>
              <a:pathLst>
                <a:path w="222047" h="213872">
                  <a:moveTo>
                    <a:pt x="111007" y="0"/>
                  </a:moveTo>
                  <a:lnTo>
                    <a:pt x="0" y="213872"/>
                  </a:lnTo>
                  <a:lnTo>
                    <a:pt x="222047" y="213872"/>
                  </a:lnTo>
                  <a:lnTo>
                    <a:pt x="111007" y="0"/>
                  </a:lnTo>
                  <a:close/>
                  <a:moveTo>
                    <a:pt x="111007" y="35163"/>
                  </a:moveTo>
                  <a:lnTo>
                    <a:pt x="146004" y="102559"/>
                  </a:lnTo>
                  <a:lnTo>
                    <a:pt x="76043" y="102559"/>
                  </a:lnTo>
                  <a:lnTo>
                    <a:pt x="111007" y="35163"/>
                  </a:lnTo>
                  <a:close/>
                  <a:moveTo>
                    <a:pt x="27386" y="196291"/>
                  </a:moveTo>
                  <a:lnTo>
                    <a:pt x="62350" y="128931"/>
                  </a:lnTo>
                  <a:lnTo>
                    <a:pt x="97347" y="196291"/>
                  </a:lnTo>
                  <a:lnTo>
                    <a:pt x="27386" y="196291"/>
                  </a:lnTo>
                  <a:close/>
                  <a:moveTo>
                    <a:pt x="76043" y="120140"/>
                  </a:moveTo>
                  <a:lnTo>
                    <a:pt x="146004" y="120140"/>
                  </a:lnTo>
                  <a:lnTo>
                    <a:pt x="111007" y="187500"/>
                  </a:lnTo>
                  <a:lnTo>
                    <a:pt x="76043" y="120140"/>
                  </a:lnTo>
                  <a:close/>
                  <a:moveTo>
                    <a:pt x="159697" y="128931"/>
                  </a:moveTo>
                  <a:lnTo>
                    <a:pt x="194661" y="196291"/>
                  </a:lnTo>
                  <a:lnTo>
                    <a:pt x="124700" y="196291"/>
                  </a:lnTo>
                  <a:lnTo>
                    <a:pt x="159697" y="128931"/>
                  </a:lnTo>
                  <a:close/>
                </a:path>
              </a:pathLst>
            </a:custGeom>
            <a:solidFill>
              <a:schemeClr val="bg1"/>
            </a:solidFill>
            <a:ln>
              <a:noFill/>
            </a:ln>
          </p:spPr>
          <p:txBody>
            <a:bodyPr vert="horz" wrap="square" lIns="91440" tIns="45720" rIns="91440" bIns="45720" numCol="1" anchor="t" anchorCtr="0"/>
            <a:lstStyle>
              <a:lvl1pPr marL="0" lvl="0" algn="l" defTabSz="914377">
                <a:defRPr sz="1800" kern="1200">
                  <a:solidFill>
                    <a:schemeClr val="tx1"/>
                  </a:solidFill>
                  <a:latin typeface="Arial"/>
                  <a:ea typeface="黑体"/>
                </a:defRPr>
              </a:lvl1pPr>
              <a:lvl2pPr marL="457189" lvl="1" algn="l" defTabSz="914377">
                <a:defRPr sz="1800" kern="1200">
                  <a:solidFill>
                    <a:schemeClr val="tx1"/>
                  </a:solidFill>
                  <a:latin typeface="Arial"/>
                  <a:ea typeface="黑体"/>
                </a:defRPr>
              </a:lvl2pPr>
              <a:lvl3pPr marL="914377" lvl="2" algn="l" defTabSz="914377">
                <a:defRPr sz="1800" kern="1200">
                  <a:solidFill>
                    <a:schemeClr val="tx1"/>
                  </a:solidFill>
                  <a:latin typeface="Arial"/>
                  <a:ea typeface="黑体"/>
                </a:defRPr>
              </a:lvl3pPr>
              <a:lvl4pPr marL="1371566" lvl="3" algn="l" defTabSz="914377">
                <a:defRPr sz="1800" kern="1200">
                  <a:solidFill>
                    <a:schemeClr val="tx1"/>
                  </a:solidFill>
                  <a:latin typeface="Arial"/>
                  <a:ea typeface="黑体"/>
                </a:defRPr>
              </a:lvl4pPr>
              <a:lvl5pPr marL="1828754" lvl="4" algn="l" defTabSz="914377">
                <a:defRPr sz="1800" kern="1200">
                  <a:solidFill>
                    <a:schemeClr val="tx1"/>
                  </a:solidFill>
                  <a:latin typeface="Arial"/>
                  <a:ea typeface="黑体"/>
                </a:defRPr>
              </a:lvl5pPr>
              <a:lvl6pPr marL="2285943" lvl="5" algn="l" defTabSz="914377">
                <a:defRPr sz="1800" kern="1200">
                  <a:solidFill>
                    <a:schemeClr val="tx1"/>
                  </a:solidFill>
                  <a:latin typeface="Arial"/>
                  <a:ea typeface="黑体"/>
                </a:defRPr>
              </a:lvl6pPr>
              <a:lvl7pPr marL="2743131" lvl="6" algn="l" defTabSz="914377">
                <a:defRPr sz="1800" kern="1200">
                  <a:solidFill>
                    <a:schemeClr val="tx1"/>
                  </a:solidFill>
                  <a:latin typeface="Arial"/>
                  <a:ea typeface="黑体"/>
                </a:defRPr>
              </a:lvl7pPr>
              <a:lvl8pPr marL="3200320" lvl="7" algn="l" defTabSz="914377">
                <a:defRPr sz="1800" kern="1200">
                  <a:solidFill>
                    <a:schemeClr val="tx1"/>
                  </a:solidFill>
                  <a:latin typeface="Arial"/>
                  <a:ea typeface="黑体"/>
                </a:defRPr>
              </a:lvl8pPr>
              <a:lvl9pPr marL="3657509" lvl="8" algn="l" defTabSz="914377">
                <a:defRPr sz="1800" kern="1200">
                  <a:solidFill>
                    <a:schemeClr val="tx1"/>
                  </a:solidFill>
                  <a:latin typeface="Arial"/>
                  <a:ea typeface="黑体"/>
                </a:defRPr>
              </a:lvl9pPr>
            </a:lstStyle>
            <a:p>
              <a:endParaRPr lang="zh-CN">
                <a:latin typeface="微软雅黑"/>
                <a:ea typeface="微软雅黑"/>
              </a:endParaRPr>
            </a:p>
          </p:txBody>
        </p:sp>
        <p:sp>
          <p:nvSpPr>
            <p:cNvPr id="19" name="îŝḷîḓé-AutoShape 75"/>
            <p:cNvSpPr/>
            <p:nvPr/>
          </p:nvSpPr>
          <p:spPr>
            <a:xfrm>
              <a:off x="6813384" y="4053263"/>
              <a:ext cx="222047" cy="213872"/>
            </a:xfrm>
            <a:custGeom>
              <a:avLst/>
              <a:gdLst/>
              <a:ahLst/>
              <a:cxnLst/>
              <a:rect l="l" t="t" r="r" b="b"/>
              <a:pathLst>
                <a:path w="222047" h="213872">
                  <a:moveTo>
                    <a:pt x="0" y="142581"/>
                  </a:moveTo>
                  <a:lnTo>
                    <a:pt x="38618" y="142581"/>
                  </a:lnTo>
                  <a:lnTo>
                    <a:pt x="38618" y="213872"/>
                  </a:lnTo>
                  <a:lnTo>
                    <a:pt x="0" y="213872"/>
                  </a:lnTo>
                  <a:close/>
                  <a:moveTo>
                    <a:pt x="57940" y="115841"/>
                  </a:moveTo>
                  <a:lnTo>
                    <a:pt x="96558" y="115841"/>
                  </a:lnTo>
                  <a:lnTo>
                    <a:pt x="96558" y="213872"/>
                  </a:lnTo>
                  <a:lnTo>
                    <a:pt x="57940" y="213872"/>
                  </a:lnTo>
                  <a:close/>
                  <a:moveTo>
                    <a:pt x="115881" y="89101"/>
                  </a:moveTo>
                  <a:lnTo>
                    <a:pt x="154472" y="89101"/>
                  </a:lnTo>
                  <a:lnTo>
                    <a:pt x="154472" y="213872"/>
                  </a:lnTo>
                  <a:lnTo>
                    <a:pt x="115881" y="213872"/>
                  </a:lnTo>
                  <a:close/>
                  <a:moveTo>
                    <a:pt x="173795" y="71291"/>
                  </a:moveTo>
                  <a:lnTo>
                    <a:pt x="212412" y="71291"/>
                  </a:lnTo>
                  <a:lnTo>
                    <a:pt x="212412" y="213872"/>
                  </a:lnTo>
                  <a:lnTo>
                    <a:pt x="173795" y="213872"/>
                  </a:lnTo>
                  <a:close/>
                  <a:moveTo>
                    <a:pt x="173789" y="0"/>
                  </a:moveTo>
                  <a:lnTo>
                    <a:pt x="212341" y="0"/>
                  </a:lnTo>
                  <a:lnTo>
                    <a:pt x="212375" y="0"/>
                  </a:lnTo>
                  <a:lnTo>
                    <a:pt x="212409" y="0"/>
                  </a:lnTo>
                  <a:cubicBezTo>
                    <a:pt x="212511" y="0"/>
                    <a:pt x="212579" y="0"/>
                    <a:pt x="212681" y="0"/>
                  </a:cubicBezTo>
                  <a:cubicBezTo>
                    <a:pt x="212918" y="31"/>
                    <a:pt x="213122" y="31"/>
                    <a:pt x="213325" y="31"/>
                  </a:cubicBezTo>
                  <a:cubicBezTo>
                    <a:pt x="213495" y="63"/>
                    <a:pt x="213665" y="94"/>
                    <a:pt x="213800" y="94"/>
                  </a:cubicBezTo>
                  <a:cubicBezTo>
                    <a:pt x="213970" y="125"/>
                    <a:pt x="214106" y="157"/>
                    <a:pt x="214275" y="157"/>
                  </a:cubicBezTo>
                  <a:cubicBezTo>
                    <a:pt x="214445" y="188"/>
                    <a:pt x="214615" y="251"/>
                    <a:pt x="214785" y="282"/>
                  </a:cubicBezTo>
                  <a:cubicBezTo>
                    <a:pt x="214920" y="313"/>
                    <a:pt x="215056" y="345"/>
                    <a:pt x="215158" y="376"/>
                  </a:cubicBezTo>
                  <a:cubicBezTo>
                    <a:pt x="215328" y="407"/>
                    <a:pt x="215497" y="470"/>
                    <a:pt x="215667" y="533"/>
                  </a:cubicBezTo>
                  <a:cubicBezTo>
                    <a:pt x="215803" y="564"/>
                    <a:pt x="215939" y="627"/>
                    <a:pt x="216074" y="658"/>
                  </a:cubicBezTo>
                  <a:cubicBezTo>
                    <a:pt x="216210" y="721"/>
                    <a:pt x="216346" y="783"/>
                    <a:pt x="216515" y="846"/>
                  </a:cubicBezTo>
                  <a:cubicBezTo>
                    <a:pt x="216651" y="909"/>
                    <a:pt x="216787" y="971"/>
                    <a:pt x="216923" y="1034"/>
                  </a:cubicBezTo>
                  <a:cubicBezTo>
                    <a:pt x="217058" y="1097"/>
                    <a:pt x="217160" y="1159"/>
                    <a:pt x="217296" y="1222"/>
                  </a:cubicBezTo>
                  <a:cubicBezTo>
                    <a:pt x="217432" y="1316"/>
                    <a:pt x="217601" y="1410"/>
                    <a:pt x="217737" y="1473"/>
                  </a:cubicBezTo>
                  <a:cubicBezTo>
                    <a:pt x="217839" y="1567"/>
                    <a:pt x="217975" y="1629"/>
                    <a:pt x="218077" y="1692"/>
                  </a:cubicBezTo>
                  <a:cubicBezTo>
                    <a:pt x="218212" y="1817"/>
                    <a:pt x="218348" y="1911"/>
                    <a:pt x="218483" y="2005"/>
                  </a:cubicBezTo>
                  <a:cubicBezTo>
                    <a:pt x="218619" y="2099"/>
                    <a:pt x="218721" y="2193"/>
                    <a:pt x="218823" y="2287"/>
                  </a:cubicBezTo>
                  <a:cubicBezTo>
                    <a:pt x="218959" y="2381"/>
                    <a:pt x="219094" y="2475"/>
                    <a:pt x="219196" y="2569"/>
                  </a:cubicBezTo>
                  <a:cubicBezTo>
                    <a:pt x="219366" y="2726"/>
                    <a:pt x="219502" y="2883"/>
                    <a:pt x="219638" y="3008"/>
                  </a:cubicBezTo>
                  <a:cubicBezTo>
                    <a:pt x="219705" y="3071"/>
                    <a:pt x="219773" y="3133"/>
                    <a:pt x="219841" y="3196"/>
                  </a:cubicBezTo>
                  <a:cubicBezTo>
                    <a:pt x="219841" y="3227"/>
                    <a:pt x="219841" y="3227"/>
                    <a:pt x="219841" y="3227"/>
                  </a:cubicBezTo>
                  <a:cubicBezTo>
                    <a:pt x="220045" y="3446"/>
                    <a:pt x="220248" y="3697"/>
                    <a:pt x="220418" y="3948"/>
                  </a:cubicBezTo>
                  <a:cubicBezTo>
                    <a:pt x="220418" y="3948"/>
                    <a:pt x="220452" y="3979"/>
                    <a:pt x="220452" y="3979"/>
                  </a:cubicBezTo>
                  <a:cubicBezTo>
                    <a:pt x="220622" y="4230"/>
                    <a:pt x="220758" y="4449"/>
                    <a:pt x="220893" y="4669"/>
                  </a:cubicBezTo>
                  <a:cubicBezTo>
                    <a:pt x="220961" y="4794"/>
                    <a:pt x="221029" y="4919"/>
                    <a:pt x="221097" y="5013"/>
                  </a:cubicBezTo>
                  <a:cubicBezTo>
                    <a:pt x="221165" y="5170"/>
                    <a:pt x="221232" y="5327"/>
                    <a:pt x="221300" y="5483"/>
                  </a:cubicBezTo>
                  <a:cubicBezTo>
                    <a:pt x="221368" y="5609"/>
                    <a:pt x="221436" y="5734"/>
                    <a:pt x="221470" y="5891"/>
                  </a:cubicBezTo>
                  <a:cubicBezTo>
                    <a:pt x="221538" y="6016"/>
                    <a:pt x="221606" y="6141"/>
                    <a:pt x="221640" y="6298"/>
                  </a:cubicBezTo>
                  <a:cubicBezTo>
                    <a:pt x="221674" y="6455"/>
                    <a:pt x="221742" y="6611"/>
                    <a:pt x="221775" y="6768"/>
                  </a:cubicBezTo>
                  <a:cubicBezTo>
                    <a:pt x="221809" y="6893"/>
                    <a:pt x="221843" y="7018"/>
                    <a:pt x="221877" y="7144"/>
                  </a:cubicBezTo>
                  <a:cubicBezTo>
                    <a:pt x="221911" y="7394"/>
                    <a:pt x="221979" y="7676"/>
                    <a:pt x="222013" y="7927"/>
                  </a:cubicBezTo>
                  <a:cubicBezTo>
                    <a:pt x="222013" y="7958"/>
                    <a:pt x="222013" y="7990"/>
                    <a:pt x="222013" y="7990"/>
                  </a:cubicBezTo>
                  <a:cubicBezTo>
                    <a:pt x="222047" y="8303"/>
                    <a:pt x="222047" y="8585"/>
                    <a:pt x="222047" y="8899"/>
                  </a:cubicBezTo>
                  <a:lnTo>
                    <a:pt x="222047" y="44555"/>
                  </a:lnTo>
                  <a:cubicBezTo>
                    <a:pt x="222047" y="49474"/>
                    <a:pt x="217737" y="53485"/>
                    <a:pt x="212409" y="53485"/>
                  </a:cubicBezTo>
                  <a:cubicBezTo>
                    <a:pt x="207081" y="53485"/>
                    <a:pt x="202771" y="49474"/>
                    <a:pt x="202771" y="44555"/>
                  </a:cubicBezTo>
                  <a:lnTo>
                    <a:pt x="202771" y="27949"/>
                  </a:lnTo>
                  <a:lnTo>
                    <a:pt x="160656" y="60316"/>
                  </a:lnTo>
                  <a:cubicBezTo>
                    <a:pt x="156584" y="63480"/>
                    <a:pt x="150475" y="62947"/>
                    <a:pt x="147081" y="59188"/>
                  </a:cubicBezTo>
                  <a:cubicBezTo>
                    <a:pt x="143654" y="55396"/>
                    <a:pt x="144231" y="49788"/>
                    <a:pt x="148303" y="46623"/>
                  </a:cubicBezTo>
                  <a:lnTo>
                    <a:pt x="185735" y="17828"/>
                  </a:lnTo>
                  <a:lnTo>
                    <a:pt x="173789" y="17828"/>
                  </a:lnTo>
                  <a:cubicBezTo>
                    <a:pt x="168461" y="17828"/>
                    <a:pt x="164151" y="13849"/>
                    <a:pt x="164151" y="8899"/>
                  </a:cubicBezTo>
                  <a:cubicBezTo>
                    <a:pt x="164151" y="3979"/>
                    <a:pt x="168461" y="0"/>
                    <a:pt x="173789" y="0"/>
                  </a:cubicBezTo>
                  <a:close/>
                </a:path>
              </a:pathLst>
            </a:custGeom>
            <a:solidFill>
              <a:schemeClr val="bg1"/>
            </a:solidFill>
            <a:ln>
              <a:noFill/>
            </a:ln>
          </p:spPr>
          <p:txBody>
            <a:bodyPr lIns="121888" tIns="121888" rIns="121888" bIns="121888" anchor="ctr"/>
            <a:lstStyle>
              <a:lvl1pPr marL="0" lvl="0" algn="l" defTabSz="914377">
                <a:defRPr sz="1800" kern="1200">
                  <a:solidFill>
                    <a:schemeClr val="tx1"/>
                  </a:solidFill>
                  <a:latin typeface="Arial"/>
                  <a:ea typeface="黑体"/>
                </a:defRPr>
              </a:lvl1pPr>
              <a:lvl2pPr marL="457189" lvl="1" algn="l" defTabSz="914377">
                <a:defRPr sz="1800" kern="1200">
                  <a:solidFill>
                    <a:schemeClr val="tx1"/>
                  </a:solidFill>
                  <a:latin typeface="Arial"/>
                  <a:ea typeface="黑体"/>
                </a:defRPr>
              </a:lvl2pPr>
              <a:lvl3pPr marL="914377" lvl="2" algn="l" defTabSz="914377">
                <a:defRPr sz="1800" kern="1200">
                  <a:solidFill>
                    <a:schemeClr val="tx1"/>
                  </a:solidFill>
                  <a:latin typeface="Arial"/>
                  <a:ea typeface="黑体"/>
                </a:defRPr>
              </a:lvl3pPr>
              <a:lvl4pPr marL="1371566" lvl="3" algn="l" defTabSz="914377">
                <a:defRPr sz="1800" kern="1200">
                  <a:solidFill>
                    <a:schemeClr val="tx1"/>
                  </a:solidFill>
                  <a:latin typeface="Arial"/>
                  <a:ea typeface="黑体"/>
                </a:defRPr>
              </a:lvl4pPr>
              <a:lvl5pPr marL="1828754" lvl="4" algn="l" defTabSz="914377">
                <a:defRPr sz="1800" kern="1200">
                  <a:solidFill>
                    <a:schemeClr val="tx1"/>
                  </a:solidFill>
                  <a:latin typeface="Arial"/>
                  <a:ea typeface="黑体"/>
                </a:defRPr>
              </a:lvl5pPr>
              <a:lvl6pPr marL="2285943" lvl="5" algn="l" defTabSz="914377">
                <a:defRPr sz="1800" kern="1200">
                  <a:solidFill>
                    <a:schemeClr val="tx1"/>
                  </a:solidFill>
                  <a:latin typeface="Arial"/>
                  <a:ea typeface="黑体"/>
                </a:defRPr>
              </a:lvl6pPr>
              <a:lvl7pPr marL="2743131" lvl="6" algn="l" defTabSz="914377">
                <a:defRPr sz="1800" kern="1200">
                  <a:solidFill>
                    <a:schemeClr val="tx1"/>
                  </a:solidFill>
                  <a:latin typeface="Arial"/>
                  <a:ea typeface="黑体"/>
                </a:defRPr>
              </a:lvl7pPr>
              <a:lvl8pPr marL="3200320" lvl="7" algn="l" defTabSz="914377">
                <a:defRPr sz="1800" kern="1200">
                  <a:solidFill>
                    <a:schemeClr val="tx1"/>
                  </a:solidFill>
                  <a:latin typeface="Arial"/>
                  <a:ea typeface="黑体"/>
                </a:defRPr>
              </a:lvl8pPr>
              <a:lvl9pPr marL="3657509" lvl="8" algn="l" defTabSz="914377">
                <a:defRPr sz="1800" kern="1200">
                  <a:solidFill>
                    <a:schemeClr val="tx1"/>
                  </a:solidFill>
                  <a:latin typeface="Arial"/>
                  <a:ea typeface="黑体"/>
                </a:defRPr>
              </a:lvl9pPr>
            </a:lstStyle>
            <a:p>
              <a:pPr>
                <a:spcBef>
                  <a:spcPct val="0"/>
                </a:spcBef>
                <a:spcAft>
                  <a:spcPct val="0"/>
                </a:spcAft>
              </a:pPr>
              <a:endParaRPr lang="zh-CN" sz="6398">
                <a:solidFill>
                  <a:srgbClr val="000000"/>
                </a:solidFill>
                <a:latin typeface="微软雅黑"/>
                <a:ea typeface="微软雅黑"/>
              </a:endParaRPr>
            </a:p>
          </p:txBody>
        </p:sp>
        <p:sp>
          <p:nvSpPr>
            <p:cNvPr id="20" name="îŝḷîḓé-cloud-computing_117325"/>
            <p:cNvSpPr/>
            <p:nvPr/>
          </p:nvSpPr>
          <p:spPr>
            <a:xfrm>
              <a:off x="5585346" y="4859059"/>
              <a:ext cx="222047" cy="213872"/>
            </a:xfrm>
            <a:custGeom>
              <a:avLst/>
              <a:gdLst/>
              <a:ahLst/>
              <a:cxnLst/>
              <a:rect l="l" t="t" r="r" b="b"/>
              <a:pathLst>
                <a:path w="222047" h="213872">
                  <a:moveTo>
                    <a:pt x="81674" y="54047"/>
                  </a:moveTo>
                  <a:cubicBezTo>
                    <a:pt x="86773" y="54047"/>
                    <a:pt x="90919" y="58040"/>
                    <a:pt x="90919" y="63017"/>
                  </a:cubicBezTo>
                  <a:cubicBezTo>
                    <a:pt x="90919" y="67993"/>
                    <a:pt x="86773" y="72020"/>
                    <a:pt x="81674" y="72020"/>
                  </a:cubicBezTo>
                  <a:cubicBezTo>
                    <a:pt x="61723" y="72020"/>
                    <a:pt x="45443" y="87766"/>
                    <a:pt x="45443" y="107114"/>
                  </a:cubicBezTo>
                  <a:cubicBezTo>
                    <a:pt x="45443" y="110552"/>
                    <a:pt x="45987" y="113957"/>
                    <a:pt x="47006" y="117230"/>
                  </a:cubicBezTo>
                  <a:cubicBezTo>
                    <a:pt x="48400" y="121683"/>
                    <a:pt x="45987" y="126462"/>
                    <a:pt x="41500" y="128165"/>
                  </a:cubicBezTo>
                  <a:cubicBezTo>
                    <a:pt x="27565" y="133468"/>
                    <a:pt x="18524" y="146301"/>
                    <a:pt x="18524" y="160837"/>
                  </a:cubicBezTo>
                  <a:cubicBezTo>
                    <a:pt x="18524" y="180185"/>
                    <a:pt x="34770" y="195932"/>
                    <a:pt x="54755" y="195932"/>
                  </a:cubicBezTo>
                  <a:lnTo>
                    <a:pt x="167326" y="195932"/>
                  </a:lnTo>
                  <a:cubicBezTo>
                    <a:pt x="187243" y="195932"/>
                    <a:pt x="203523" y="180185"/>
                    <a:pt x="203523" y="160837"/>
                  </a:cubicBezTo>
                  <a:cubicBezTo>
                    <a:pt x="203523" y="150557"/>
                    <a:pt x="198867" y="140769"/>
                    <a:pt x="190710" y="134090"/>
                  </a:cubicBezTo>
                  <a:cubicBezTo>
                    <a:pt x="188704" y="132486"/>
                    <a:pt x="187515" y="130063"/>
                    <a:pt x="187447" y="127543"/>
                  </a:cubicBezTo>
                  <a:cubicBezTo>
                    <a:pt x="186835" y="108457"/>
                    <a:pt x="170928" y="93528"/>
                    <a:pt x="151215" y="93528"/>
                  </a:cubicBezTo>
                  <a:cubicBezTo>
                    <a:pt x="146116" y="93528"/>
                    <a:pt x="141970" y="89534"/>
                    <a:pt x="141970" y="84558"/>
                  </a:cubicBezTo>
                  <a:cubicBezTo>
                    <a:pt x="141970" y="79582"/>
                    <a:pt x="146116" y="75555"/>
                    <a:pt x="151215" y="75555"/>
                  </a:cubicBezTo>
                  <a:cubicBezTo>
                    <a:pt x="165558" y="75555"/>
                    <a:pt x="179086" y="80892"/>
                    <a:pt x="189384" y="90582"/>
                  </a:cubicBezTo>
                  <a:cubicBezTo>
                    <a:pt x="198663" y="99290"/>
                    <a:pt x="204373" y="110683"/>
                    <a:pt x="205698" y="123058"/>
                  </a:cubicBezTo>
                  <a:cubicBezTo>
                    <a:pt x="216133" y="133010"/>
                    <a:pt x="222047" y="146531"/>
                    <a:pt x="222047" y="160837"/>
                  </a:cubicBezTo>
                  <a:cubicBezTo>
                    <a:pt x="222047" y="190104"/>
                    <a:pt x="197507" y="213872"/>
                    <a:pt x="167326" y="213872"/>
                  </a:cubicBezTo>
                  <a:lnTo>
                    <a:pt x="54755" y="213872"/>
                  </a:lnTo>
                  <a:cubicBezTo>
                    <a:pt x="24574" y="213872"/>
                    <a:pt x="0" y="190104"/>
                    <a:pt x="0" y="160837"/>
                  </a:cubicBezTo>
                  <a:cubicBezTo>
                    <a:pt x="0" y="149968"/>
                    <a:pt x="3365" y="139558"/>
                    <a:pt x="9755" y="130587"/>
                  </a:cubicBezTo>
                  <a:cubicBezTo>
                    <a:pt x="14411" y="124040"/>
                    <a:pt x="20495" y="118671"/>
                    <a:pt x="27497" y="114808"/>
                  </a:cubicBezTo>
                  <a:cubicBezTo>
                    <a:pt x="27089" y="112221"/>
                    <a:pt x="26919" y="109635"/>
                    <a:pt x="26919" y="107082"/>
                  </a:cubicBezTo>
                  <a:cubicBezTo>
                    <a:pt x="26919" y="77814"/>
                    <a:pt x="51493" y="54047"/>
                    <a:pt x="81674" y="54047"/>
                  </a:cubicBezTo>
                  <a:close/>
                  <a:moveTo>
                    <a:pt x="115158" y="0"/>
                  </a:moveTo>
                  <a:cubicBezTo>
                    <a:pt x="120221" y="0"/>
                    <a:pt x="124368" y="4027"/>
                    <a:pt x="124368" y="8937"/>
                  </a:cubicBezTo>
                  <a:lnTo>
                    <a:pt x="124368" y="136084"/>
                  </a:lnTo>
                  <a:lnTo>
                    <a:pt x="145099" y="115330"/>
                  </a:lnTo>
                  <a:cubicBezTo>
                    <a:pt x="148633" y="111794"/>
                    <a:pt x="154444" y="111696"/>
                    <a:pt x="158115" y="115133"/>
                  </a:cubicBezTo>
                  <a:cubicBezTo>
                    <a:pt x="161751" y="118538"/>
                    <a:pt x="161819" y="124234"/>
                    <a:pt x="158285" y="127769"/>
                  </a:cubicBezTo>
                  <a:lnTo>
                    <a:pt x="121683" y="164336"/>
                  </a:lnTo>
                  <a:cubicBezTo>
                    <a:pt x="119949" y="166071"/>
                    <a:pt x="117571" y="167053"/>
                    <a:pt x="115056" y="167053"/>
                  </a:cubicBezTo>
                  <a:cubicBezTo>
                    <a:pt x="112575" y="167053"/>
                    <a:pt x="110162" y="166071"/>
                    <a:pt x="108462" y="164336"/>
                  </a:cubicBezTo>
                  <a:lnTo>
                    <a:pt x="71826" y="127769"/>
                  </a:lnTo>
                  <a:cubicBezTo>
                    <a:pt x="68258" y="124234"/>
                    <a:pt x="68360" y="118603"/>
                    <a:pt x="72030" y="115133"/>
                  </a:cubicBezTo>
                  <a:cubicBezTo>
                    <a:pt x="75633" y="111696"/>
                    <a:pt x="81478" y="111794"/>
                    <a:pt x="85013" y="115330"/>
                  </a:cubicBezTo>
                  <a:lnTo>
                    <a:pt x="105947" y="136084"/>
                  </a:lnTo>
                  <a:lnTo>
                    <a:pt x="105947" y="8937"/>
                  </a:lnTo>
                  <a:cubicBezTo>
                    <a:pt x="105947" y="4027"/>
                    <a:pt x="110094" y="0"/>
                    <a:pt x="115158" y="0"/>
                  </a:cubicBezTo>
                  <a:close/>
                </a:path>
              </a:pathLst>
            </a:custGeom>
            <a:solidFill>
              <a:schemeClr val="bg1"/>
            </a:solidFill>
            <a:ln>
              <a:noFill/>
            </a:ln>
          </p:spPr>
          <p:txBody>
            <a:bodyPr/>
            <a:lstStyle/>
            <a:p>
              <a:endParaRPr lang="zh-CN">
                <a:latin typeface="微软雅黑"/>
                <a:ea typeface="微软雅黑"/>
              </a:endParaRPr>
            </a:p>
          </p:txBody>
        </p:sp>
      </p:grpSp>
      <p:grpSp>
        <p:nvGrpSpPr>
          <p:cNvPr id="65" name="组合 64"/>
          <p:cNvGrpSpPr/>
          <p:nvPr/>
        </p:nvGrpSpPr>
        <p:grpSpPr>
          <a:xfrm>
            <a:off x="1273893" y="2048838"/>
            <a:ext cx="2208696" cy="1644918"/>
            <a:chOff x="7885240" y="3247044"/>
            <a:chExt cx="2208696" cy="1644918"/>
          </a:xfrm>
        </p:grpSpPr>
        <p:sp>
          <p:nvSpPr>
            <p:cNvPr id="66" name="矩形 65"/>
            <p:cNvSpPr/>
            <p:nvPr/>
          </p:nvSpPr>
          <p:spPr>
            <a:xfrm>
              <a:off x="7885240" y="3747033"/>
              <a:ext cx="2208695" cy="1144929"/>
            </a:xfrm>
            <a:prstGeom prst="rect">
              <a:avLst/>
            </a:prstGeom>
          </p:spPr>
          <p:txBody>
            <a:bodyPr wrap="square">
              <a:spAutoFit/>
            </a:bodyPr>
            <a:lstStyle/>
            <a:p>
              <a:pPr algn="r">
                <a:lnSpc>
                  <a:spcPct val="125000"/>
                </a:lnSpc>
              </a:pPr>
              <a:r>
                <a:rPr lang="zh-CN" sz="1400">
                  <a:solidFill>
                    <a:schemeClr val="tx1">
                      <a:lumMod val="75000"/>
                      <a:lumOff val="25000"/>
                    </a:schemeClr>
                  </a:solidFill>
                  <a:latin typeface="微软雅黑"/>
                  <a:ea typeface="微软雅黑"/>
                </a:rPr>
                <a:t>用户可以在投影仪或者计算机上进行演示也可以将演示文稿打印出来制作成胶片用户可以在投影仪</a:t>
              </a:r>
            </a:p>
          </p:txBody>
        </p:sp>
        <p:sp>
          <p:nvSpPr>
            <p:cNvPr id="67" name="矩形 66"/>
            <p:cNvSpPr/>
            <p:nvPr/>
          </p:nvSpPr>
          <p:spPr>
            <a:xfrm>
              <a:off x="8043384" y="3247044"/>
              <a:ext cx="2050552" cy="497957"/>
            </a:xfrm>
            <a:prstGeom prst="rect">
              <a:avLst/>
            </a:prstGeom>
          </p:spPr>
          <p:txBody>
            <a:bodyPr wrap="square">
              <a:spAutoFit/>
            </a:bodyPr>
            <a:lstStyle/>
            <a:p>
              <a:pPr algn="r">
                <a:lnSpc>
                  <a:spcPct val="120000"/>
                </a:lnSpc>
              </a:pPr>
              <a:r>
                <a:rPr lang="zh-CN" sz="2400" b="1">
                  <a:latin typeface="微软雅黑"/>
                  <a:ea typeface="微软雅黑"/>
                </a:rPr>
                <a:t>成本预算</a:t>
              </a:r>
            </a:p>
          </p:txBody>
        </p:sp>
      </p:grpSp>
      <p:grpSp>
        <p:nvGrpSpPr>
          <p:cNvPr id="68" name="组合 67"/>
          <p:cNvGrpSpPr/>
          <p:nvPr/>
        </p:nvGrpSpPr>
        <p:grpSpPr>
          <a:xfrm>
            <a:off x="1226613" y="3848591"/>
            <a:ext cx="2220442" cy="1642886"/>
            <a:chOff x="7885240" y="3249076"/>
            <a:chExt cx="2220442" cy="1642886"/>
          </a:xfrm>
        </p:grpSpPr>
        <p:sp>
          <p:nvSpPr>
            <p:cNvPr id="69" name="矩形 68"/>
            <p:cNvSpPr/>
            <p:nvPr/>
          </p:nvSpPr>
          <p:spPr>
            <a:xfrm>
              <a:off x="7885240" y="3747033"/>
              <a:ext cx="2208695" cy="1144929"/>
            </a:xfrm>
            <a:prstGeom prst="rect">
              <a:avLst/>
            </a:prstGeom>
          </p:spPr>
          <p:txBody>
            <a:bodyPr wrap="square">
              <a:spAutoFit/>
            </a:bodyPr>
            <a:lstStyle/>
            <a:p>
              <a:pPr algn="r">
                <a:lnSpc>
                  <a:spcPct val="125000"/>
                </a:lnSpc>
              </a:pPr>
              <a:r>
                <a:rPr lang="zh-CN" sz="1400">
                  <a:solidFill>
                    <a:schemeClr val="tx1">
                      <a:lumMod val="75000"/>
                      <a:lumOff val="25000"/>
                    </a:schemeClr>
                  </a:solidFill>
                  <a:latin typeface="微软雅黑"/>
                  <a:ea typeface="微软雅黑"/>
                </a:rPr>
                <a:t>用户可以在投影仪或者计算机上进行演示也可以将演示文稿打印出来制作成胶片用户可以在投影仪</a:t>
              </a:r>
            </a:p>
          </p:txBody>
        </p:sp>
        <p:sp>
          <p:nvSpPr>
            <p:cNvPr id="70" name="矩形 69"/>
            <p:cNvSpPr/>
            <p:nvPr/>
          </p:nvSpPr>
          <p:spPr>
            <a:xfrm>
              <a:off x="8055130" y="3249076"/>
              <a:ext cx="2050552" cy="497957"/>
            </a:xfrm>
            <a:prstGeom prst="rect">
              <a:avLst/>
            </a:prstGeom>
          </p:spPr>
          <p:txBody>
            <a:bodyPr wrap="square">
              <a:spAutoFit/>
            </a:bodyPr>
            <a:lstStyle/>
            <a:p>
              <a:pPr algn="r">
                <a:lnSpc>
                  <a:spcPct val="120000"/>
                </a:lnSpc>
              </a:pPr>
              <a:r>
                <a:rPr lang="zh-CN" sz="2400" b="1">
                  <a:latin typeface="微软雅黑"/>
                  <a:ea typeface="微软雅黑"/>
                </a:rPr>
                <a:t>成本预算</a:t>
              </a:r>
            </a:p>
          </p:txBody>
        </p:sp>
      </p:grpSp>
      <p:grpSp>
        <p:nvGrpSpPr>
          <p:cNvPr id="71" name="组合 70"/>
          <p:cNvGrpSpPr/>
          <p:nvPr/>
        </p:nvGrpSpPr>
        <p:grpSpPr>
          <a:xfrm>
            <a:off x="8551268" y="2048838"/>
            <a:ext cx="2208695" cy="1628824"/>
            <a:chOff x="7727097" y="3079905"/>
            <a:chExt cx="2208695" cy="1628824"/>
          </a:xfrm>
        </p:grpSpPr>
        <p:sp>
          <p:nvSpPr>
            <p:cNvPr id="72" name="矩形 71"/>
            <p:cNvSpPr/>
            <p:nvPr/>
          </p:nvSpPr>
          <p:spPr>
            <a:xfrm>
              <a:off x="7727097" y="3563800"/>
              <a:ext cx="2208695" cy="1144929"/>
            </a:xfrm>
            <a:prstGeom prst="rect">
              <a:avLst/>
            </a:prstGeom>
          </p:spPr>
          <p:txBody>
            <a:bodyPr wrap="square">
              <a:spAutoFit/>
            </a:bodyPr>
            <a:lstStyle/>
            <a:p>
              <a:pPr>
                <a:lnSpc>
                  <a:spcPct val="125000"/>
                </a:lnSpc>
              </a:pPr>
              <a:r>
                <a:rPr lang="zh-CN" sz="1400">
                  <a:solidFill>
                    <a:schemeClr val="tx1">
                      <a:lumMod val="75000"/>
                      <a:lumOff val="25000"/>
                    </a:schemeClr>
                  </a:solidFill>
                  <a:latin typeface="微软雅黑"/>
                  <a:ea typeface="微软雅黑"/>
                </a:rPr>
                <a:t>用户可以在投影仪或者计算机上进行演示也可以将演示文稿打印出来制作成胶片用户可以在投影仪</a:t>
              </a:r>
            </a:p>
          </p:txBody>
        </p:sp>
        <p:sp>
          <p:nvSpPr>
            <p:cNvPr id="73" name="矩形 72"/>
            <p:cNvSpPr/>
            <p:nvPr/>
          </p:nvSpPr>
          <p:spPr>
            <a:xfrm>
              <a:off x="7727097" y="3079905"/>
              <a:ext cx="2050552" cy="497957"/>
            </a:xfrm>
            <a:prstGeom prst="rect">
              <a:avLst/>
            </a:prstGeom>
          </p:spPr>
          <p:txBody>
            <a:bodyPr wrap="square">
              <a:spAutoFit/>
            </a:bodyPr>
            <a:lstStyle/>
            <a:p>
              <a:pPr>
                <a:lnSpc>
                  <a:spcPct val="120000"/>
                </a:lnSpc>
              </a:pPr>
              <a:r>
                <a:rPr lang="zh-CN" sz="2400" b="1">
                  <a:latin typeface="微软雅黑"/>
                  <a:ea typeface="微软雅黑"/>
                </a:rPr>
                <a:t>成本预算</a:t>
              </a:r>
            </a:p>
          </p:txBody>
        </p:sp>
      </p:grpSp>
      <p:grpSp>
        <p:nvGrpSpPr>
          <p:cNvPr id="74" name="组合 73"/>
          <p:cNvGrpSpPr/>
          <p:nvPr/>
        </p:nvGrpSpPr>
        <p:grpSpPr>
          <a:xfrm>
            <a:off x="8551267" y="3848590"/>
            <a:ext cx="2208695" cy="1642887"/>
            <a:chOff x="7849705" y="3417966"/>
            <a:chExt cx="2208695" cy="1642887"/>
          </a:xfrm>
        </p:grpSpPr>
        <p:sp>
          <p:nvSpPr>
            <p:cNvPr id="75" name="矩形 74"/>
            <p:cNvSpPr/>
            <p:nvPr/>
          </p:nvSpPr>
          <p:spPr>
            <a:xfrm>
              <a:off x="7849705" y="3915924"/>
              <a:ext cx="2208695" cy="1144929"/>
            </a:xfrm>
            <a:prstGeom prst="rect">
              <a:avLst/>
            </a:prstGeom>
          </p:spPr>
          <p:txBody>
            <a:bodyPr wrap="square">
              <a:spAutoFit/>
            </a:bodyPr>
            <a:lstStyle/>
            <a:p>
              <a:pPr>
                <a:lnSpc>
                  <a:spcPct val="125000"/>
                </a:lnSpc>
              </a:pPr>
              <a:r>
                <a:rPr lang="zh-CN" sz="1400">
                  <a:solidFill>
                    <a:schemeClr val="tx1">
                      <a:lumMod val="75000"/>
                      <a:lumOff val="25000"/>
                    </a:schemeClr>
                  </a:solidFill>
                  <a:latin typeface="微软雅黑"/>
                  <a:ea typeface="微软雅黑"/>
                </a:rPr>
                <a:t>用户可以在投影仪或者计算机上进行演示也可以将演示文稿打印出来制作成胶片用户可以在投影仪</a:t>
              </a:r>
            </a:p>
          </p:txBody>
        </p:sp>
        <p:sp>
          <p:nvSpPr>
            <p:cNvPr id="76" name="矩形 75"/>
            <p:cNvSpPr/>
            <p:nvPr/>
          </p:nvSpPr>
          <p:spPr>
            <a:xfrm>
              <a:off x="7849705" y="3417966"/>
              <a:ext cx="2050552" cy="497957"/>
            </a:xfrm>
            <a:prstGeom prst="rect">
              <a:avLst/>
            </a:prstGeom>
          </p:spPr>
          <p:txBody>
            <a:bodyPr wrap="square">
              <a:spAutoFit/>
            </a:bodyPr>
            <a:lstStyle/>
            <a:p>
              <a:pPr>
                <a:lnSpc>
                  <a:spcPct val="120000"/>
                </a:lnSpc>
              </a:pPr>
              <a:r>
                <a:rPr lang="zh-CN" sz="2400" b="1">
                  <a:latin typeface="微软雅黑"/>
                  <a:ea typeface="微软雅黑"/>
                </a:rPr>
                <a:t>成本预算</a:t>
              </a:r>
            </a:p>
          </p:txBody>
        </p:sp>
      </p:grpSp>
      <p:sp>
        <p:nvSpPr>
          <p:cNvPr id="45" name="文本框 44"/>
          <p:cNvSpPr txBox="1"/>
          <p:nvPr/>
        </p:nvSpPr>
        <p:spPr>
          <a:xfrm>
            <a:off x="856343" y="659506"/>
            <a:ext cx="3394209" cy="523221"/>
          </a:xfrm>
          <a:prstGeom prst="rect">
            <a:avLst/>
          </a:prstGeom>
          <a:noFill/>
        </p:spPr>
        <p:txBody>
          <a:bodyPr wrap="square">
            <a:spAutoFit/>
          </a:bodyPr>
          <a:lstStyle/>
          <a:p>
            <a:r>
              <a:rPr lang="zh-CN" sz="2800" b="1">
                <a:latin typeface="微软雅黑"/>
                <a:ea typeface="微软雅黑"/>
              </a:rPr>
              <a:t>财务计划报表</a:t>
            </a:r>
          </a:p>
        </p:txBody>
      </p:sp>
      <p:cxnSp>
        <p:nvCxnSpPr>
          <p:cNvPr id="49" name="直接连接符 48"/>
          <p:cNvCxnSpPr/>
          <p:nvPr/>
        </p:nvCxnSpPr>
        <p:spPr>
          <a:xfrm>
            <a:off x="0" y="1210357"/>
            <a:ext cx="5239657" cy="0"/>
          </a:xfrm>
          <a:prstGeom prst="line">
            <a:avLst/>
          </a:prstGeom>
          <a:ln w="19050">
            <a:solidFill>
              <a:schemeClr val="bg1">
                <a:lumMod val="75000"/>
              </a:schemeClr>
            </a:solidFill>
            <a:prstDash val="solid"/>
            <a:miter/>
          </a:ln>
        </p:spPr>
      </p:cxnSp>
      <p:cxnSp>
        <p:nvCxnSpPr>
          <p:cNvPr id="50" name="直接连接符 49"/>
          <p:cNvCxnSpPr/>
          <p:nvPr/>
        </p:nvCxnSpPr>
        <p:spPr>
          <a:xfrm>
            <a:off x="856343" y="1311958"/>
            <a:ext cx="5239657" cy="0"/>
          </a:xfrm>
          <a:prstGeom prst="line">
            <a:avLst/>
          </a:prstGeom>
          <a:ln w="3175">
            <a:solidFill>
              <a:schemeClr val="bg1">
                <a:lumMod val="85000"/>
              </a:schemeClr>
            </a:solidFill>
            <a:prstDash val="solid"/>
            <a:miter/>
          </a:ln>
        </p:spPr>
      </p:cxn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par>
                                <p:cTn id="12" presetID="10" presetClass="entr" presetSubtype="0" fill="hold" nodeType="with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fade">
                                      <p:cBhvr>
                                        <p:cTn id="14" dur="500"/>
                                        <p:tgtEl>
                                          <p:spTgt spid="68"/>
                                        </p:tgtEl>
                                      </p:cBhvr>
                                    </p:animEffect>
                                  </p:childTnLst>
                                </p:cTn>
                              </p:par>
                              <p:par>
                                <p:cTn id="15" presetID="10" presetClass="entr" presetSubtype="0"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nodeType="with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2"/>
          <p:cNvSpPr/>
          <p:nvPr/>
        </p:nvSpPr>
        <p:spPr>
          <a:xfrm>
            <a:off x="2974521" y="1968838"/>
            <a:ext cx="457200" cy="456525"/>
          </a:xfrm>
          <a:custGeom>
            <a:avLst/>
            <a:gdLst/>
            <a:ahLst/>
            <a:cxnLst/>
            <a:rect l="l" t="t" r="r" b="b"/>
            <a:pathLst>
              <a:path w="457200" h="456525">
                <a:moveTo>
                  <a:pt x="312596" y="184217"/>
                </a:moveTo>
                <a:cubicBezTo>
                  <a:pt x="323231" y="184217"/>
                  <a:pt x="332047" y="192951"/>
                  <a:pt x="332047" y="203571"/>
                </a:cubicBezTo>
                <a:lnTo>
                  <a:pt x="332047" y="287904"/>
                </a:lnTo>
                <a:cubicBezTo>
                  <a:pt x="331068" y="298524"/>
                  <a:pt x="323231" y="307258"/>
                  <a:pt x="312596" y="307258"/>
                </a:cubicBezTo>
                <a:cubicBezTo>
                  <a:pt x="301890" y="307258"/>
                  <a:pt x="293214" y="298524"/>
                  <a:pt x="293214" y="287904"/>
                </a:cubicBezTo>
                <a:lnTo>
                  <a:pt x="293214" y="203571"/>
                </a:lnTo>
                <a:cubicBezTo>
                  <a:pt x="293214" y="192951"/>
                  <a:pt x="301960" y="184217"/>
                  <a:pt x="312596" y="184217"/>
                </a:cubicBezTo>
                <a:close/>
                <a:moveTo>
                  <a:pt x="228192" y="126074"/>
                </a:moveTo>
                <a:cubicBezTo>
                  <a:pt x="238827" y="126074"/>
                  <a:pt x="247573" y="134808"/>
                  <a:pt x="247573" y="145429"/>
                </a:cubicBezTo>
                <a:lnTo>
                  <a:pt x="247573" y="287903"/>
                </a:lnTo>
                <a:cubicBezTo>
                  <a:pt x="247573" y="298524"/>
                  <a:pt x="238827" y="307258"/>
                  <a:pt x="228192" y="307258"/>
                </a:cubicBezTo>
                <a:cubicBezTo>
                  <a:pt x="217416" y="307258"/>
                  <a:pt x="208740" y="298524"/>
                  <a:pt x="208740" y="287903"/>
                </a:cubicBezTo>
                <a:lnTo>
                  <a:pt x="208740" y="145429"/>
                </a:lnTo>
                <a:cubicBezTo>
                  <a:pt x="208740" y="134808"/>
                  <a:pt x="217556" y="126074"/>
                  <a:pt x="228192" y="126074"/>
                </a:cubicBezTo>
                <a:close/>
                <a:moveTo>
                  <a:pt x="143708" y="81389"/>
                </a:moveTo>
                <a:cubicBezTo>
                  <a:pt x="154348" y="81389"/>
                  <a:pt x="163098" y="90195"/>
                  <a:pt x="163098" y="100818"/>
                </a:cubicBezTo>
                <a:lnTo>
                  <a:pt x="163098" y="287900"/>
                </a:lnTo>
                <a:cubicBezTo>
                  <a:pt x="163098" y="298523"/>
                  <a:pt x="154348" y="307258"/>
                  <a:pt x="143708" y="307258"/>
                </a:cubicBezTo>
                <a:cubicBezTo>
                  <a:pt x="132998" y="307258"/>
                  <a:pt x="124318" y="298523"/>
                  <a:pt x="124318" y="287900"/>
                </a:cubicBezTo>
                <a:lnTo>
                  <a:pt x="124318" y="100818"/>
                </a:lnTo>
                <a:cubicBezTo>
                  <a:pt x="124318" y="90195"/>
                  <a:pt x="133068" y="81389"/>
                  <a:pt x="143708" y="81389"/>
                </a:cubicBezTo>
                <a:close/>
                <a:moveTo>
                  <a:pt x="65024" y="38783"/>
                </a:moveTo>
                <a:lnTo>
                  <a:pt x="65024" y="349959"/>
                </a:lnTo>
                <a:lnTo>
                  <a:pt x="390286" y="349959"/>
                </a:lnTo>
                <a:lnTo>
                  <a:pt x="390286" y="38783"/>
                </a:lnTo>
                <a:close/>
                <a:moveTo>
                  <a:pt x="19388" y="0"/>
                </a:moveTo>
                <a:lnTo>
                  <a:pt x="437882" y="0"/>
                </a:lnTo>
                <a:cubicBezTo>
                  <a:pt x="448521" y="0"/>
                  <a:pt x="457270" y="8735"/>
                  <a:pt x="457200" y="19357"/>
                </a:cubicBezTo>
                <a:cubicBezTo>
                  <a:pt x="457200" y="29978"/>
                  <a:pt x="447471" y="38783"/>
                  <a:pt x="436832" y="38783"/>
                </a:cubicBezTo>
                <a:lnTo>
                  <a:pt x="429063" y="38783"/>
                </a:lnTo>
                <a:lnTo>
                  <a:pt x="429063" y="368337"/>
                </a:lnTo>
                <a:cubicBezTo>
                  <a:pt x="429063" y="379937"/>
                  <a:pt x="420313" y="387693"/>
                  <a:pt x="409674" y="387693"/>
                </a:cubicBezTo>
                <a:lnTo>
                  <a:pt x="359209" y="387693"/>
                </a:lnTo>
                <a:lnTo>
                  <a:pt x="359209" y="437168"/>
                </a:lnTo>
                <a:cubicBezTo>
                  <a:pt x="359209" y="447790"/>
                  <a:pt x="350389" y="456525"/>
                  <a:pt x="339750" y="456525"/>
                </a:cubicBezTo>
                <a:cubicBezTo>
                  <a:pt x="329111" y="456525"/>
                  <a:pt x="320362" y="447790"/>
                  <a:pt x="320362" y="437168"/>
                </a:cubicBezTo>
                <a:lnTo>
                  <a:pt x="320362" y="387693"/>
                </a:lnTo>
                <a:lnTo>
                  <a:pt x="135858" y="387693"/>
                </a:lnTo>
                <a:lnTo>
                  <a:pt x="135858" y="437168"/>
                </a:lnTo>
                <a:cubicBezTo>
                  <a:pt x="135858" y="447790"/>
                  <a:pt x="127109" y="456525"/>
                  <a:pt x="116470" y="456525"/>
                </a:cubicBezTo>
                <a:cubicBezTo>
                  <a:pt x="105831" y="456525"/>
                  <a:pt x="97011" y="447790"/>
                  <a:pt x="97011" y="437168"/>
                </a:cubicBezTo>
                <a:lnTo>
                  <a:pt x="97011" y="387693"/>
                </a:lnTo>
                <a:lnTo>
                  <a:pt x="46546" y="387693"/>
                </a:lnTo>
                <a:cubicBezTo>
                  <a:pt x="35907" y="387693"/>
                  <a:pt x="27157" y="378958"/>
                  <a:pt x="27157" y="368337"/>
                </a:cubicBezTo>
                <a:lnTo>
                  <a:pt x="27157" y="38783"/>
                </a:lnTo>
                <a:lnTo>
                  <a:pt x="19388" y="38783"/>
                </a:lnTo>
                <a:cubicBezTo>
                  <a:pt x="8749" y="38783"/>
                  <a:pt x="0" y="29978"/>
                  <a:pt x="0" y="19357"/>
                </a:cubicBezTo>
                <a:cubicBezTo>
                  <a:pt x="0" y="8735"/>
                  <a:pt x="8749" y="0"/>
                  <a:pt x="19388" y="0"/>
                </a:cubicBezTo>
                <a:close/>
              </a:path>
            </a:pathLst>
          </a:custGeom>
          <a:solidFill>
            <a:schemeClr val="accent3"/>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54" name="椭圆 29"/>
          <p:cNvSpPr/>
          <p:nvPr/>
        </p:nvSpPr>
        <p:spPr>
          <a:xfrm>
            <a:off x="5867400" y="2015950"/>
            <a:ext cx="457200" cy="362300"/>
          </a:xfrm>
          <a:custGeom>
            <a:avLst/>
            <a:gdLst/>
            <a:ahLst/>
            <a:cxnLst/>
            <a:rect l="l" t="t" r="r" b="b"/>
            <a:pathLst>
              <a:path w="457200" h="362300">
                <a:moveTo>
                  <a:pt x="385922" y="259204"/>
                </a:moveTo>
                <a:cubicBezTo>
                  <a:pt x="390051" y="259204"/>
                  <a:pt x="393295" y="262519"/>
                  <a:pt x="393295" y="266571"/>
                </a:cubicBezTo>
                <a:lnTo>
                  <a:pt x="393295" y="283736"/>
                </a:lnTo>
                <a:lnTo>
                  <a:pt x="410548" y="283736"/>
                </a:lnTo>
                <a:cubicBezTo>
                  <a:pt x="414603" y="283736"/>
                  <a:pt x="417920" y="287051"/>
                  <a:pt x="417920" y="291102"/>
                </a:cubicBezTo>
                <a:cubicBezTo>
                  <a:pt x="417920" y="295228"/>
                  <a:pt x="414603" y="298469"/>
                  <a:pt x="410548" y="298469"/>
                </a:cubicBezTo>
                <a:lnTo>
                  <a:pt x="393295" y="298469"/>
                </a:lnTo>
                <a:lnTo>
                  <a:pt x="393295" y="315707"/>
                </a:lnTo>
                <a:cubicBezTo>
                  <a:pt x="393295" y="319759"/>
                  <a:pt x="390051" y="323074"/>
                  <a:pt x="385922" y="323074"/>
                </a:cubicBezTo>
                <a:cubicBezTo>
                  <a:pt x="381868" y="323074"/>
                  <a:pt x="378550" y="319759"/>
                  <a:pt x="378550" y="315707"/>
                </a:cubicBezTo>
                <a:lnTo>
                  <a:pt x="378550" y="298469"/>
                </a:lnTo>
                <a:lnTo>
                  <a:pt x="361371" y="298469"/>
                </a:lnTo>
                <a:cubicBezTo>
                  <a:pt x="357316" y="298469"/>
                  <a:pt x="353998" y="295228"/>
                  <a:pt x="353998" y="291102"/>
                </a:cubicBezTo>
                <a:cubicBezTo>
                  <a:pt x="353998" y="287051"/>
                  <a:pt x="357316" y="283736"/>
                  <a:pt x="361371" y="283736"/>
                </a:cubicBezTo>
                <a:lnTo>
                  <a:pt x="378550" y="283736"/>
                </a:lnTo>
                <a:lnTo>
                  <a:pt x="378550" y="266571"/>
                </a:lnTo>
                <a:cubicBezTo>
                  <a:pt x="378550" y="262519"/>
                  <a:pt x="381868" y="259204"/>
                  <a:pt x="385922" y="259204"/>
                </a:cubicBezTo>
                <a:close/>
                <a:moveTo>
                  <a:pt x="385895" y="234703"/>
                </a:moveTo>
                <a:cubicBezTo>
                  <a:pt x="354778" y="234703"/>
                  <a:pt x="329412" y="260031"/>
                  <a:pt x="329412" y="291102"/>
                </a:cubicBezTo>
                <a:cubicBezTo>
                  <a:pt x="329412" y="322247"/>
                  <a:pt x="354778" y="347575"/>
                  <a:pt x="385895" y="347575"/>
                </a:cubicBezTo>
                <a:cubicBezTo>
                  <a:pt x="417087" y="347575"/>
                  <a:pt x="442453" y="322247"/>
                  <a:pt x="442453" y="291102"/>
                </a:cubicBezTo>
                <a:cubicBezTo>
                  <a:pt x="442453" y="260031"/>
                  <a:pt x="417087" y="234703"/>
                  <a:pt x="385895" y="234703"/>
                </a:cubicBezTo>
                <a:close/>
                <a:moveTo>
                  <a:pt x="385895" y="219977"/>
                </a:moveTo>
                <a:cubicBezTo>
                  <a:pt x="425198" y="219977"/>
                  <a:pt x="457200" y="251858"/>
                  <a:pt x="457200" y="291102"/>
                </a:cubicBezTo>
                <a:cubicBezTo>
                  <a:pt x="457200" y="330346"/>
                  <a:pt x="425198" y="362300"/>
                  <a:pt x="385895" y="362300"/>
                </a:cubicBezTo>
                <a:cubicBezTo>
                  <a:pt x="346593" y="362300"/>
                  <a:pt x="314664" y="330346"/>
                  <a:pt x="314664" y="291102"/>
                </a:cubicBezTo>
                <a:cubicBezTo>
                  <a:pt x="314664" y="251858"/>
                  <a:pt x="346593" y="219977"/>
                  <a:pt x="385895" y="219977"/>
                </a:cubicBezTo>
                <a:close/>
                <a:moveTo>
                  <a:pt x="277778" y="151211"/>
                </a:moveTo>
                <a:cubicBezTo>
                  <a:pt x="313836" y="151211"/>
                  <a:pt x="347166" y="167547"/>
                  <a:pt x="369214" y="196101"/>
                </a:cubicBezTo>
                <a:cubicBezTo>
                  <a:pt x="371721" y="199339"/>
                  <a:pt x="371131" y="203901"/>
                  <a:pt x="367887" y="206403"/>
                </a:cubicBezTo>
                <a:cubicBezTo>
                  <a:pt x="366560" y="207433"/>
                  <a:pt x="364937" y="207948"/>
                  <a:pt x="363389" y="207948"/>
                </a:cubicBezTo>
                <a:cubicBezTo>
                  <a:pt x="361177" y="207948"/>
                  <a:pt x="358964" y="206991"/>
                  <a:pt x="357564" y="205078"/>
                </a:cubicBezTo>
                <a:cubicBezTo>
                  <a:pt x="338317" y="180205"/>
                  <a:pt x="309191" y="165929"/>
                  <a:pt x="277778" y="165929"/>
                </a:cubicBezTo>
                <a:cubicBezTo>
                  <a:pt x="257574" y="165929"/>
                  <a:pt x="238107" y="171890"/>
                  <a:pt x="221442" y="183148"/>
                </a:cubicBezTo>
                <a:cubicBezTo>
                  <a:pt x="218050" y="185430"/>
                  <a:pt x="213478" y="184547"/>
                  <a:pt x="211192" y="181162"/>
                </a:cubicBezTo>
                <a:cubicBezTo>
                  <a:pt x="208907" y="177777"/>
                  <a:pt x="209791" y="173214"/>
                  <a:pt x="213183" y="170932"/>
                </a:cubicBezTo>
                <a:cubicBezTo>
                  <a:pt x="232282" y="158054"/>
                  <a:pt x="254625" y="151211"/>
                  <a:pt x="277778" y="151211"/>
                </a:cubicBezTo>
                <a:close/>
                <a:moveTo>
                  <a:pt x="115561" y="151211"/>
                </a:moveTo>
                <a:cubicBezTo>
                  <a:pt x="179279" y="151211"/>
                  <a:pt x="231049" y="202970"/>
                  <a:pt x="231049" y="266585"/>
                </a:cubicBezTo>
                <a:cubicBezTo>
                  <a:pt x="231049" y="270634"/>
                  <a:pt x="227804" y="273947"/>
                  <a:pt x="223674" y="273947"/>
                </a:cubicBezTo>
                <a:cubicBezTo>
                  <a:pt x="219618" y="273947"/>
                  <a:pt x="216299" y="270634"/>
                  <a:pt x="216299" y="266585"/>
                </a:cubicBezTo>
                <a:cubicBezTo>
                  <a:pt x="216299" y="211070"/>
                  <a:pt x="171093" y="165936"/>
                  <a:pt x="115561" y="165936"/>
                </a:cubicBezTo>
                <a:cubicBezTo>
                  <a:pt x="59956" y="165936"/>
                  <a:pt x="14749" y="211070"/>
                  <a:pt x="14749" y="266585"/>
                </a:cubicBezTo>
                <a:cubicBezTo>
                  <a:pt x="14749" y="270634"/>
                  <a:pt x="11431" y="273947"/>
                  <a:pt x="7374" y="273947"/>
                </a:cubicBezTo>
                <a:cubicBezTo>
                  <a:pt x="3319" y="273947"/>
                  <a:pt x="0" y="270634"/>
                  <a:pt x="0" y="266585"/>
                </a:cubicBezTo>
                <a:cubicBezTo>
                  <a:pt x="0" y="202970"/>
                  <a:pt x="51844" y="151211"/>
                  <a:pt x="115561" y="151211"/>
                </a:cubicBezTo>
                <a:close/>
                <a:moveTo>
                  <a:pt x="277790" y="14731"/>
                </a:moveTo>
                <a:cubicBezTo>
                  <a:pt x="251987" y="14731"/>
                  <a:pt x="231049" y="35651"/>
                  <a:pt x="231049" y="61357"/>
                </a:cubicBezTo>
                <a:cubicBezTo>
                  <a:pt x="231049" y="87138"/>
                  <a:pt x="251987" y="108057"/>
                  <a:pt x="277790" y="108057"/>
                </a:cubicBezTo>
                <a:cubicBezTo>
                  <a:pt x="303520" y="108057"/>
                  <a:pt x="324456" y="87138"/>
                  <a:pt x="324456" y="61357"/>
                </a:cubicBezTo>
                <a:cubicBezTo>
                  <a:pt x="324456" y="35651"/>
                  <a:pt x="303520" y="14731"/>
                  <a:pt x="277790" y="14731"/>
                </a:cubicBezTo>
                <a:close/>
                <a:moveTo>
                  <a:pt x="115561" y="14731"/>
                </a:moveTo>
                <a:cubicBezTo>
                  <a:pt x="89758" y="14731"/>
                  <a:pt x="68820" y="35651"/>
                  <a:pt x="68820" y="61357"/>
                </a:cubicBezTo>
                <a:cubicBezTo>
                  <a:pt x="68820" y="87138"/>
                  <a:pt x="89758" y="108057"/>
                  <a:pt x="115561" y="108057"/>
                </a:cubicBezTo>
                <a:cubicBezTo>
                  <a:pt x="141290" y="108057"/>
                  <a:pt x="162227" y="87138"/>
                  <a:pt x="162227" y="61357"/>
                </a:cubicBezTo>
                <a:cubicBezTo>
                  <a:pt x="162227" y="35651"/>
                  <a:pt x="141290" y="14731"/>
                  <a:pt x="115561" y="14731"/>
                </a:cubicBezTo>
                <a:close/>
                <a:moveTo>
                  <a:pt x="277790" y="0"/>
                </a:moveTo>
                <a:cubicBezTo>
                  <a:pt x="311629" y="0"/>
                  <a:pt x="339201" y="27548"/>
                  <a:pt x="339201" y="61357"/>
                </a:cubicBezTo>
                <a:cubicBezTo>
                  <a:pt x="339201" y="95240"/>
                  <a:pt x="311629" y="122789"/>
                  <a:pt x="277790" y="122789"/>
                </a:cubicBezTo>
                <a:cubicBezTo>
                  <a:pt x="243877" y="122789"/>
                  <a:pt x="216305" y="95240"/>
                  <a:pt x="216305" y="61357"/>
                </a:cubicBezTo>
                <a:cubicBezTo>
                  <a:pt x="216305" y="27548"/>
                  <a:pt x="243877" y="0"/>
                  <a:pt x="277790" y="0"/>
                </a:cubicBezTo>
                <a:close/>
                <a:moveTo>
                  <a:pt x="115561" y="0"/>
                </a:moveTo>
                <a:cubicBezTo>
                  <a:pt x="149399" y="0"/>
                  <a:pt x="176972" y="27548"/>
                  <a:pt x="176972" y="61357"/>
                </a:cubicBezTo>
                <a:cubicBezTo>
                  <a:pt x="176972" y="95240"/>
                  <a:pt x="149399" y="122789"/>
                  <a:pt x="115561" y="122789"/>
                </a:cubicBezTo>
                <a:cubicBezTo>
                  <a:pt x="81648" y="122789"/>
                  <a:pt x="54076" y="95240"/>
                  <a:pt x="54076" y="61357"/>
                </a:cubicBezTo>
                <a:cubicBezTo>
                  <a:pt x="54076" y="27548"/>
                  <a:pt x="81648" y="0"/>
                  <a:pt x="115561" y="0"/>
                </a:cubicBezTo>
                <a:close/>
              </a:path>
            </a:pathLst>
          </a:custGeom>
          <a:solidFill>
            <a:schemeClr val="accent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55" name="椭圆 30"/>
          <p:cNvSpPr/>
          <p:nvPr/>
        </p:nvSpPr>
        <p:spPr>
          <a:xfrm>
            <a:off x="8760279" y="1970564"/>
            <a:ext cx="457200" cy="453072"/>
          </a:xfrm>
          <a:custGeom>
            <a:avLst/>
            <a:gdLst/>
            <a:ahLst/>
            <a:cxnLst/>
            <a:rect l="l" t="t" r="r" b="b"/>
            <a:pathLst>
              <a:path w="457200" h="453072">
                <a:moveTo>
                  <a:pt x="28209" y="261619"/>
                </a:moveTo>
                <a:cubicBezTo>
                  <a:pt x="25324" y="261619"/>
                  <a:pt x="23003" y="264007"/>
                  <a:pt x="23003" y="266887"/>
                </a:cubicBezTo>
                <a:lnTo>
                  <a:pt x="23003" y="382910"/>
                </a:lnTo>
                <a:cubicBezTo>
                  <a:pt x="23003" y="385790"/>
                  <a:pt x="25324" y="388178"/>
                  <a:pt x="28209" y="388178"/>
                </a:cubicBezTo>
                <a:lnTo>
                  <a:pt x="189933" y="388178"/>
                </a:lnTo>
                <a:cubicBezTo>
                  <a:pt x="192817" y="388178"/>
                  <a:pt x="195209" y="385790"/>
                  <a:pt x="195209" y="382910"/>
                </a:cubicBezTo>
                <a:lnTo>
                  <a:pt x="195209" y="266887"/>
                </a:lnTo>
                <a:cubicBezTo>
                  <a:pt x="195209" y="264007"/>
                  <a:pt x="192817" y="261619"/>
                  <a:pt x="189933" y="261619"/>
                </a:cubicBezTo>
                <a:close/>
                <a:moveTo>
                  <a:pt x="348221" y="241632"/>
                </a:moveTo>
                <a:cubicBezTo>
                  <a:pt x="351140" y="241632"/>
                  <a:pt x="354059" y="242756"/>
                  <a:pt x="356310" y="245005"/>
                </a:cubicBezTo>
                <a:lnTo>
                  <a:pt x="385431" y="274091"/>
                </a:lnTo>
                <a:cubicBezTo>
                  <a:pt x="389933" y="278587"/>
                  <a:pt x="389933" y="285753"/>
                  <a:pt x="385431" y="290250"/>
                </a:cubicBezTo>
                <a:cubicBezTo>
                  <a:pt x="383181" y="292498"/>
                  <a:pt x="380226" y="293622"/>
                  <a:pt x="377272" y="293622"/>
                </a:cubicBezTo>
                <a:cubicBezTo>
                  <a:pt x="374247" y="293622"/>
                  <a:pt x="371363" y="292498"/>
                  <a:pt x="369112" y="290250"/>
                </a:cubicBezTo>
                <a:lnTo>
                  <a:pt x="359616" y="280835"/>
                </a:lnTo>
                <a:lnTo>
                  <a:pt x="359616" y="371606"/>
                </a:lnTo>
                <a:cubicBezTo>
                  <a:pt x="359616" y="377930"/>
                  <a:pt x="354481" y="383128"/>
                  <a:pt x="348080" y="383128"/>
                </a:cubicBezTo>
                <a:lnTo>
                  <a:pt x="259519" y="383128"/>
                </a:lnTo>
                <a:cubicBezTo>
                  <a:pt x="253188" y="383128"/>
                  <a:pt x="247982" y="377930"/>
                  <a:pt x="247982" y="371606"/>
                </a:cubicBezTo>
                <a:cubicBezTo>
                  <a:pt x="247982" y="365213"/>
                  <a:pt x="253188" y="360084"/>
                  <a:pt x="259519" y="360084"/>
                </a:cubicBezTo>
                <a:lnTo>
                  <a:pt x="259519" y="360155"/>
                </a:lnTo>
                <a:lnTo>
                  <a:pt x="336755" y="360155"/>
                </a:lnTo>
                <a:lnTo>
                  <a:pt x="336755" y="280835"/>
                </a:lnTo>
                <a:lnTo>
                  <a:pt x="327259" y="290250"/>
                </a:lnTo>
                <a:cubicBezTo>
                  <a:pt x="322756" y="294746"/>
                  <a:pt x="315511" y="294746"/>
                  <a:pt x="311009" y="290250"/>
                </a:cubicBezTo>
                <a:cubicBezTo>
                  <a:pt x="306508" y="285753"/>
                  <a:pt x="306508" y="278587"/>
                  <a:pt x="311009" y="274091"/>
                </a:cubicBezTo>
                <a:lnTo>
                  <a:pt x="340131" y="245005"/>
                </a:lnTo>
                <a:cubicBezTo>
                  <a:pt x="342382" y="242756"/>
                  <a:pt x="345301" y="241632"/>
                  <a:pt x="348221" y="241632"/>
                </a:cubicBezTo>
                <a:close/>
                <a:moveTo>
                  <a:pt x="28209" y="238723"/>
                </a:moveTo>
                <a:lnTo>
                  <a:pt x="189933" y="238723"/>
                </a:lnTo>
                <a:cubicBezTo>
                  <a:pt x="205479" y="238723"/>
                  <a:pt x="218142" y="251365"/>
                  <a:pt x="218142" y="266887"/>
                </a:cubicBezTo>
                <a:lnTo>
                  <a:pt x="218142" y="382910"/>
                </a:lnTo>
                <a:cubicBezTo>
                  <a:pt x="218142" y="398432"/>
                  <a:pt x="205479" y="411073"/>
                  <a:pt x="189933" y="411073"/>
                </a:cubicBezTo>
                <a:lnTo>
                  <a:pt x="120643" y="411073"/>
                </a:lnTo>
                <a:lnTo>
                  <a:pt x="120643" y="430036"/>
                </a:lnTo>
                <a:lnTo>
                  <a:pt x="141606" y="430036"/>
                </a:lnTo>
                <a:cubicBezTo>
                  <a:pt x="148007" y="430036"/>
                  <a:pt x="153142" y="435163"/>
                  <a:pt x="153142" y="441554"/>
                </a:cubicBezTo>
                <a:cubicBezTo>
                  <a:pt x="153142" y="447875"/>
                  <a:pt x="148007" y="453072"/>
                  <a:pt x="141606" y="453072"/>
                </a:cubicBezTo>
                <a:lnTo>
                  <a:pt x="76536" y="453072"/>
                </a:lnTo>
                <a:cubicBezTo>
                  <a:pt x="70134" y="453072"/>
                  <a:pt x="65000" y="447875"/>
                  <a:pt x="65000" y="441554"/>
                </a:cubicBezTo>
                <a:cubicBezTo>
                  <a:pt x="65000" y="435163"/>
                  <a:pt x="70134" y="430036"/>
                  <a:pt x="76536" y="430036"/>
                </a:cubicBezTo>
                <a:lnTo>
                  <a:pt x="97569" y="430036"/>
                </a:lnTo>
                <a:lnTo>
                  <a:pt x="97569" y="411073"/>
                </a:lnTo>
                <a:lnTo>
                  <a:pt x="28209" y="411073"/>
                </a:lnTo>
                <a:cubicBezTo>
                  <a:pt x="12663" y="411073"/>
                  <a:pt x="0" y="398432"/>
                  <a:pt x="0" y="382910"/>
                </a:cubicBezTo>
                <a:lnTo>
                  <a:pt x="0" y="266887"/>
                </a:lnTo>
                <a:cubicBezTo>
                  <a:pt x="0" y="251365"/>
                  <a:pt x="12663" y="238723"/>
                  <a:pt x="28209" y="238723"/>
                </a:cubicBezTo>
                <a:close/>
                <a:moveTo>
                  <a:pt x="109094" y="74685"/>
                </a:moveTo>
                <a:lnTo>
                  <a:pt x="197621" y="74685"/>
                </a:lnTo>
                <a:cubicBezTo>
                  <a:pt x="204025" y="74685"/>
                  <a:pt x="209162" y="79812"/>
                  <a:pt x="209162" y="86203"/>
                </a:cubicBezTo>
                <a:cubicBezTo>
                  <a:pt x="209162" y="92596"/>
                  <a:pt x="204025" y="97723"/>
                  <a:pt x="197621" y="97723"/>
                </a:cubicBezTo>
                <a:lnTo>
                  <a:pt x="197621" y="97653"/>
                </a:lnTo>
                <a:lnTo>
                  <a:pt x="120705" y="97653"/>
                </a:lnTo>
                <a:lnTo>
                  <a:pt x="120705" y="176954"/>
                </a:lnTo>
                <a:lnTo>
                  <a:pt x="130205" y="167471"/>
                </a:lnTo>
                <a:cubicBezTo>
                  <a:pt x="134709" y="162976"/>
                  <a:pt x="141887" y="162976"/>
                  <a:pt x="146391" y="167471"/>
                </a:cubicBezTo>
                <a:cubicBezTo>
                  <a:pt x="150895" y="171966"/>
                  <a:pt x="150895" y="179201"/>
                  <a:pt x="146391" y="183697"/>
                </a:cubicBezTo>
                <a:lnTo>
                  <a:pt x="117327" y="212706"/>
                </a:lnTo>
                <a:cubicBezTo>
                  <a:pt x="115076" y="214954"/>
                  <a:pt x="112049" y="216078"/>
                  <a:pt x="109164" y="216078"/>
                </a:cubicBezTo>
                <a:cubicBezTo>
                  <a:pt x="106139" y="216078"/>
                  <a:pt x="103253" y="214954"/>
                  <a:pt x="101001" y="212706"/>
                </a:cubicBezTo>
                <a:lnTo>
                  <a:pt x="71938" y="183697"/>
                </a:lnTo>
                <a:cubicBezTo>
                  <a:pt x="67434" y="179201"/>
                  <a:pt x="67434" y="171966"/>
                  <a:pt x="71938" y="167471"/>
                </a:cubicBezTo>
                <a:cubicBezTo>
                  <a:pt x="76442" y="162976"/>
                  <a:pt x="83620" y="162976"/>
                  <a:pt x="88123" y="167471"/>
                </a:cubicBezTo>
                <a:lnTo>
                  <a:pt x="97623" y="176954"/>
                </a:lnTo>
                <a:lnTo>
                  <a:pt x="97623" y="86203"/>
                </a:lnTo>
                <a:cubicBezTo>
                  <a:pt x="97623" y="79812"/>
                  <a:pt x="102690" y="74685"/>
                  <a:pt x="109094" y="74685"/>
                </a:cubicBezTo>
                <a:close/>
                <a:moveTo>
                  <a:pt x="267280" y="23043"/>
                </a:moveTo>
                <a:cubicBezTo>
                  <a:pt x="264325" y="23043"/>
                  <a:pt x="262004" y="25433"/>
                  <a:pt x="262004" y="28313"/>
                </a:cubicBezTo>
                <a:lnTo>
                  <a:pt x="262004" y="144304"/>
                </a:lnTo>
                <a:cubicBezTo>
                  <a:pt x="262004" y="147184"/>
                  <a:pt x="264325" y="149503"/>
                  <a:pt x="267280" y="149503"/>
                </a:cubicBezTo>
                <a:lnTo>
                  <a:pt x="428923" y="149503"/>
                </a:lnTo>
                <a:cubicBezTo>
                  <a:pt x="431877" y="149503"/>
                  <a:pt x="434199" y="147184"/>
                  <a:pt x="434199" y="144304"/>
                </a:cubicBezTo>
                <a:lnTo>
                  <a:pt x="434199" y="28313"/>
                </a:lnTo>
                <a:cubicBezTo>
                  <a:pt x="434199" y="25433"/>
                  <a:pt x="431877" y="23043"/>
                  <a:pt x="428923" y="23043"/>
                </a:cubicBezTo>
                <a:close/>
                <a:moveTo>
                  <a:pt x="267280" y="0"/>
                </a:moveTo>
                <a:lnTo>
                  <a:pt x="428923" y="0"/>
                </a:lnTo>
                <a:cubicBezTo>
                  <a:pt x="444539" y="0"/>
                  <a:pt x="457200" y="12787"/>
                  <a:pt x="457200" y="28313"/>
                </a:cubicBezTo>
                <a:lnTo>
                  <a:pt x="457200" y="144163"/>
                </a:lnTo>
                <a:cubicBezTo>
                  <a:pt x="457200" y="159760"/>
                  <a:pt x="444539" y="172406"/>
                  <a:pt x="428923" y="172406"/>
                </a:cubicBezTo>
                <a:lnTo>
                  <a:pt x="359637" y="172406"/>
                </a:lnTo>
                <a:lnTo>
                  <a:pt x="359637" y="191305"/>
                </a:lnTo>
                <a:lnTo>
                  <a:pt x="380669" y="191305"/>
                </a:lnTo>
                <a:cubicBezTo>
                  <a:pt x="386999" y="191305"/>
                  <a:pt x="392205" y="196434"/>
                  <a:pt x="392205" y="202827"/>
                </a:cubicBezTo>
                <a:cubicBezTo>
                  <a:pt x="392205" y="209220"/>
                  <a:pt x="386999" y="214349"/>
                  <a:pt x="380669" y="214349"/>
                </a:cubicBezTo>
                <a:lnTo>
                  <a:pt x="315533" y="214349"/>
                </a:lnTo>
                <a:cubicBezTo>
                  <a:pt x="309203" y="214349"/>
                  <a:pt x="303997" y="209220"/>
                  <a:pt x="303997" y="202827"/>
                </a:cubicBezTo>
                <a:cubicBezTo>
                  <a:pt x="303997" y="196434"/>
                  <a:pt x="309203" y="191305"/>
                  <a:pt x="315533" y="191305"/>
                </a:cubicBezTo>
                <a:lnTo>
                  <a:pt x="336565" y="191305"/>
                </a:lnTo>
                <a:lnTo>
                  <a:pt x="336565" y="172406"/>
                </a:lnTo>
                <a:lnTo>
                  <a:pt x="267280" y="172406"/>
                </a:lnTo>
                <a:cubicBezTo>
                  <a:pt x="251663" y="172406"/>
                  <a:pt x="239002" y="159760"/>
                  <a:pt x="239002" y="144163"/>
                </a:cubicBezTo>
                <a:lnTo>
                  <a:pt x="239002" y="28243"/>
                </a:lnTo>
                <a:cubicBezTo>
                  <a:pt x="239002" y="12646"/>
                  <a:pt x="251663" y="0"/>
                  <a:pt x="267280" y="0"/>
                </a:cubicBezTo>
                <a:close/>
              </a:path>
            </a:pathLst>
          </a:custGeom>
          <a:solidFill>
            <a:schemeClr val="accent3"/>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56" name="椭圆 31"/>
          <p:cNvSpPr/>
          <p:nvPr/>
        </p:nvSpPr>
        <p:spPr>
          <a:xfrm>
            <a:off x="2974521" y="4051600"/>
            <a:ext cx="457200" cy="456599"/>
          </a:xfrm>
          <a:custGeom>
            <a:avLst/>
            <a:gdLst/>
            <a:ahLst/>
            <a:cxnLst/>
            <a:rect l="l" t="t" r="r" b="b"/>
            <a:pathLst>
              <a:path w="457200" h="456599">
                <a:moveTo>
                  <a:pt x="66788" y="398623"/>
                </a:moveTo>
                <a:lnTo>
                  <a:pt x="132874" y="398623"/>
                </a:lnTo>
                <a:lnTo>
                  <a:pt x="132874" y="415445"/>
                </a:lnTo>
                <a:lnTo>
                  <a:pt x="66788" y="415445"/>
                </a:lnTo>
                <a:close/>
                <a:moveTo>
                  <a:pt x="66788" y="356868"/>
                </a:moveTo>
                <a:lnTo>
                  <a:pt x="132874" y="356868"/>
                </a:lnTo>
                <a:lnTo>
                  <a:pt x="132874" y="373690"/>
                </a:lnTo>
                <a:lnTo>
                  <a:pt x="66788" y="373690"/>
                </a:lnTo>
                <a:close/>
                <a:moveTo>
                  <a:pt x="66788" y="315814"/>
                </a:moveTo>
                <a:lnTo>
                  <a:pt x="132874" y="315814"/>
                </a:lnTo>
                <a:lnTo>
                  <a:pt x="132874" y="331935"/>
                </a:lnTo>
                <a:lnTo>
                  <a:pt x="66788" y="331935"/>
                </a:lnTo>
                <a:close/>
                <a:moveTo>
                  <a:pt x="157806" y="275953"/>
                </a:moveTo>
                <a:lnTo>
                  <a:pt x="157806" y="440403"/>
                </a:lnTo>
                <a:lnTo>
                  <a:pt x="257604" y="440403"/>
                </a:lnTo>
                <a:lnTo>
                  <a:pt x="257604" y="295263"/>
                </a:lnTo>
                <a:close/>
                <a:moveTo>
                  <a:pt x="141589" y="275953"/>
                </a:moveTo>
                <a:lnTo>
                  <a:pt x="58008" y="295263"/>
                </a:lnTo>
                <a:lnTo>
                  <a:pt x="58008" y="440403"/>
                </a:lnTo>
                <a:lnTo>
                  <a:pt x="141589" y="440403"/>
                </a:lnTo>
                <a:close/>
                <a:moveTo>
                  <a:pt x="191451" y="241016"/>
                </a:moveTo>
                <a:lnTo>
                  <a:pt x="249528" y="241016"/>
                </a:lnTo>
                <a:lnTo>
                  <a:pt x="249528" y="257237"/>
                </a:lnTo>
                <a:lnTo>
                  <a:pt x="191451" y="257237"/>
                </a:lnTo>
                <a:close/>
                <a:moveTo>
                  <a:pt x="191451" y="199362"/>
                </a:moveTo>
                <a:lnTo>
                  <a:pt x="249528" y="199362"/>
                </a:lnTo>
                <a:lnTo>
                  <a:pt x="249528" y="216084"/>
                </a:lnTo>
                <a:lnTo>
                  <a:pt x="191451" y="216084"/>
                </a:lnTo>
                <a:close/>
                <a:moveTo>
                  <a:pt x="191451" y="157607"/>
                </a:moveTo>
                <a:lnTo>
                  <a:pt x="249528" y="157607"/>
                </a:lnTo>
                <a:lnTo>
                  <a:pt x="249528" y="174428"/>
                </a:lnTo>
                <a:lnTo>
                  <a:pt x="191451" y="174428"/>
                </a:lnTo>
                <a:close/>
                <a:moveTo>
                  <a:pt x="191451" y="116453"/>
                </a:moveTo>
                <a:lnTo>
                  <a:pt x="249528" y="116453"/>
                </a:lnTo>
                <a:lnTo>
                  <a:pt x="249528" y="132674"/>
                </a:lnTo>
                <a:lnTo>
                  <a:pt x="191451" y="132674"/>
                </a:lnTo>
                <a:close/>
                <a:moveTo>
                  <a:pt x="274445" y="79110"/>
                </a:moveTo>
                <a:lnTo>
                  <a:pt x="274445" y="288411"/>
                </a:lnTo>
                <a:lnTo>
                  <a:pt x="274445" y="290903"/>
                </a:lnTo>
                <a:lnTo>
                  <a:pt x="274445" y="440403"/>
                </a:lnTo>
                <a:lnTo>
                  <a:pt x="374243" y="440403"/>
                </a:lnTo>
                <a:lnTo>
                  <a:pt x="374243" y="119600"/>
                </a:lnTo>
                <a:close/>
                <a:moveTo>
                  <a:pt x="257604" y="77242"/>
                </a:moveTo>
                <a:lnTo>
                  <a:pt x="182756" y="97175"/>
                </a:lnTo>
                <a:lnTo>
                  <a:pt x="182756" y="264117"/>
                </a:lnTo>
                <a:lnTo>
                  <a:pt x="257604" y="278444"/>
                </a:lnTo>
                <a:close/>
                <a:moveTo>
                  <a:pt x="307503" y="16819"/>
                </a:moveTo>
                <a:cubicBezTo>
                  <a:pt x="303137" y="16819"/>
                  <a:pt x="299395" y="20556"/>
                  <a:pt x="299395" y="24916"/>
                </a:cubicBezTo>
                <a:cubicBezTo>
                  <a:pt x="299395" y="29277"/>
                  <a:pt x="303137" y="33015"/>
                  <a:pt x="307503" y="33015"/>
                </a:cubicBezTo>
                <a:cubicBezTo>
                  <a:pt x="312493" y="33015"/>
                  <a:pt x="316235" y="29277"/>
                  <a:pt x="316235" y="24916"/>
                </a:cubicBezTo>
                <a:cubicBezTo>
                  <a:pt x="316235" y="20556"/>
                  <a:pt x="312493" y="16819"/>
                  <a:pt x="307503" y="16819"/>
                </a:cubicBezTo>
                <a:close/>
                <a:moveTo>
                  <a:pt x="307503" y="0"/>
                </a:moveTo>
                <a:cubicBezTo>
                  <a:pt x="321225" y="0"/>
                  <a:pt x="332453" y="11212"/>
                  <a:pt x="332453" y="24916"/>
                </a:cubicBezTo>
                <a:cubicBezTo>
                  <a:pt x="332453" y="35506"/>
                  <a:pt x="325592" y="44850"/>
                  <a:pt x="316235" y="48588"/>
                </a:cubicBezTo>
                <a:lnTo>
                  <a:pt x="316235" y="77865"/>
                </a:lnTo>
                <a:lnTo>
                  <a:pt x="385471" y="106519"/>
                </a:lnTo>
                <a:cubicBezTo>
                  <a:pt x="388589" y="107765"/>
                  <a:pt x="391084" y="110879"/>
                  <a:pt x="391084" y="113994"/>
                </a:cubicBezTo>
                <a:lnTo>
                  <a:pt x="391084" y="440403"/>
                </a:lnTo>
                <a:lnTo>
                  <a:pt x="457200" y="440403"/>
                </a:lnTo>
                <a:lnTo>
                  <a:pt x="457200" y="456599"/>
                </a:lnTo>
                <a:lnTo>
                  <a:pt x="382352" y="456599"/>
                </a:lnTo>
                <a:lnTo>
                  <a:pt x="266336" y="456599"/>
                </a:lnTo>
                <a:lnTo>
                  <a:pt x="149697" y="456599"/>
                </a:lnTo>
                <a:lnTo>
                  <a:pt x="49899" y="456599"/>
                </a:lnTo>
                <a:lnTo>
                  <a:pt x="0" y="456599"/>
                </a:lnTo>
                <a:lnTo>
                  <a:pt x="0" y="440403"/>
                </a:lnTo>
                <a:lnTo>
                  <a:pt x="41790" y="440403"/>
                </a:lnTo>
                <a:lnTo>
                  <a:pt x="41790" y="288411"/>
                </a:lnTo>
                <a:cubicBezTo>
                  <a:pt x="41790" y="284673"/>
                  <a:pt x="44285" y="281558"/>
                  <a:pt x="48028" y="280313"/>
                </a:cubicBezTo>
                <a:lnTo>
                  <a:pt x="147826" y="257888"/>
                </a:lnTo>
                <a:cubicBezTo>
                  <a:pt x="149073" y="257265"/>
                  <a:pt x="150321" y="257265"/>
                  <a:pt x="150944" y="257888"/>
                </a:cubicBezTo>
                <a:cubicBezTo>
                  <a:pt x="151568" y="257888"/>
                  <a:pt x="151568" y="257888"/>
                  <a:pt x="151568" y="257888"/>
                </a:cubicBezTo>
                <a:lnTo>
                  <a:pt x="166538" y="260380"/>
                </a:lnTo>
                <a:lnTo>
                  <a:pt x="166538" y="90323"/>
                </a:lnTo>
                <a:cubicBezTo>
                  <a:pt x="166538" y="86585"/>
                  <a:pt x="169033" y="83471"/>
                  <a:pt x="172775" y="82225"/>
                </a:cubicBezTo>
                <a:lnTo>
                  <a:pt x="263841" y="58554"/>
                </a:lnTo>
                <a:cubicBezTo>
                  <a:pt x="264465" y="58554"/>
                  <a:pt x="264465" y="58554"/>
                  <a:pt x="265088" y="58554"/>
                </a:cubicBezTo>
                <a:cubicBezTo>
                  <a:pt x="265712" y="58554"/>
                  <a:pt x="266336" y="57931"/>
                  <a:pt x="266960" y="58554"/>
                </a:cubicBezTo>
                <a:cubicBezTo>
                  <a:pt x="267584" y="58554"/>
                  <a:pt x="268208" y="58554"/>
                  <a:pt x="268208" y="58554"/>
                </a:cubicBezTo>
                <a:cubicBezTo>
                  <a:pt x="268832" y="58554"/>
                  <a:pt x="268832" y="58554"/>
                  <a:pt x="269455" y="58554"/>
                </a:cubicBezTo>
                <a:lnTo>
                  <a:pt x="299395" y="71012"/>
                </a:lnTo>
                <a:lnTo>
                  <a:pt x="299395" y="48588"/>
                </a:lnTo>
                <a:cubicBezTo>
                  <a:pt x="290038" y="44850"/>
                  <a:pt x="282553" y="35506"/>
                  <a:pt x="282553" y="24916"/>
                </a:cubicBezTo>
                <a:cubicBezTo>
                  <a:pt x="282553" y="11212"/>
                  <a:pt x="293780" y="0"/>
                  <a:pt x="307503" y="0"/>
                </a:cubicBezTo>
                <a:close/>
              </a:path>
            </a:pathLst>
          </a:custGeom>
          <a:solidFill>
            <a:schemeClr val="accent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57" name="椭圆 32"/>
          <p:cNvSpPr/>
          <p:nvPr/>
        </p:nvSpPr>
        <p:spPr>
          <a:xfrm>
            <a:off x="5867400" y="4069061"/>
            <a:ext cx="457200" cy="421679"/>
          </a:xfrm>
          <a:custGeom>
            <a:avLst/>
            <a:gdLst/>
            <a:ahLst/>
            <a:cxnLst/>
            <a:rect l="l" t="t" r="r" b="b"/>
            <a:pathLst>
              <a:path w="457200" h="421679">
                <a:moveTo>
                  <a:pt x="139306" y="174802"/>
                </a:moveTo>
                <a:cubicBezTo>
                  <a:pt x="155370" y="174802"/>
                  <a:pt x="167782" y="187912"/>
                  <a:pt x="167782" y="203207"/>
                </a:cubicBezTo>
                <a:lnTo>
                  <a:pt x="167782" y="275309"/>
                </a:lnTo>
                <a:cubicBezTo>
                  <a:pt x="167782" y="291332"/>
                  <a:pt x="155370" y="304442"/>
                  <a:pt x="139306" y="304442"/>
                </a:cubicBezTo>
                <a:cubicBezTo>
                  <a:pt x="123243" y="304442"/>
                  <a:pt x="110100" y="291332"/>
                  <a:pt x="110100" y="275309"/>
                </a:cubicBezTo>
                <a:lnTo>
                  <a:pt x="110100" y="203207"/>
                </a:lnTo>
                <a:cubicBezTo>
                  <a:pt x="110100" y="187912"/>
                  <a:pt x="123243" y="174802"/>
                  <a:pt x="139306" y="174802"/>
                </a:cubicBezTo>
                <a:close/>
                <a:moveTo>
                  <a:pt x="211555" y="145669"/>
                </a:moveTo>
                <a:cubicBezTo>
                  <a:pt x="226857" y="145669"/>
                  <a:pt x="239974" y="158779"/>
                  <a:pt x="239974" y="174802"/>
                </a:cubicBezTo>
                <a:lnTo>
                  <a:pt x="239974" y="275310"/>
                </a:lnTo>
                <a:cubicBezTo>
                  <a:pt x="239974" y="291333"/>
                  <a:pt x="227587" y="304443"/>
                  <a:pt x="211555" y="304443"/>
                </a:cubicBezTo>
                <a:cubicBezTo>
                  <a:pt x="195525" y="304443"/>
                  <a:pt x="182408" y="291333"/>
                  <a:pt x="182408" y="275310"/>
                </a:cubicBezTo>
                <a:lnTo>
                  <a:pt x="182408" y="174802"/>
                </a:lnTo>
                <a:cubicBezTo>
                  <a:pt x="182408" y="158779"/>
                  <a:pt x="195525" y="145669"/>
                  <a:pt x="211555" y="145669"/>
                </a:cubicBezTo>
                <a:close/>
                <a:moveTo>
                  <a:pt x="283075" y="117354"/>
                </a:moveTo>
                <a:cubicBezTo>
                  <a:pt x="299139" y="117354"/>
                  <a:pt x="312281" y="130458"/>
                  <a:pt x="312281" y="145745"/>
                </a:cubicBezTo>
                <a:lnTo>
                  <a:pt x="312281" y="275323"/>
                </a:lnTo>
                <a:cubicBezTo>
                  <a:pt x="312281" y="291338"/>
                  <a:pt x="299139" y="304442"/>
                  <a:pt x="283075" y="304442"/>
                </a:cubicBezTo>
                <a:cubicBezTo>
                  <a:pt x="267742" y="304442"/>
                  <a:pt x="254599" y="291338"/>
                  <a:pt x="254599" y="275323"/>
                </a:cubicBezTo>
                <a:lnTo>
                  <a:pt x="254599" y="145745"/>
                </a:lnTo>
                <a:cubicBezTo>
                  <a:pt x="254599" y="130458"/>
                  <a:pt x="267742" y="117354"/>
                  <a:pt x="283075" y="117354"/>
                </a:cubicBezTo>
                <a:close/>
                <a:moveTo>
                  <a:pt x="211528" y="0"/>
                </a:moveTo>
                <a:cubicBezTo>
                  <a:pt x="314375" y="0"/>
                  <a:pt x="401174" y="74285"/>
                  <a:pt x="418680" y="172605"/>
                </a:cubicBezTo>
                <a:lnTo>
                  <a:pt x="447856" y="172605"/>
                </a:lnTo>
                <a:cubicBezTo>
                  <a:pt x="451503" y="172605"/>
                  <a:pt x="454421" y="174789"/>
                  <a:pt x="455879" y="177702"/>
                </a:cubicBezTo>
                <a:cubicBezTo>
                  <a:pt x="458068" y="181344"/>
                  <a:pt x="457338" y="184985"/>
                  <a:pt x="455150" y="187898"/>
                </a:cubicBezTo>
                <a:lnTo>
                  <a:pt x="407009" y="245433"/>
                </a:lnTo>
                <a:cubicBezTo>
                  <a:pt x="404821" y="247618"/>
                  <a:pt x="402633" y="249074"/>
                  <a:pt x="399715" y="249074"/>
                </a:cubicBezTo>
                <a:cubicBezTo>
                  <a:pt x="396797" y="249074"/>
                  <a:pt x="393880" y="247618"/>
                  <a:pt x="392421" y="245433"/>
                </a:cubicBezTo>
                <a:lnTo>
                  <a:pt x="344280" y="187898"/>
                </a:lnTo>
                <a:cubicBezTo>
                  <a:pt x="341362" y="184985"/>
                  <a:pt x="341362" y="181344"/>
                  <a:pt x="342822" y="177702"/>
                </a:cubicBezTo>
                <a:cubicBezTo>
                  <a:pt x="344280" y="174789"/>
                  <a:pt x="347927" y="172605"/>
                  <a:pt x="351574" y="172605"/>
                </a:cubicBezTo>
                <a:lnTo>
                  <a:pt x="380021" y="172605"/>
                </a:lnTo>
                <a:cubicBezTo>
                  <a:pt x="362515" y="95406"/>
                  <a:pt x="293222" y="37871"/>
                  <a:pt x="211528" y="37871"/>
                </a:cubicBezTo>
                <a:cubicBezTo>
                  <a:pt x="115976" y="37871"/>
                  <a:pt x="38658" y="115798"/>
                  <a:pt x="38658" y="210475"/>
                </a:cubicBezTo>
                <a:cubicBezTo>
                  <a:pt x="38658" y="305881"/>
                  <a:pt x="115976" y="383080"/>
                  <a:pt x="211528" y="383080"/>
                </a:cubicBezTo>
                <a:cubicBezTo>
                  <a:pt x="272798" y="383080"/>
                  <a:pt x="330422" y="350306"/>
                  <a:pt x="361056" y="297141"/>
                </a:cubicBezTo>
                <a:cubicBezTo>
                  <a:pt x="366163" y="287674"/>
                  <a:pt x="377833" y="284761"/>
                  <a:pt x="387315" y="289858"/>
                </a:cubicBezTo>
                <a:cubicBezTo>
                  <a:pt x="396797" y="295685"/>
                  <a:pt x="399715" y="307338"/>
                  <a:pt x="394609" y="316078"/>
                </a:cubicBezTo>
                <a:cubicBezTo>
                  <a:pt x="356680" y="381623"/>
                  <a:pt x="286657" y="421679"/>
                  <a:pt x="211528" y="421679"/>
                </a:cubicBezTo>
                <a:cubicBezTo>
                  <a:pt x="94823" y="421679"/>
                  <a:pt x="0" y="327002"/>
                  <a:pt x="0" y="210475"/>
                </a:cubicBezTo>
                <a:cubicBezTo>
                  <a:pt x="0" y="94677"/>
                  <a:pt x="94823" y="0"/>
                  <a:pt x="211528" y="0"/>
                </a:cubicBezTo>
                <a:close/>
              </a:path>
            </a:pathLst>
          </a:custGeom>
          <a:solidFill>
            <a:schemeClr val="accent3"/>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58" name="椭圆 33"/>
          <p:cNvSpPr/>
          <p:nvPr/>
        </p:nvSpPr>
        <p:spPr>
          <a:xfrm>
            <a:off x="8767314" y="4051300"/>
            <a:ext cx="443131" cy="457200"/>
          </a:xfrm>
          <a:custGeom>
            <a:avLst/>
            <a:gdLst/>
            <a:ahLst/>
            <a:cxnLst/>
            <a:rect l="0" t="0" r="r" b="b"/>
            <a:pathLst>
              <a:path w="443131" h="457200">
                <a:moveTo>
                  <a:pt x="328895" y="214279"/>
                </a:moveTo>
                <a:cubicBezTo>
                  <a:pt x="328895" y="211627"/>
                  <a:pt x="327832" y="209506"/>
                  <a:pt x="326238" y="208445"/>
                </a:cubicBezTo>
                <a:cubicBezTo>
                  <a:pt x="324113" y="206854"/>
                  <a:pt x="320393" y="205793"/>
                  <a:pt x="314017" y="204202"/>
                </a:cubicBezTo>
                <a:cubicBezTo>
                  <a:pt x="302328" y="201550"/>
                  <a:pt x="294889" y="198898"/>
                  <a:pt x="291170" y="196246"/>
                </a:cubicBezTo>
                <a:cubicBezTo>
                  <a:pt x="286919" y="193064"/>
                  <a:pt x="285325" y="188290"/>
                  <a:pt x="285325" y="182456"/>
                </a:cubicBezTo>
                <a:cubicBezTo>
                  <a:pt x="285325" y="175030"/>
                  <a:pt x="287451" y="169726"/>
                  <a:pt x="292764" y="165483"/>
                </a:cubicBezTo>
                <a:cubicBezTo>
                  <a:pt x="298077" y="161240"/>
                  <a:pt x="304453" y="159118"/>
                  <a:pt x="313486" y="159118"/>
                </a:cubicBezTo>
                <a:cubicBezTo>
                  <a:pt x="321456" y="159118"/>
                  <a:pt x="327832" y="161770"/>
                  <a:pt x="333145" y="166013"/>
                </a:cubicBezTo>
                <a:cubicBezTo>
                  <a:pt x="338459" y="170257"/>
                  <a:pt x="341115" y="175561"/>
                  <a:pt x="341647" y="182986"/>
                </a:cubicBezTo>
                <a:lnTo>
                  <a:pt x="326769" y="182986"/>
                </a:lnTo>
                <a:cubicBezTo>
                  <a:pt x="326769" y="179804"/>
                  <a:pt x="325175" y="176621"/>
                  <a:pt x="322519" y="175030"/>
                </a:cubicBezTo>
                <a:cubicBezTo>
                  <a:pt x="319331" y="172909"/>
                  <a:pt x="316143" y="171848"/>
                  <a:pt x="311892" y="171848"/>
                </a:cubicBezTo>
                <a:cubicBezTo>
                  <a:pt x="307641" y="171848"/>
                  <a:pt x="304985" y="172378"/>
                  <a:pt x="302859" y="174500"/>
                </a:cubicBezTo>
                <a:cubicBezTo>
                  <a:pt x="300203" y="176091"/>
                  <a:pt x="299140" y="178213"/>
                  <a:pt x="299140" y="181395"/>
                </a:cubicBezTo>
                <a:cubicBezTo>
                  <a:pt x="299140" y="183516"/>
                  <a:pt x="300734" y="185108"/>
                  <a:pt x="302859" y="186168"/>
                </a:cubicBezTo>
                <a:cubicBezTo>
                  <a:pt x="304985" y="187760"/>
                  <a:pt x="309767" y="188820"/>
                  <a:pt x="316674" y="190412"/>
                </a:cubicBezTo>
                <a:cubicBezTo>
                  <a:pt x="327301" y="193064"/>
                  <a:pt x="334739" y="195716"/>
                  <a:pt x="337927" y="198898"/>
                </a:cubicBezTo>
                <a:cubicBezTo>
                  <a:pt x="341647" y="201550"/>
                  <a:pt x="343241" y="206854"/>
                  <a:pt x="343241" y="213219"/>
                </a:cubicBezTo>
                <a:cubicBezTo>
                  <a:pt x="343241" y="220114"/>
                  <a:pt x="340584" y="225418"/>
                  <a:pt x="335271" y="229661"/>
                </a:cubicBezTo>
                <a:cubicBezTo>
                  <a:pt x="329957" y="233374"/>
                  <a:pt x="322519" y="235495"/>
                  <a:pt x="313486" y="235495"/>
                </a:cubicBezTo>
                <a:cubicBezTo>
                  <a:pt x="304453" y="235495"/>
                  <a:pt x="297546" y="233374"/>
                  <a:pt x="292233" y="229130"/>
                </a:cubicBezTo>
                <a:cubicBezTo>
                  <a:pt x="286919" y="224887"/>
                  <a:pt x="284263" y="219053"/>
                  <a:pt x="283731" y="211097"/>
                </a:cubicBezTo>
                <a:lnTo>
                  <a:pt x="298609" y="211097"/>
                </a:lnTo>
                <a:cubicBezTo>
                  <a:pt x="298609" y="214810"/>
                  <a:pt x="300203" y="217992"/>
                  <a:pt x="302859" y="220114"/>
                </a:cubicBezTo>
                <a:cubicBezTo>
                  <a:pt x="305516" y="222235"/>
                  <a:pt x="308704" y="223296"/>
                  <a:pt x="313486" y="223296"/>
                </a:cubicBezTo>
                <a:cubicBezTo>
                  <a:pt x="318268" y="223296"/>
                  <a:pt x="321987" y="222235"/>
                  <a:pt x="325175" y="220644"/>
                </a:cubicBezTo>
                <a:cubicBezTo>
                  <a:pt x="327832" y="219053"/>
                  <a:pt x="328895" y="216931"/>
                  <a:pt x="328895" y="214279"/>
                </a:cubicBezTo>
                <a:close/>
                <a:moveTo>
                  <a:pt x="214127" y="233374"/>
                </a:moveTo>
                <a:lnTo>
                  <a:pt x="221034" y="233374"/>
                </a:lnTo>
                <a:lnTo>
                  <a:pt x="232192" y="176621"/>
                </a:lnTo>
                <a:lnTo>
                  <a:pt x="243881" y="233374"/>
                </a:lnTo>
                <a:lnTo>
                  <a:pt x="251320" y="233374"/>
                </a:lnTo>
                <a:lnTo>
                  <a:pt x="258759" y="233374"/>
                </a:lnTo>
                <a:lnTo>
                  <a:pt x="278418" y="161240"/>
                </a:lnTo>
                <a:lnTo>
                  <a:pt x="270979" y="161240"/>
                </a:lnTo>
                <a:lnTo>
                  <a:pt x="263541" y="161240"/>
                </a:lnTo>
                <a:lnTo>
                  <a:pt x="251320" y="213749"/>
                </a:lnTo>
                <a:lnTo>
                  <a:pt x="251320" y="213749"/>
                </a:lnTo>
                <a:lnTo>
                  <a:pt x="240693" y="161240"/>
                </a:lnTo>
                <a:lnTo>
                  <a:pt x="232723" y="161240"/>
                </a:lnTo>
                <a:lnTo>
                  <a:pt x="224753" y="161240"/>
                </a:lnTo>
                <a:lnTo>
                  <a:pt x="214658" y="214279"/>
                </a:lnTo>
                <a:lnTo>
                  <a:pt x="202438" y="161240"/>
                </a:lnTo>
                <a:lnTo>
                  <a:pt x="194468" y="161240"/>
                </a:lnTo>
                <a:lnTo>
                  <a:pt x="186498" y="161240"/>
                </a:lnTo>
                <a:lnTo>
                  <a:pt x="206688" y="233374"/>
                </a:lnTo>
                <a:lnTo>
                  <a:pt x="214127" y="233374"/>
                </a:lnTo>
                <a:close/>
                <a:moveTo>
                  <a:pt x="180653" y="227009"/>
                </a:moveTo>
                <a:lnTo>
                  <a:pt x="180653" y="220644"/>
                </a:lnTo>
                <a:lnTo>
                  <a:pt x="140803" y="220644"/>
                </a:lnTo>
                <a:lnTo>
                  <a:pt x="140803" y="202080"/>
                </a:lnTo>
                <a:lnTo>
                  <a:pt x="175871" y="202080"/>
                </a:lnTo>
                <a:lnTo>
                  <a:pt x="175871" y="195716"/>
                </a:lnTo>
                <a:lnTo>
                  <a:pt x="175871" y="189351"/>
                </a:lnTo>
                <a:lnTo>
                  <a:pt x="140803" y="189351"/>
                </a:lnTo>
                <a:lnTo>
                  <a:pt x="140803" y="173969"/>
                </a:lnTo>
                <a:lnTo>
                  <a:pt x="178528" y="173969"/>
                </a:lnTo>
                <a:lnTo>
                  <a:pt x="178528" y="167605"/>
                </a:lnTo>
                <a:lnTo>
                  <a:pt x="178528" y="161240"/>
                </a:lnTo>
                <a:lnTo>
                  <a:pt x="125394" y="161240"/>
                </a:lnTo>
                <a:lnTo>
                  <a:pt x="125394" y="233374"/>
                </a:lnTo>
                <a:lnTo>
                  <a:pt x="180653" y="233374"/>
                </a:lnTo>
                <a:lnTo>
                  <a:pt x="180653" y="227009"/>
                </a:lnTo>
                <a:lnTo>
                  <a:pt x="180653" y="227009"/>
                </a:lnTo>
                <a:close/>
                <a:moveTo>
                  <a:pt x="52071" y="161240"/>
                </a:moveTo>
                <a:lnTo>
                  <a:pt x="52071" y="233374"/>
                </a:lnTo>
                <a:lnTo>
                  <a:pt x="58978" y="233374"/>
                </a:lnTo>
                <a:lnTo>
                  <a:pt x="66417" y="233374"/>
                </a:lnTo>
                <a:lnTo>
                  <a:pt x="66417" y="181395"/>
                </a:lnTo>
                <a:lnTo>
                  <a:pt x="96171" y="233374"/>
                </a:lnTo>
                <a:lnTo>
                  <a:pt x="103610" y="233374"/>
                </a:lnTo>
                <a:lnTo>
                  <a:pt x="111048" y="233374"/>
                </a:lnTo>
                <a:lnTo>
                  <a:pt x="111048" y="161240"/>
                </a:lnTo>
                <a:lnTo>
                  <a:pt x="104141" y="161240"/>
                </a:lnTo>
                <a:lnTo>
                  <a:pt x="96702" y="161240"/>
                </a:lnTo>
                <a:lnTo>
                  <a:pt x="96702" y="212158"/>
                </a:lnTo>
                <a:lnTo>
                  <a:pt x="68011" y="161240"/>
                </a:lnTo>
                <a:lnTo>
                  <a:pt x="60041" y="161240"/>
                </a:lnTo>
                <a:lnTo>
                  <a:pt x="52071" y="161240"/>
                </a:lnTo>
                <a:close/>
                <a:moveTo>
                  <a:pt x="443131" y="0"/>
                </a:moveTo>
                <a:lnTo>
                  <a:pt x="443131" y="294369"/>
                </a:lnTo>
                <a:lnTo>
                  <a:pt x="394780" y="294369"/>
                </a:lnTo>
                <a:lnTo>
                  <a:pt x="394780" y="341044"/>
                </a:lnTo>
                <a:lnTo>
                  <a:pt x="292764" y="341044"/>
                </a:lnTo>
                <a:lnTo>
                  <a:pt x="223159" y="410525"/>
                </a:lnTo>
                <a:lnTo>
                  <a:pt x="223159" y="409465"/>
                </a:lnTo>
                <a:lnTo>
                  <a:pt x="174808" y="457200"/>
                </a:lnTo>
                <a:lnTo>
                  <a:pt x="174808" y="341044"/>
                </a:lnTo>
                <a:lnTo>
                  <a:pt x="0" y="341044"/>
                </a:lnTo>
                <a:lnTo>
                  <a:pt x="0" y="46675"/>
                </a:lnTo>
                <a:lnTo>
                  <a:pt x="48351" y="46675"/>
                </a:lnTo>
                <a:lnTo>
                  <a:pt x="48351" y="0"/>
                </a:lnTo>
                <a:lnTo>
                  <a:pt x="443131" y="0"/>
                </a:lnTo>
                <a:close/>
                <a:moveTo>
                  <a:pt x="375652" y="66299"/>
                </a:moveTo>
                <a:lnTo>
                  <a:pt x="67479" y="66299"/>
                </a:lnTo>
                <a:lnTo>
                  <a:pt x="57915" y="66299"/>
                </a:lnTo>
                <a:lnTo>
                  <a:pt x="48351" y="66299"/>
                </a:lnTo>
                <a:lnTo>
                  <a:pt x="19659" y="66299"/>
                </a:lnTo>
                <a:lnTo>
                  <a:pt x="19659" y="321419"/>
                </a:lnTo>
                <a:lnTo>
                  <a:pt x="194468" y="321419"/>
                </a:lnTo>
                <a:lnTo>
                  <a:pt x="194468" y="410525"/>
                </a:lnTo>
                <a:lnTo>
                  <a:pt x="223159" y="381884"/>
                </a:lnTo>
                <a:lnTo>
                  <a:pt x="232723" y="372337"/>
                </a:lnTo>
                <a:lnTo>
                  <a:pt x="242287" y="362259"/>
                </a:lnTo>
                <a:lnTo>
                  <a:pt x="283200" y="321419"/>
                </a:lnTo>
                <a:lnTo>
                  <a:pt x="284794" y="321419"/>
                </a:lnTo>
                <a:lnTo>
                  <a:pt x="298077" y="321419"/>
                </a:lnTo>
                <a:lnTo>
                  <a:pt x="311892" y="321419"/>
                </a:lnTo>
                <a:lnTo>
                  <a:pt x="375652" y="321419"/>
                </a:lnTo>
                <a:lnTo>
                  <a:pt x="375652" y="293839"/>
                </a:lnTo>
                <a:lnTo>
                  <a:pt x="375652" y="284291"/>
                </a:lnTo>
                <a:lnTo>
                  <a:pt x="375652" y="274744"/>
                </a:lnTo>
                <a:lnTo>
                  <a:pt x="375652" y="66299"/>
                </a:lnTo>
                <a:lnTo>
                  <a:pt x="375652" y="66299"/>
                </a:lnTo>
                <a:close/>
                <a:moveTo>
                  <a:pt x="424003" y="19625"/>
                </a:moveTo>
                <a:lnTo>
                  <a:pt x="67479" y="19625"/>
                </a:lnTo>
                <a:lnTo>
                  <a:pt x="67479" y="46675"/>
                </a:lnTo>
                <a:lnTo>
                  <a:pt x="394780" y="46675"/>
                </a:lnTo>
                <a:lnTo>
                  <a:pt x="394780" y="274744"/>
                </a:lnTo>
                <a:lnTo>
                  <a:pt x="424003" y="274744"/>
                </a:lnTo>
                <a:lnTo>
                  <a:pt x="424003" y="19625"/>
                </a:lnTo>
                <a:lnTo>
                  <a:pt x="424003" y="19625"/>
                </a:lnTo>
                <a:close/>
              </a:path>
            </a:pathLst>
          </a:custGeom>
          <a:solidFill>
            <a:schemeClr val="accent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grpSp>
        <p:nvGrpSpPr>
          <p:cNvPr id="35" name="组合 34"/>
          <p:cNvGrpSpPr/>
          <p:nvPr/>
        </p:nvGrpSpPr>
        <p:grpSpPr>
          <a:xfrm>
            <a:off x="2098773" y="2541358"/>
            <a:ext cx="2208695" cy="1335082"/>
            <a:chOff x="7885240" y="3406519"/>
            <a:chExt cx="2208695" cy="1335082"/>
          </a:xfrm>
        </p:grpSpPr>
        <p:sp>
          <p:nvSpPr>
            <p:cNvPr id="36" name="矩形 35"/>
            <p:cNvSpPr/>
            <p:nvPr/>
          </p:nvSpPr>
          <p:spPr>
            <a:xfrm>
              <a:off x="7885240" y="3747033"/>
              <a:ext cx="2208695" cy="994568"/>
            </a:xfrm>
            <a:prstGeom prst="rect">
              <a:avLst/>
            </a:prstGeom>
          </p:spPr>
          <p:txBody>
            <a:bodyPr wrap="square">
              <a:spAutoFit/>
            </a:bodyPr>
            <a:lstStyle/>
            <a:p>
              <a:pPr algn="ctr">
                <a:lnSpc>
                  <a:spcPct val="125000"/>
                </a:lnSpc>
              </a:pPr>
              <a:r>
                <a:rPr lang="zh-CN" sz="1200">
                  <a:solidFill>
                    <a:schemeClr val="tx1">
                      <a:lumMod val="75000"/>
                      <a:lumOff val="25000"/>
                    </a:schemeClr>
                  </a:solidFill>
                  <a:latin typeface="微软雅黑"/>
                  <a:ea typeface="微软雅黑"/>
                </a:rPr>
                <a:t>用户可以在投影仪或者计算机上进行演示也可以将演示文稿打印出来制作成胶片用户可以在投影仪</a:t>
              </a:r>
            </a:p>
          </p:txBody>
        </p:sp>
        <p:sp>
          <p:nvSpPr>
            <p:cNvPr id="37" name="矩形 36"/>
            <p:cNvSpPr/>
            <p:nvPr/>
          </p:nvSpPr>
          <p:spPr>
            <a:xfrm>
              <a:off x="7964311" y="3406519"/>
              <a:ext cx="2050552" cy="396583"/>
            </a:xfrm>
            <a:prstGeom prst="rect">
              <a:avLst/>
            </a:prstGeom>
          </p:spPr>
          <p:txBody>
            <a:bodyPr wrap="square">
              <a:spAutoFit/>
            </a:bodyPr>
            <a:lstStyle/>
            <a:p>
              <a:pPr algn="ctr">
                <a:lnSpc>
                  <a:spcPct val="120000"/>
                </a:lnSpc>
              </a:pPr>
              <a:r>
                <a:rPr lang="zh-CN" b="1">
                  <a:latin typeface="微软雅黑"/>
                  <a:ea typeface="微软雅黑"/>
                </a:rPr>
                <a:t>资金缺口</a:t>
              </a:r>
            </a:p>
          </p:txBody>
        </p:sp>
      </p:grpSp>
      <p:grpSp>
        <p:nvGrpSpPr>
          <p:cNvPr id="38" name="组合 37"/>
          <p:cNvGrpSpPr/>
          <p:nvPr/>
        </p:nvGrpSpPr>
        <p:grpSpPr>
          <a:xfrm>
            <a:off x="5002043" y="2541358"/>
            <a:ext cx="2208695" cy="1335082"/>
            <a:chOff x="7885240" y="3406519"/>
            <a:chExt cx="2208695" cy="1335082"/>
          </a:xfrm>
        </p:grpSpPr>
        <p:sp>
          <p:nvSpPr>
            <p:cNvPr id="39" name="矩形 38"/>
            <p:cNvSpPr/>
            <p:nvPr/>
          </p:nvSpPr>
          <p:spPr>
            <a:xfrm>
              <a:off x="7885240" y="3747033"/>
              <a:ext cx="2208695" cy="994568"/>
            </a:xfrm>
            <a:prstGeom prst="rect">
              <a:avLst/>
            </a:prstGeom>
          </p:spPr>
          <p:txBody>
            <a:bodyPr wrap="square">
              <a:spAutoFit/>
            </a:bodyPr>
            <a:lstStyle/>
            <a:p>
              <a:pPr algn="ctr">
                <a:lnSpc>
                  <a:spcPct val="125000"/>
                </a:lnSpc>
              </a:pPr>
              <a:r>
                <a:rPr lang="zh-CN" sz="1200">
                  <a:solidFill>
                    <a:schemeClr val="tx1">
                      <a:lumMod val="75000"/>
                      <a:lumOff val="25000"/>
                    </a:schemeClr>
                  </a:solidFill>
                  <a:latin typeface="微软雅黑"/>
                  <a:ea typeface="微软雅黑"/>
                </a:rPr>
                <a:t>用户可以在投影仪或者计算机上进行演示也可以将演示文稿打印出来制作成胶片用户可以在投影仪</a:t>
              </a:r>
            </a:p>
          </p:txBody>
        </p:sp>
        <p:sp>
          <p:nvSpPr>
            <p:cNvPr id="40" name="矩形 39"/>
            <p:cNvSpPr/>
            <p:nvPr/>
          </p:nvSpPr>
          <p:spPr>
            <a:xfrm>
              <a:off x="7964311" y="3406519"/>
              <a:ext cx="2050552" cy="396583"/>
            </a:xfrm>
            <a:prstGeom prst="rect">
              <a:avLst/>
            </a:prstGeom>
          </p:spPr>
          <p:txBody>
            <a:bodyPr wrap="square">
              <a:spAutoFit/>
            </a:bodyPr>
            <a:lstStyle/>
            <a:p>
              <a:pPr algn="ctr">
                <a:lnSpc>
                  <a:spcPct val="120000"/>
                </a:lnSpc>
              </a:pPr>
              <a:r>
                <a:rPr lang="zh-CN" b="1">
                  <a:latin typeface="微软雅黑"/>
                  <a:ea typeface="微软雅黑"/>
                </a:rPr>
                <a:t>资金缺口</a:t>
              </a:r>
            </a:p>
          </p:txBody>
        </p:sp>
      </p:grpSp>
      <p:grpSp>
        <p:nvGrpSpPr>
          <p:cNvPr id="41" name="组合 40"/>
          <p:cNvGrpSpPr/>
          <p:nvPr/>
        </p:nvGrpSpPr>
        <p:grpSpPr>
          <a:xfrm>
            <a:off x="7884531" y="2541358"/>
            <a:ext cx="2208695" cy="1335082"/>
            <a:chOff x="7885240" y="3406519"/>
            <a:chExt cx="2208695" cy="1335082"/>
          </a:xfrm>
        </p:grpSpPr>
        <p:sp>
          <p:nvSpPr>
            <p:cNvPr id="42" name="矩形 41"/>
            <p:cNvSpPr/>
            <p:nvPr/>
          </p:nvSpPr>
          <p:spPr>
            <a:xfrm>
              <a:off x="7885240" y="3747033"/>
              <a:ext cx="2208695" cy="994568"/>
            </a:xfrm>
            <a:prstGeom prst="rect">
              <a:avLst/>
            </a:prstGeom>
          </p:spPr>
          <p:txBody>
            <a:bodyPr wrap="square">
              <a:spAutoFit/>
            </a:bodyPr>
            <a:lstStyle/>
            <a:p>
              <a:pPr algn="ctr">
                <a:lnSpc>
                  <a:spcPct val="125000"/>
                </a:lnSpc>
              </a:pPr>
              <a:r>
                <a:rPr lang="zh-CN" sz="1200">
                  <a:solidFill>
                    <a:schemeClr val="tx1">
                      <a:lumMod val="75000"/>
                      <a:lumOff val="25000"/>
                    </a:schemeClr>
                  </a:solidFill>
                  <a:latin typeface="微软雅黑"/>
                  <a:ea typeface="微软雅黑"/>
                </a:rPr>
                <a:t>用户可以在投影仪或者计算机上进行演示也可以将演示文稿打印出来制作成胶片用户可以在投影仪</a:t>
              </a:r>
            </a:p>
          </p:txBody>
        </p:sp>
        <p:sp>
          <p:nvSpPr>
            <p:cNvPr id="43" name="矩形 42"/>
            <p:cNvSpPr/>
            <p:nvPr/>
          </p:nvSpPr>
          <p:spPr>
            <a:xfrm>
              <a:off x="7964311" y="3406519"/>
              <a:ext cx="2050552" cy="396583"/>
            </a:xfrm>
            <a:prstGeom prst="rect">
              <a:avLst/>
            </a:prstGeom>
          </p:spPr>
          <p:txBody>
            <a:bodyPr wrap="square">
              <a:spAutoFit/>
            </a:bodyPr>
            <a:lstStyle/>
            <a:p>
              <a:pPr algn="ctr">
                <a:lnSpc>
                  <a:spcPct val="120000"/>
                </a:lnSpc>
              </a:pPr>
              <a:r>
                <a:rPr lang="zh-CN" b="1">
                  <a:latin typeface="微软雅黑"/>
                  <a:ea typeface="微软雅黑"/>
                </a:rPr>
                <a:t>资金缺口</a:t>
              </a:r>
            </a:p>
          </p:txBody>
        </p:sp>
      </p:grpSp>
      <p:grpSp>
        <p:nvGrpSpPr>
          <p:cNvPr id="44" name="组合 43"/>
          <p:cNvGrpSpPr/>
          <p:nvPr/>
        </p:nvGrpSpPr>
        <p:grpSpPr>
          <a:xfrm>
            <a:off x="2098773" y="4674958"/>
            <a:ext cx="2208695" cy="1335082"/>
            <a:chOff x="7885240" y="3406519"/>
            <a:chExt cx="2208695" cy="1335082"/>
          </a:xfrm>
        </p:grpSpPr>
        <p:sp>
          <p:nvSpPr>
            <p:cNvPr id="45" name="矩形 44"/>
            <p:cNvSpPr/>
            <p:nvPr/>
          </p:nvSpPr>
          <p:spPr>
            <a:xfrm>
              <a:off x="7885240" y="3747033"/>
              <a:ext cx="2208695" cy="994568"/>
            </a:xfrm>
            <a:prstGeom prst="rect">
              <a:avLst/>
            </a:prstGeom>
          </p:spPr>
          <p:txBody>
            <a:bodyPr wrap="square">
              <a:spAutoFit/>
            </a:bodyPr>
            <a:lstStyle/>
            <a:p>
              <a:pPr algn="ctr">
                <a:lnSpc>
                  <a:spcPct val="125000"/>
                </a:lnSpc>
              </a:pPr>
              <a:r>
                <a:rPr lang="zh-CN" sz="1200">
                  <a:solidFill>
                    <a:schemeClr val="tx1">
                      <a:lumMod val="75000"/>
                      <a:lumOff val="25000"/>
                    </a:schemeClr>
                  </a:solidFill>
                  <a:latin typeface="微软雅黑"/>
                  <a:ea typeface="微软雅黑"/>
                </a:rPr>
                <a:t>用户可以在投影仪或者计算机上进行演示也可以将演示文稿打印出来制作成胶片用户可以在投影仪</a:t>
              </a:r>
            </a:p>
          </p:txBody>
        </p:sp>
        <p:sp>
          <p:nvSpPr>
            <p:cNvPr id="46" name="矩形 45"/>
            <p:cNvSpPr/>
            <p:nvPr/>
          </p:nvSpPr>
          <p:spPr>
            <a:xfrm>
              <a:off x="7964311" y="3406519"/>
              <a:ext cx="2050552" cy="396583"/>
            </a:xfrm>
            <a:prstGeom prst="rect">
              <a:avLst/>
            </a:prstGeom>
          </p:spPr>
          <p:txBody>
            <a:bodyPr wrap="square">
              <a:spAutoFit/>
            </a:bodyPr>
            <a:lstStyle/>
            <a:p>
              <a:pPr algn="ctr">
                <a:lnSpc>
                  <a:spcPct val="120000"/>
                </a:lnSpc>
              </a:pPr>
              <a:r>
                <a:rPr lang="zh-CN" b="1">
                  <a:latin typeface="微软雅黑"/>
                  <a:ea typeface="微软雅黑"/>
                </a:rPr>
                <a:t>资金缺口</a:t>
              </a:r>
            </a:p>
          </p:txBody>
        </p:sp>
      </p:grpSp>
      <p:grpSp>
        <p:nvGrpSpPr>
          <p:cNvPr id="47" name="组合 46"/>
          <p:cNvGrpSpPr/>
          <p:nvPr/>
        </p:nvGrpSpPr>
        <p:grpSpPr>
          <a:xfrm>
            <a:off x="5002043" y="4674958"/>
            <a:ext cx="2208695" cy="1335082"/>
            <a:chOff x="7885240" y="3406519"/>
            <a:chExt cx="2208695" cy="1335082"/>
          </a:xfrm>
        </p:grpSpPr>
        <p:sp>
          <p:nvSpPr>
            <p:cNvPr id="48" name="矩形 47"/>
            <p:cNvSpPr/>
            <p:nvPr/>
          </p:nvSpPr>
          <p:spPr>
            <a:xfrm>
              <a:off x="7885240" y="3747033"/>
              <a:ext cx="2208695" cy="994568"/>
            </a:xfrm>
            <a:prstGeom prst="rect">
              <a:avLst/>
            </a:prstGeom>
          </p:spPr>
          <p:txBody>
            <a:bodyPr wrap="square">
              <a:spAutoFit/>
            </a:bodyPr>
            <a:lstStyle/>
            <a:p>
              <a:pPr algn="ctr">
                <a:lnSpc>
                  <a:spcPct val="125000"/>
                </a:lnSpc>
              </a:pPr>
              <a:r>
                <a:rPr lang="zh-CN" sz="1200">
                  <a:solidFill>
                    <a:schemeClr val="tx1">
                      <a:lumMod val="75000"/>
                      <a:lumOff val="25000"/>
                    </a:schemeClr>
                  </a:solidFill>
                  <a:latin typeface="微软雅黑"/>
                  <a:ea typeface="微软雅黑"/>
                </a:rPr>
                <a:t>用户可以在投影仪或者计算机上进行演示也可以将演示文稿打印出来制作成胶片用户可以在投影仪</a:t>
              </a:r>
            </a:p>
          </p:txBody>
        </p:sp>
        <p:sp>
          <p:nvSpPr>
            <p:cNvPr id="49" name="矩形 48"/>
            <p:cNvSpPr/>
            <p:nvPr/>
          </p:nvSpPr>
          <p:spPr>
            <a:xfrm>
              <a:off x="7964311" y="3406519"/>
              <a:ext cx="2050552" cy="396583"/>
            </a:xfrm>
            <a:prstGeom prst="rect">
              <a:avLst/>
            </a:prstGeom>
          </p:spPr>
          <p:txBody>
            <a:bodyPr wrap="square">
              <a:spAutoFit/>
            </a:bodyPr>
            <a:lstStyle/>
            <a:p>
              <a:pPr algn="ctr">
                <a:lnSpc>
                  <a:spcPct val="120000"/>
                </a:lnSpc>
              </a:pPr>
              <a:r>
                <a:rPr lang="zh-CN" b="1">
                  <a:latin typeface="微软雅黑"/>
                  <a:ea typeface="微软雅黑"/>
                </a:rPr>
                <a:t>资金缺口</a:t>
              </a:r>
            </a:p>
          </p:txBody>
        </p:sp>
      </p:grpSp>
      <p:grpSp>
        <p:nvGrpSpPr>
          <p:cNvPr id="50" name="组合 49"/>
          <p:cNvGrpSpPr/>
          <p:nvPr/>
        </p:nvGrpSpPr>
        <p:grpSpPr>
          <a:xfrm>
            <a:off x="7884531" y="4674958"/>
            <a:ext cx="2208695" cy="1335082"/>
            <a:chOff x="7885240" y="3406519"/>
            <a:chExt cx="2208695" cy="1335082"/>
          </a:xfrm>
        </p:grpSpPr>
        <p:sp>
          <p:nvSpPr>
            <p:cNvPr id="51" name="矩形 50"/>
            <p:cNvSpPr/>
            <p:nvPr/>
          </p:nvSpPr>
          <p:spPr>
            <a:xfrm>
              <a:off x="7885240" y="3747033"/>
              <a:ext cx="2208695" cy="994568"/>
            </a:xfrm>
            <a:prstGeom prst="rect">
              <a:avLst/>
            </a:prstGeom>
          </p:spPr>
          <p:txBody>
            <a:bodyPr wrap="square">
              <a:spAutoFit/>
            </a:bodyPr>
            <a:lstStyle/>
            <a:p>
              <a:pPr algn="ctr">
                <a:lnSpc>
                  <a:spcPct val="125000"/>
                </a:lnSpc>
              </a:pPr>
              <a:r>
                <a:rPr lang="zh-CN" sz="1200">
                  <a:solidFill>
                    <a:schemeClr val="tx1">
                      <a:lumMod val="75000"/>
                      <a:lumOff val="25000"/>
                    </a:schemeClr>
                  </a:solidFill>
                  <a:latin typeface="微软雅黑"/>
                  <a:ea typeface="微软雅黑"/>
                </a:rPr>
                <a:t>用户可以在投影仪或者计算机上进行演示也可以将演示文稿打印出来制作成胶片用户可以在投影仪</a:t>
              </a:r>
            </a:p>
          </p:txBody>
        </p:sp>
        <p:sp>
          <p:nvSpPr>
            <p:cNvPr id="52" name="矩形 51"/>
            <p:cNvSpPr/>
            <p:nvPr/>
          </p:nvSpPr>
          <p:spPr>
            <a:xfrm>
              <a:off x="7964311" y="3406519"/>
              <a:ext cx="2050552" cy="396583"/>
            </a:xfrm>
            <a:prstGeom prst="rect">
              <a:avLst/>
            </a:prstGeom>
          </p:spPr>
          <p:txBody>
            <a:bodyPr wrap="square">
              <a:spAutoFit/>
            </a:bodyPr>
            <a:lstStyle/>
            <a:p>
              <a:pPr algn="ctr">
                <a:lnSpc>
                  <a:spcPct val="120000"/>
                </a:lnSpc>
              </a:pPr>
              <a:r>
                <a:rPr lang="zh-CN" b="1">
                  <a:latin typeface="微软雅黑"/>
                  <a:ea typeface="微软雅黑"/>
                </a:rPr>
                <a:t>资金缺口</a:t>
              </a:r>
            </a:p>
          </p:txBody>
        </p:sp>
      </p:grpSp>
      <p:sp>
        <p:nvSpPr>
          <p:cNvPr id="26" name="文本框 25"/>
          <p:cNvSpPr txBox="1"/>
          <p:nvPr/>
        </p:nvSpPr>
        <p:spPr>
          <a:xfrm>
            <a:off x="856343" y="661257"/>
            <a:ext cx="3394209" cy="523221"/>
          </a:xfrm>
          <a:prstGeom prst="rect">
            <a:avLst/>
          </a:prstGeom>
          <a:noFill/>
        </p:spPr>
        <p:txBody>
          <a:bodyPr wrap="square">
            <a:spAutoFit/>
          </a:bodyPr>
          <a:lstStyle/>
          <a:p>
            <a:r>
              <a:rPr lang="zh-CN" sz="2800" b="1">
                <a:latin typeface="微软雅黑"/>
                <a:ea typeface="微软雅黑"/>
              </a:rPr>
              <a:t>财务计划报表</a:t>
            </a:r>
          </a:p>
        </p:txBody>
      </p:sp>
      <p:cxnSp>
        <p:nvCxnSpPr>
          <p:cNvPr id="28" name="直接连接符 27"/>
          <p:cNvCxnSpPr/>
          <p:nvPr/>
        </p:nvCxnSpPr>
        <p:spPr>
          <a:xfrm>
            <a:off x="0" y="1210357"/>
            <a:ext cx="5239657" cy="0"/>
          </a:xfrm>
          <a:prstGeom prst="line">
            <a:avLst/>
          </a:prstGeom>
          <a:ln w="19050">
            <a:solidFill>
              <a:schemeClr val="bg1">
                <a:lumMod val="75000"/>
              </a:schemeClr>
            </a:solidFill>
            <a:prstDash val="solid"/>
            <a:miter/>
          </a:ln>
        </p:spPr>
      </p:cxnSp>
      <p:cxnSp>
        <p:nvCxnSpPr>
          <p:cNvPr id="29" name="直接连接符 28"/>
          <p:cNvCxnSpPr/>
          <p:nvPr/>
        </p:nvCxnSpPr>
        <p:spPr>
          <a:xfrm>
            <a:off x="856343" y="1311958"/>
            <a:ext cx="5239657" cy="0"/>
          </a:xfrm>
          <a:prstGeom prst="line">
            <a:avLst/>
          </a:prstGeom>
          <a:ln w="3175">
            <a:solidFill>
              <a:schemeClr val="bg1">
                <a:lumMod val="85000"/>
              </a:schemeClr>
            </a:solidFill>
            <a:prstDash val="solid"/>
            <a:miter/>
          </a:ln>
        </p:spPr>
      </p:cxn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500"/>
                                        <p:tgtEl>
                                          <p:spTgt spid="58"/>
                                        </p:tgtEl>
                                      </p:cBhvr>
                                    </p:animEffect>
                                  </p:childTnLst>
                                </p:cTn>
                              </p:par>
                              <p:par>
                                <p:cTn id="30" presetID="10" presetClass="entr" presetSubtype="0" fill="hold"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par>
                                <p:cTn id="33" presetID="10"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par>
                          <p:cTn id="40" fill="hold">
                            <p:stCondLst>
                              <p:cond delay="5000"/>
                            </p:stCondLst>
                            <p:childTnLst>
                              <p:par>
                                <p:cTn id="41" presetID="10" presetClass="entr" presetSubtype="0"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par>
                          <p:cTn id="44" fill="hold">
                            <p:stCondLst>
                              <p:cond delay="5500"/>
                            </p:stCondLst>
                            <p:childTnLst>
                              <p:par>
                                <p:cTn id="45" presetID="10" presetClass="entr" presetSubtype="0" fill="hold" nodeType="after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1176164" y="2041284"/>
            <a:ext cx="4498461" cy="886753"/>
            <a:chOff x="1367579" y="1996834"/>
            <a:chExt cx="4498461" cy="886753"/>
          </a:xfrm>
        </p:grpSpPr>
        <p:grpSp>
          <p:nvGrpSpPr>
            <p:cNvPr id="64" name="组合 63"/>
            <p:cNvGrpSpPr/>
            <p:nvPr/>
          </p:nvGrpSpPr>
          <p:grpSpPr>
            <a:xfrm>
              <a:off x="2123229" y="1996834"/>
              <a:ext cx="3742811" cy="886753"/>
              <a:chOff x="7483989" y="3433235"/>
              <a:chExt cx="3742811" cy="886753"/>
            </a:xfrm>
          </p:grpSpPr>
          <p:sp>
            <p:nvSpPr>
              <p:cNvPr id="68" name="矩形 67"/>
              <p:cNvSpPr/>
              <p:nvPr/>
            </p:nvSpPr>
            <p:spPr>
              <a:xfrm>
                <a:off x="7483989" y="3732519"/>
                <a:ext cx="3742811" cy="587469"/>
              </a:xfrm>
              <a:prstGeom prst="rect">
                <a:avLst/>
              </a:prstGeom>
              <a:ln>
                <a:noFill/>
              </a:ln>
            </p:spPr>
            <p:txBody>
              <a:bodyPr wrap="square">
                <a:spAutoFit/>
              </a:bodyP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just">
                  <a:lnSpc>
                    <a:spcPct val="120000"/>
                  </a:lnSpc>
                </a:pPr>
                <a:r>
                  <a:rPr lang="zh-CN" sz="1400">
                    <a:solidFill>
                      <a:schemeClr val="tx1">
                        <a:lumMod val="75000"/>
                        <a:lumOff val="25000"/>
                      </a:schemeClr>
                    </a:solidFill>
                    <a:latin typeface="微软雅黑"/>
                    <a:ea typeface="微软雅黑"/>
                  </a:rPr>
                  <a:t>用户可以在投影仪或者计算机上进行演示也可以将演示文稿打印出来制作成胶片</a:t>
                </a:r>
              </a:p>
            </p:txBody>
          </p:sp>
          <p:sp>
            <p:nvSpPr>
              <p:cNvPr id="69" name="矩形 68"/>
              <p:cNvSpPr/>
              <p:nvPr/>
            </p:nvSpPr>
            <p:spPr>
              <a:xfrm>
                <a:off x="7483989" y="3433235"/>
                <a:ext cx="2050552" cy="396583"/>
              </a:xfrm>
              <a:prstGeom prst="rect">
                <a:avLst/>
              </a:prstGeom>
              <a:ln>
                <a:noFill/>
              </a:ln>
            </p:spPr>
            <p:txBody>
              <a:bodyPr wrap="square">
                <a:spAutoFit/>
              </a:bodyP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just">
                  <a:lnSpc>
                    <a:spcPct val="120000"/>
                  </a:lnSpc>
                </a:pPr>
                <a:r>
                  <a:rPr lang="zh-CN" b="1">
                    <a:latin typeface="微软雅黑"/>
                    <a:ea typeface="微软雅黑"/>
                  </a:rPr>
                  <a:t>融资计划</a:t>
                </a:r>
              </a:p>
            </p:txBody>
          </p:sp>
        </p:grpSp>
        <p:grpSp>
          <p:nvGrpSpPr>
            <p:cNvPr id="65" name="组合 64"/>
            <p:cNvGrpSpPr/>
            <p:nvPr/>
          </p:nvGrpSpPr>
          <p:grpSpPr>
            <a:xfrm>
              <a:off x="1367579" y="2122141"/>
              <a:ext cx="584200" cy="584200"/>
              <a:chOff x="1028700" y="1853169"/>
              <a:chExt cx="787400" cy="787400"/>
            </a:xfrm>
          </p:grpSpPr>
          <p:sp>
            <p:nvSpPr>
              <p:cNvPr id="66" name="椭圆 65"/>
              <p:cNvSpPr/>
              <p:nvPr/>
            </p:nvSpPr>
            <p:spPr>
              <a:xfrm>
                <a:off x="1028700" y="1853169"/>
                <a:ext cx="787400" cy="787400"/>
              </a:xfrm>
              <a:prstGeom prst="ellipse">
                <a:avLst/>
              </a:prstGeom>
              <a:solidFill>
                <a:schemeClr val="accent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67" name="椭圆 24"/>
              <p:cNvSpPr/>
              <p:nvPr/>
            </p:nvSpPr>
            <p:spPr>
              <a:xfrm>
                <a:off x="1237694" y="2102876"/>
                <a:ext cx="369412" cy="287986"/>
              </a:xfrm>
              <a:custGeom>
                <a:avLst/>
                <a:gdLst/>
                <a:ahLst/>
                <a:cxnLst/>
                <a:rect l="l" t="t" r="r" b="b"/>
                <a:pathLst>
                  <a:path w="369412" h="287986">
                    <a:moveTo>
                      <a:pt x="290723" y="47752"/>
                    </a:moveTo>
                    <a:cubicBezTo>
                      <a:pt x="292181" y="44831"/>
                      <a:pt x="296558" y="46292"/>
                      <a:pt x="298016" y="49213"/>
                    </a:cubicBezTo>
                    <a:cubicBezTo>
                      <a:pt x="299474" y="50672"/>
                      <a:pt x="299474" y="55054"/>
                      <a:pt x="296558" y="56515"/>
                    </a:cubicBezTo>
                    <a:cubicBezTo>
                      <a:pt x="92364" y="193790"/>
                      <a:pt x="92364" y="193790"/>
                      <a:pt x="92364" y="193790"/>
                    </a:cubicBezTo>
                    <a:cubicBezTo>
                      <a:pt x="92364" y="268270"/>
                      <a:pt x="92364" y="268270"/>
                      <a:pt x="92364" y="268270"/>
                    </a:cubicBezTo>
                    <a:lnTo>
                      <a:pt x="111326" y="249284"/>
                    </a:lnTo>
                    <a:cubicBezTo>
                      <a:pt x="112784" y="246364"/>
                      <a:pt x="117159" y="246364"/>
                      <a:pt x="120077" y="249284"/>
                    </a:cubicBezTo>
                    <a:cubicBezTo>
                      <a:pt x="121535" y="250745"/>
                      <a:pt x="121535" y="255126"/>
                      <a:pt x="120077" y="258047"/>
                    </a:cubicBezTo>
                    <a:cubicBezTo>
                      <a:pt x="90906" y="285795"/>
                      <a:pt x="90906" y="285795"/>
                      <a:pt x="90906" y="285795"/>
                    </a:cubicBezTo>
                    <a:cubicBezTo>
                      <a:pt x="87989" y="288715"/>
                      <a:pt x="85072" y="288715"/>
                      <a:pt x="82155" y="285795"/>
                    </a:cubicBezTo>
                    <a:cubicBezTo>
                      <a:pt x="82155" y="284334"/>
                      <a:pt x="80696" y="282873"/>
                      <a:pt x="80696" y="281413"/>
                    </a:cubicBezTo>
                    <a:cubicBezTo>
                      <a:pt x="80696" y="235410"/>
                      <a:pt x="80696" y="212409"/>
                      <a:pt x="80696" y="200910"/>
                    </a:cubicBezTo>
                    <a:lnTo>
                      <a:pt x="80696" y="192547"/>
                    </a:lnTo>
                    <a:lnTo>
                      <a:pt x="82091" y="193935"/>
                    </a:lnTo>
                    <a:cubicBezTo>
                      <a:pt x="85024" y="196852"/>
                      <a:pt x="87955" y="196852"/>
                      <a:pt x="90888" y="193935"/>
                    </a:cubicBezTo>
                    <a:cubicBezTo>
                      <a:pt x="92353" y="192477"/>
                      <a:pt x="92353" y="188103"/>
                      <a:pt x="90888" y="186645"/>
                    </a:cubicBezTo>
                    <a:cubicBezTo>
                      <a:pt x="90888" y="186645"/>
                      <a:pt x="90888" y="186645"/>
                      <a:pt x="89720" y="185483"/>
                    </a:cubicBezTo>
                    <a:lnTo>
                      <a:pt x="87003" y="182781"/>
                    </a:lnTo>
                    <a:lnTo>
                      <a:pt x="151976" y="139716"/>
                    </a:lnTo>
                    <a:cubicBezTo>
                      <a:pt x="290723" y="47752"/>
                      <a:pt x="290723" y="47752"/>
                      <a:pt x="290723" y="47752"/>
                    </a:cubicBezTo>
                    <a:close/>
                    <a:moveTo>
                      <a:pt x="363548" y="0"/>
                    </a:moveTo>
                    <a:cubicBezTo>
                      <a:pt x="366481" y="0"/>
                      <a:pt x="369412" y="2917"/>
                      <a:pt x="369412" y="5833"/>
                    </a:cubicBezTo>
                    <a:cubicBezTo>
                      <a:pt x="369412" y="17498"/>
                      <a:pt x="369412" y="17498"/>
                      <a:pt x="369412" y="17498"/>
                    </a:cubicBezTo>
                    <a:cubicBezTo>
                      <a:pt x="369412" y="18956"/>
                      <a:pt x="369412" y="20414"/>
                      <a:pt x="367946" y="20414"/>
                    </a:cubicBezTo>
                    <a:cubicBezTo>
                      <a:pt x="183240" y="285799"/>
                      <a:pt x="183240" y="285799"/>
                      <a:pt x="183240" y="285799"/>
                    </a:cubicBezTo>
                    <a:cubicBezTo>
                      <a:pt x="180308" y="288716"/>
                      <a:pt x="177376" y="288716"/>
                      <a:pt x="174445" y="285799"/>
                    </a:cubicBezTo>
                    <a:lnTo>
                      <a:pt x="105547" y="217267"/>
                    </a:lnTo>
                    <a:cubicBezTo>
                      <a:pt x="104080" y="214350"/>
                      <a:pt x="104080" y="211433"/>
                      <a:pt x="105547" y="208517"/>
                    </a:cubicBezTo>
                    <a:cubicBezTo>
                      <a:pt x="108478" y="207059"/>
                      <a:pt x="111410" y="207059"/>
                      <a:pt x="114342" y="208517"/>
                    </a:cubicBezTo>
                    <a:cubicBezTo>
                      <a:pt x="178843" y="272676"/>
                      <a:pt x="178843" y="272676"/>
                      <a:pt x="178843" y="272676"/>
                    </a:cubicBezTo>
                    <a:cubicBezTo>
                      <a:pt x="357684" y="16039"/>
                      <a:pt x="357684" y="16039"/>
                      <a:pt x="357684" y="16039"/>
                    </a:cubicBezTo>
                    <a:cubicBezTo>
                      <a:pt x="357684" y="14582"/>
                      <a:pt x="357684" y="14582"/>
                      <a:pt x="357684" y="14582"/>
                    </a:cubicBezTo>
                    <a:cubicBezTo>
                      <a:pt x="16125" y="112278"/>
                      <a:pt x="16125" y="112278"/>
                      <a:pt x="16125" y="112278"/>
                    </a:cubicBezTo>
                    <a:cubicBezTo>
                      <a:pt x="53506" y="149461"/>
                      <a:pt x="72197" y="168053"/>
                      <a:pt x="81542" y="177348"/>
                    </a:cubicBezTo>
                    <a:lnTo>
                      <a:pt x="87003" y="182781"/>
                    </a:lnTo>
                    <a:lnTo>
                      <a:pt x="83613" y="185027"/>
                    </a:lnTo>
                    <a:cubicBezTo>
                      <a:pt x="82155" y="186488"/>
                      <a:pt x="80696" y="187949"/>
                      <a:pt x="80696" y="189409"/>
                    </a:cubicBezTo>
                    <a:cubicBezTo>
                      <a:pt x="80696" y="189409"/>
                      <a:pt x="80696" y="189409"/>
                      <a:pt x="80696" y="190846"/>
                    </a:cubicBezTo>
                    <a:lnTo>
                      <a:pt x="80696" y="192547"/>
                    </a:lnTo>
                    <a:lnTo>
                      <a:pt x="35480" y="147570"/>
                    </a:lnTo>
                    <a:cubicBezTo>
                      <a:pt x="1466" y="113736"/>
                      <a:pt x="1466" y="113736"/>
                      <a:pt x="1466" y="113736"/>
                    </a:cubicBezTo>
                    <a:cubicBezTo>
                      <a:pt x="1466" y="113736"/>
                      <a:pt x="0" y="112278"/>
                      <a:pt x="0" y="110821"/>
                    </a:cubicBezTo>
                    <a:cubicBezTo>
                      <a:pt x="0" y="107904"/>
                      <a:pt x="1466" y="104987"/>
                      <a:pt x="4398" y="104987"/>
                    </a:cubicBezTo>
                    <a:cubicBezTo>
                      <a:pt x="362083" y="1458"/>
                      <a:pt x="362083" y="1458"/>
                      <a:pt x="362083" y="1458"/>
                    </a:cubicBezTo>
                    <a:cubicBezTo>
                      <a:pt x="362083" y="1458"/>
                      <a:pt x="363548" y="0"/>
                      <a:pt x="363548" y="0"/>
                    </a:cubicBezTo>
                    <a:close/>
                  </a:path>
                </a:pathLst>
              </a:custGeom>
              <a:solidFill>
                <a:schemeClr val="bg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grpSp>
      </p:grpSp>
      <p:grpSp>
        <p:nvGrpSpPr>
          <p:cNvPr id="70" name="组合 69"/>
          <p:cNvGrpSpPr/>
          <p:nvPr/>
        </p:nvGrpSpPr>
        <p:grpSpPr>
          <a:xfrm>
            <a:off x="1176164" y="3289059"/>
            <a:ext cx="4498461" cy="886753"/>
            <a:chOff x="1367579" y="1996834"/>
            <a:chExt cx="4498461" cy="886753"/>
          </a:xfrm>
        </p:grpSpPr>
        <p:grpSp>
          <p:nvGrpSpPr>
            <p:cNvPr id="71" name="组合 70"/>
            <p:cNvGrpSpPr/>
            <p:nvPr/>
          </p:nvGrpSpPr>
          <p:grpSpPr>
            <a:xfrm>
              <a:off x="2123229" y="1996834"/>
              <a:ext cx="3742811" cy="886753"/>
              <a:chOff x="7483989" y="3433235"/>
              <a:chExt cx="3742811" cy="886753"/>
            </a:xfrm>
          </p:grpSpPr>
          <p:sp>
            <p:nvSpPr>
              <p:cNvPr id="75" name="矩形 74"/>
              <p:cNvSpPr/>
              <p:nvPr/>
            </p:nvSpPr>
            <p:spPr>
              <a:xfrm>
                <a:off x="7483989" y="3732519"/>
                <a:ext cx="3742811" cy="587469"/>
              </a:xfrm>
              <a:prstGeom prst="rect">
                <a:avLst/>
              </a:prstGeom>
              <a:ln>
                <a:noFill/>
              </a:ln>
            </p:spPr>
            <p:txBody>
              <a:bodyPr wrap="square">
                <a:spAutoFit/>
              </a:bodyP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just">
                  <a:lnSpc>
                    <a:spcPct val="120000"/>
                  </a:lnSpc>
                </a:pPr>
                <a:r>
                  <a:rPr lang="zh-CN" sz="1400">
                    <a:solidFill>
                      <a:schemeClr val="tx1">
                        <a:lumMod val="75000"/>
                        <a:lumOff val="25000"/>
                      </a:schemeClr>
                    </a:solidFill>
                    <a:latin typeface="微软雅黑"/>
                    <a:ea typeface="微软雅黑"/>
                  </a:rPr>
                  <a:t>用户可以在投影仪或者计算机上进行演示也可以将演示文稿打印出来制作成胶片</a:t>
                </a:r>
              </a:p>
            </p:txBody>
          </p:sp>
          <p:sp>
            <p:nvSpPr>
              <p:cNvPr id="76" name="矩形 75"/>
              <p:cNvSpPr/>
              <p:nvPr/>
            </p:nvSpPr>
            <p:spPr>
              <a:xfrm>
                <a:off x="7483989" y="3433235"/>
                <a:ext cx="2050552" cy="396583"/>
              </a:xfrm>
              <a:prstGeom prst="rect">
                <a:avLst/>
              </a:prstGeom>
              <a:ln>
                <a:noFill/>
              </a:ln>
            </p:spPr>
            <p:txBody>
              <a:bodyPr wrap="square">
                <a:spAutoFit/>
              </a:bodyP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just">
                  <a:lnSpc>
                    <a:spcPct val="120000"/>
                  </a:lnSpc>
                </a:pPr>
                <a:r>
                  <a:rPr lang="zh-CN" b="1">
                    <a:latin typeface="微软雅黑"/>
                    <a:ea typeface="微软雅黑"/>
                  </a:rPr>
                  <a:t>融资计划</a:t>
                </a:r>
              </a:p>
            </p:txBody>
          </p:sp>
        </p:grpSp>
        <p:grpSp>
          <p:nvGrpSpPr>
            <p:cNvPr id="72" name="组合 71"/>
            <p:cNvGrpSpPr/>
            <p:nvPr/>
          </p:nvGrpSpPr>
          <p:grpSpPr>
            <a:xfrm>
              <a:off x="1367579" y="2122141"/>
              <a:ext cx="584200" cy="584200"/>
              <a:chOff x="1028700" y="1853169"/>
              <a:chExt cx="787400" cy="787400"/>
            </a:xfrm>
          </p:grpSpPr>
          <p:sp>
            <p:nvSpPr>
              <p:cNvPr id="73" name="椭圆 72"/>
              <p:cNvSpPr/>
              <p:nvPr/>
            </p:nvSpPr>
            <p:spPr>
              <a:xfrm>
                <a:off x="1028700" y="1853169"/>
                <a:ext cx="787400" cy="787400"/>
              </a:xfrm>
              <a:prstGeom prst="ellipse">
                <a:avLst/>
              </a:prstGeom>
              <a:solidFill>
                <a:schemeClr val="accent2"/>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74" name="椭圆 31"/>
              <p:cNvSpPr/>
              <p:nvPr/>
            </p:nvSpPr>
            <p:spPr>
              <a:xfrm>
                <a:off x="1280319" y="2062163"/>
                <a:ext cx="284162" cy="369412"/>
              </a:xfrm>
              <a:custGeom>
                <a:avLst/>
                <a:gdLst/>
                <a:ahLst/>
                <a:cxnLst/>
                <a:rect l="l" t="t" r="r" b="b"/>
                <a:pathLst>
                  <a:path w="284162" h="369412">
                    <a:moveTo>
                      <a:pt x="0" y="218450"/>
                    </a:moveTo>
                    <a:lnTo>
                      <a:pt x="62161" y="218450"/>
                    </a:lnTo>
                    <a:lnTo>
                      <a:pt x="62161" y="369412"/>
                    </a:lnTo>
                    <a:lnTo>
                      <a:pt x="0" y="369412"/>
                    </a:lnTo>
                    <a:close/>
                    <a:moveTo>
                      <a:pt x="110113" y="170497"/>
                    </a:moveTo>
                    <a:lnTo>
                      <a:pt x="174049" y="170497"/>
                    </a:lnTo>
                    <a:lnTo>
                      <a:pt x="174049" y="369411"/>
                    </a:lnTo>
                    <a:lnTo>
                      <a:pt x="110113" y="369411"/>
                    </a:lnTo>
                    <a:close/>
                    <a:moveTo>
                      <a:pt x="222001" y="122546"/>
                    </a:moveTo>
                    <a:lnTo>
                      <a:pt x="284162" y="122546"/>
                    </a:lnTo>
                    <a:lnTo>
                      <a:pt x="284162" y="369412"/>
                    </a:lnTo>
                    <a:lnTo>
                      <a:pt x="222001" y="369412"/>
                    </a:lnTo>
                    <a:close/>
                    <a:moveTo>
                      <a:pt x="94315" y="0"/>
                    </a:moveTo>
                    <a:cubicBezTo>
                      <a:pt x="95766" y="0"/>
                      <a:pt x="98668" y="0"/>
                      <a:pt x="100119" y="2893"/>
                    </a:cubicBezTo>
                    <a:cubicBezTo>
                      <a:pt x="100119" y="2893"/>
                      <a:pt x="100119" y="2893"/>
                      <a:pt x="107374" y="21693"/>
                    </a:cubicBezTo>
                    <a:cubicBezTo>
                      <a:pt x="107374" y="24586"/>
                      <a:pt x="113178" y="26031"/>
                      <a:pt x="116080" y="26031"/>
                    </a:cubicBezTo>
                    <a:cubicBezTo>
                      <a:pt x="117531" y="26031"/>
                      <a:pt x="120433" y="24586"/>
                      <a:pt x="121884" y="21693"/>
                    </a:cubicBezTo>
                    <a:cubicBezTo>
                      <a:pt x="121884" y="21693"/>
                      <a:pt x="121884" y="21693"/>
                      <a:pt x="129139" y="4339"/>
                    </a:cubicBezTo>
                    <a:cubicBezTo>
                      <a:pt x="130589" y="1447"/>
                      <a:pt x="133491" y="1447"/>
                      <a:pt x="136393" y="1447"/>
                    </a:cubicBezTo>
                    <a:cubicBezTo>
                      <a:pt x="136393" y="1447"/>
                      <a:pt x="136393" y="1447"/>
                      <a:pt x="177022" y="20247"/>
                    </a:cubicBezTo>
                    <a:cubicBezTo>
                      <a:pt x="179924" y="21693"/>
                      <a:pt x="179924" y="24586"/>
                      <a:pt x="179924" y="27478"/>
                    </a:cubicBezTo>
                    <a:cubicBezTo>
                      <a:pt x="179924" y="27478"/>
                      <a:pt x="179924" y="27478"/>
                      <a:pt x="171218" y="44832"/>
                    </a:cubicBezTo>
                    <a:cubicBezTo>
                      <a:pt x="169767" y="47725"/>
                      <a:pt x="172669" y="53509"/>
                      <a:pt x="174120" y="54955"/>
                    </a:cubicBezTo>
                    <a:cubicBezTo>
                      <a:pt x="175571" y="56402"/>
                      <a:pt x="178473" y="56402"/>
                      <a:pt x="179924" y="54955"/>
                    </a:cubicBezTo>
                    <a:cubicBezTo>
                      <a:pt x="179924" y="54955"/>
                      <a:pt x="179924" y="54955"/>
                      <a:pt x="198787" y="49170"/>
                    </a:cubicBezTo>
                    <a:cubicBezTo>
                      <a:pt x="201689" y="47725"/>
                      <a:pt x="204590" y="49170"/>
                      <a:pt x="206041" y="52063"/>
                    </a:cubicBezTo>
                    <a:cubicBezTo>
                      <a:pt x="206041" y="52063"/>
                      <a:pt x="206041" y="52063"/>
                      <a:pt x="220551" y="94002"/>
                    </a:cubicBezTo>
                    <a:cubicBezTo>
                      <a:pt x="222002" y="95448"/>
                      <a:pt x="220551" y="98340"/>
                      <a:pt x="217649" y="99787"/>
                    </a:cubicBezTo>
                    <a:cubicBezTo>
                      <a:pt x="217649" y="99787"/>
                      <a:pt x="217649" y="99787"/>
                      <a:pt x="200238" y="107017"/>
                    </a:cubicBezTo>
                    <a:cubicBezTo>
                      <a:pt x="197336" y="107017"/>
                      <a:pt x="194434" y="109910"/>
                      <a:pt x="194434" y="111356"/>
                    </a:cubicBezTo>
                    <a:cubicBezTo>
                      <a:pt x="194434" y="114249"/>
                      <a:pt x="195885" y="120034"/>
                      <a:pt x="198787" y="121479"/>
                    </a:cubicBezTo>
                    <a:cubicBezTo>
                      <a:pt x="198787" y="121479"/>
                      <a:pt x="198787" y="121479"/>
                      <a:pt x="206041" y="124372"/>
                    </a:cubicBezTo>
                    <a:cubicBezTo>
                      <a:pt x="206041" y="124372"/>
                      <a:pt x="206041" y="124372"/>
                      <a:pt x="206041" y="156189"/>
                    </a:cubicBezTo>
                    <a:cubicBezTo>
                      <a:pt x="206041" y="156189"/>
                      <a:pt x="206041" y="156189"/>
                      <a:pt x="130589" y="156189"/>
                    </a:cubicBezTo>
                    <a:cubicBezTo>
                      <a:pt x="153805" y="146065"/>
                      <a:pt x="166865" y="118587"/>
                      <a:pt x="156708" y="92556"/>
                    </a:cubicBezTo>
                    <a:cubicBezTo>
                      <a:pt x="148001" y="67971"/>
                      <a:pt x="118982" y="54955"/>
                      <a:pt x="92864" y="63632"/>
                    </a:cubicBezTo>
                    <a:cubicBezTo>
                      <a:pt x="68197" y="73756"/>
                      <a:pt x="55139" y="101233"/>
                      <a:pt x="63844" y="127264"/>
                    </a:cubicBezTo>
                    <a:cubicBezTo>
                      <a:pt x="69648" y="141726"/>
                      <a:pt x="81256" y="153295"/>
                      <a:pt x="95766" y="157634"/>
                    </a:cubicBezTo>
                    <a:cubicBezTo>
                      <a:pt x="95766" y="157634"/>
                      <a:pt x="95766" y="157634"/>
                      <a:pt x="95766" y="202466"/>
                    </a:cubicBezTo>
                    <a:cubicBezTo>
                      <a:pt x="95766" y="202466"/>
                      <a:pt x="95766" y="202466"/>
                      <a:pt x="50786" y="202466"/>
                    </a:cubicBezTo>
                    <a:cubicBezTo>
                      <a:pt x="50786" y="202466"/>
                      <a:pt x="50786" y="202466"/>
                      <a:pt x="44982" y="199574"/>
                    </a:cubicBezTo>
                    <a:cubicBezTo>
                      <a:pt x="42079" y="199574"/>
                      <a:pt x="40628" y="195235"/>
                      <a:pt x="42079" y="193789"/>
                    </a:cubicBezTo>
                    <a:cubicBezTo>
                      <a:pt x="42079" y="193789"/>
                      <a:pt x="42079" y="193789"/>
                      <a:pt x="50786" y="174988"/>
                    </a:cubicBezTo>
                    <a:cubicBezTo>
                      <a:pt x="52237" y="173543"/>
                      <a:pt x="49335" y="167758"/>
                      <a:pt x="47884" y="166311"/>
                    </a:cubicBezTo>
                    <a:cubicBezTo>
                      <a:pt x="46433" y="164866"/>
                      <a:pt x="43530" y="164866"/>
                      <a:pt x="40628" y="164866"/>
                    </a:cubicBezTo>
                    <a:cubicBezTo>
                      <a:pt x="40628" y="164866"/>
                      <a:pt x="40628" y="164866"/>
                      <a:pt x="21765" y="172096"/>
                    </a:cubicBezTo>
                    <a:cubicBezTo>
                      <a:pt x="20314" y="173543"/>
                      <a:pt x="17412" y="172096"/>
                      <a:pt x="15961" y="169204"/>
                    </a:cubicBezTo>
                    <a:cubicBezTo>
                      <a:pt x="15961" y="169204"/>
                      <a:pt x="15961" y="169204"/>
                      <a:pt x="0" y="127264"/>
                    </a:cubicBezTo>
                    <a:cubicBezTo>
                      <a:pt x="0" y="124372"/>
                      <a:pt x="0" y="121479"/>
                      <a:pt x="2902" y="121479"/>
                    </a:cubicBezTo>
                    <a:cubicBezTo>
                      <a:pt x="2902" y="121479"/>
                      <a:pt x="2902" y="121479"/>
                      <a:pt x="21765" y="114249"/>
                    </a:cubicBezTo>
                    <a:cubicBezTo>
                      <a:pt x="24667" y="112802"/>
                      <a:pt x="26118" y="107017"/>
                      <a:pt x="26118" y="105572"/>
                    </a:cubicBezTo>
                    <a:cubicBezTo>
                      <a:pt x="26118" y="104125"/>
                      <a:pt x="24667" y="101233"/>
                      <a:pt x="21765" y="99787"/>
                    </a:cubicBezTo>
                    <a:cubicBezTo>
                      <a:pt x="21765" y="99787"/>
                      <a:pt x="21765" y="99787"/>
                      <a:pt x="4353" y="91110"/>
                    </a:cubicBezTo>
                    <a:cubicBezTo>
                      <a:pt x="1451" y="91110"/>
                      <a:pt x="1451" y="86771"/>
                      <a:pt x="1451" y="85325"/>
                    </a:cubicBezTo>
                    <a:cubicBezTo>
                      <a:pt x="1451" y="85325"/>
                      <a:pt x="1451" y="85325"/>
                      <a:pt x="20314" y="44832"/>
                    </a:cubicBezTo>
                    <a:cubicBezTo>
                      <a:pt x="21765" y="41940"/>
                      <a:pt x="24667" y="40493"/>
                      <a:pt x="27569" y="41940"/>
                    </a:cubicBezTo>
                    <a:cubicBezTo>
                      <a:pt x="27569" y="41940"/>
                      <a:pt x="27569" y="41940"/>
                      <a:pt x="44982" y="50617"/>
                    </a:cubicBezTo>
                    <a:cubicBezTo>
                      <a:pt x="47884" y="52063"/>
                      <a:pt x="53688" y="49170"/>
                      <a:pt x="55139" y="47725"/>
                    </a:cubicBezTo>
                    <a:cubicBezTo>
                      <a:pt x="56589" y="46278"/>
                      <a:pt x="56589" y="43386"/>
                      <a:pt x="55139" y="40493"/>
                    </a:cubicBezTo>
                    <a:cubicBezTo>
                      <a:pt x="55139" y="40493"/>
                      <a:pt x="55139" y="40493"/>
                      <a:pt x="49335" y="21693"/>
                    </a:cubicBezTo>
                    <a:cubicBezTo>
                      <a:pt x="47884" y="20247"/>
                      <a:pt x="49335" y="17354"/>
                      <a:pt x="52237" y="15909"/>
                    </a:cubicBezTo>
                    <a:cubicBezTo>
                      <a:pt x="52237" y="15909"/>
                      <a:pt x="52237" y="15909"/>
                      <a:pt x="94315" y="0"/>
                    </a:cubicBezTo>
                    <a:close/>
                  </a:path>
                </a:pathLst>
              </a:custGeom>
              <a:solidFill>
                <a:schemeClr val="bg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grpSp>
      </p:grpSp>
      <p:grpSp>
        <p:nvGrpSpPr>
          <p:cNvPr id="77" name="组合 76"/>
          <p:cNvGrpSpPr/>
          <p:nvPr/>
        </p:nvGrpSpPr>
        <p:grpSpPr>
          <a:xfrm>
            <a:off x="1176164" y="4536834"/>
            <a:ext cx="4498461" cy="886753"/>
            <a:chOff x="1367579" y="1996834"/>
            <a:chExt cx="4498461" cy="886753"/>
          </a:xfrm>
        </p:grpSpPr>
        <p:grpSp>
          <p:nvGrpSpPr>
            <p:cNvPr id="78" name="组合 77"/>
            <p:cNvGrpSpPr/>
            <p:nvPr/>
          </p:nvGrpSpPr>
          <p:grpSpPr>
            <a:xfrm>
              <a:off x="2123229" y="1996834"/>
              <a:ext cx="3742811" cy="886753"/>
              <a:chOff x="7483989" y="3433235"/>
              <a:chExt cx="3742811" cy="886753"/>
            </a:xfrm>
          </p:grpSpPr>
          <p:sp>
            <p:nvSpPr>
              <p:cNvPr id="82" name="矩形 81"/>
              <p:cNvSpPr/>
              <p:nvPr/>
            </p:nvSpPr>
            <p:spPr>
              <a:xfrm>
                <a:off x="7483989" y="3732519"/>
                <a:ext cx="3742811" cy="587469"/>
              </a:xfrm>
              <a:prstGeom prst="rect">
                <a:avLst/>
              </a:prstGeom>
              <a:ln>
                <a:noFill/>
              </a:ln>
            </p:spPr>
            <p:txBody>
              <a:bodyPr wrap="square">
                <a:spAutoFit/>
              </a:bodyP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just">
                  <a:lnSpc>
                    <a:spcPct val="120000"/>
                  </a:lnSpc>
                </a:pPr>
                <a:r>
                  <a:rPr lang="zh-CN" sz="1400">
                    <a:solidFill>
                      <a:schemeClr val="tx1">
                        <a:lumMod val="75000"/>
                        <a:lumOff val="25000"/>
                      </a:schemeClr>
                    </a:solidFill>
                    <a:latin typeface="微软雅黑"/>
                    <a:ea typeface="微软雅黑"/>
                  </a:rPr>
                  <a:t>用户可以在投影仪或者计算机上进行演示也可以将演示文稿打印出来制作成胶片</a:t>
                </a:r>
              </a:p>
            </p:txBody>
          </p:sp>
          <p:sp>
            <p:nvSpPr>
              <p:cNvPr id="83" name="矩形 82"/>
              <p:cNvSpPr/>
              <p:nvPr/>
            </p:nvSpPr>
            <p:spPr>
              <a:xfrm>
                <a:off x="7483989" y="3433235"/>
                <a:ext cx="2050552" cy="396583"/>
              </a:xfrm>
              <a:prstGeom prst="rect">
                <a:avLst/>
              </a:prstGeom>
              <a:ln>
                <a:noFill/>
              </a:ln>
            </p:spPr>
            <p:txBody>
              <a:bodyPr wrap="square">
                <a:spAutoFit/>
              </a:bodyP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just">
                  <a:lnSpc>
                    <a:spcPct val="120000"/>
                  </a:lnSpc>
                </a:pPr>
                <a:r>
                  <a:rPr lang="zh-CN" b="1">
                    <a:latin typeface="微软雅黑"/>
                    <a:ea typeface="微软雅黑"/>
                  </a:rPr>
                  <a:t>融资计划</a:t>
                </a:r>
              </a:p>
            </p:txBody>
          </p:sp>
        </p:grpSp>
        <p:grpSp>
          <p:nvGrpSpPr>
            <p:cNvPr id="79" name="组合 78"/>
            <p:cNvGrpSpPr/>
            <p:nvPr/>
          </p:nvGrpSpPr>
          <p:grpSpPr>
            <a:xfrm>
              <a:off x="1367579" y="2122141"/>
              <a:ext cx="584200" cy="584200"/>
              <a:chOff x="1028700" y="1853169"/>
              <a:chExt cx="787400" cy="787400"/>
            </a:xfrm>
          </p:grpSpPr>
          <p:sp>
            <p:nvSpPr>
              <p:cNvPr id="80" name="椭圆 79"/>
              <p:cNvSpPr/>
              <p:nvPr/>
            </p:nvSpPr>
            <p:spPr>
              <a:xfrm>
                <a:off x="1028700" y="1853169"/>
                <a:ext cx="787400" cy="787400"/>
              </a:xfrm>
              <a:prstGeom prst="ellipse">
                <a:avLst/>
              </a:prstGeom>
              <a:solidFill>
                <a:schemeClr val="accent3"/>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81" name="椭圆 38"/>
              <p:cNvSpPr/>
              <p:nvPr/>
            </p:nvSpPr>
            <p:spPr>
              <a:xfrm>
                <a:off x="1237694" y="2062358"/>
                <a:ext cx="369412" cy="369021"/>
              </a:xfrm>
              <a:custGeom>
                <a:avLst/>
                <a:gdLst/>
                <a:ahLst/>
                <a:cxnLst/>
                <a:rect l="l" t="t" r="r" b="b"/>
                <a:pathLst>
                  <a:path w="369412" h="369021">
                    <a:moveTo>
                      <a:pt x="289568" y="77689"/>
                    </a:moveTo>
                    <a:lnTo>
                      <a:pt x="160675" y="233066"/>
                    </a:lnTo>
                    <a:lnTo>
                      <a:pt x="155377" y="284270"/>
                    </a:lnTo>
                    <a:lnTo>
                      <a:pt x="203050" y="270145"/>
                    </a:lnTo>
                    <a:lnTo>
                      <a:pt x="333709" y="116533"/>
                    </a:lnTo>
                    <a:close/>
                    <a:moveTo>
                      <a:pt x="102408" y="47673"/>
                    </a:moveTo>
                    <a:lnTo>
                      <a:pt x="45907" y="98877"/>
                    </a:lnTo>
                    <a:lnTo>
                      <a:pt x="102408" y="100642"/>
                    </a:lnTo>
                    <a:close/>
                    <a:moveTo>
                      <a:pt x="132423" y="30017"/>
                    </a:moveTo>
                    <a:cubicBezTo>
                      <a:pt x="132423" y="30017"/>
                      <a:pt x="132423" y="30017"/>
                      <a:pt x="132423" y="116650"/>
                    </a:cubicBezTo>
                    <a:cubicBezTo>
                      <a:pt x="132423" y="126756"/>
                      <a:pt x="122327" y="131087"/>
                      <a:pt x="116557" y="131087"/>
                    </a:cubicBezTo>
                    <a:cubicBezTo>
                      <a:pt x="116557" y="131087"/>
                      <a:pt x="30016" y="129644"/>
                      <a:pt x="30016" y="129644"/>
                    </a:cubicBezTo>
                    <a:cubicBezTo>
                      <a:pt x="30016" y="129644"/>
                      <a:pt x="30016" y="129644"/>
                      <a:pt x="30016" y="339006"/>
                    </a:cubicBezTo>
                    <a:cubicBezTo>
                      <a:pt x="30016" y="339006"/>
                      <a:pt x="30016" y="339006"/>
                      <a:pt x="234831" y="339006"/>
                    </a:cubicBezTo>
                    <a:cubicBezTo>
                      <a:pt x="234831" y="339006"/>
                      <a:pt x="234831" y="339006"/>
                      <a:pt x="234831" y="281250"/>
                    </a:cubicBezTo>
                    <a:cubicBezTo>
                      <a:pt x="234831" y="281250"/>
                      <a:pt x="234831" y="281250"/>
                      <a:pt x="223293" y="294245"/>
                    </a:cubicBezTo>
                    <a:cubicBezTo>
                      <a:pt x="221850" y="297134"/>
                      <a:pt x="218965" y="298577"/>
                      <a:pt x="216080" y="300021"/>
                    </a:cubicBezTo>
                    <a:cubicBezTo>
                      <a:pt x="216080" y="300021"/>
                      <a:pt x="216080" y="300021"/>
                      <a:pt x="142520" y="318791"/>
                    </a:cubicBezTo>
                    <a:cubicBezTo>
                      <a:pt x="138192" y="321679"/>
                      <a:pt x="122327" y="317347"/>
                      <a:pt x="123769" y="302908"/>
                    </a:cubicBezTo>
                    <a:cubicBezTo>
                      <a:pt x="123769" y="302908"/>
                      <a:pt x="123769" y="302908"/>
                      <a:pt x="129538" y="224940"/>
                    </a:cubicBezTo>
                    <a:cubicBezTo>
                      <a:pt x="130981" y="222052"/>
                      <a:pt x="130981" y="219164"/>
                      <a:pt x="133866" y="217720"/>
                    </a:cubicBezTo>
                    <a:cubicBezTo>
                      <a:pt x="133866" y="217720"/>
                      <a:pt x="133866" y="217720"/>
                      <a:pt x="234831" y="94991"/>
                    </a:cubicBezTo>
                    <a:cubicBezTo>
                      <a:pt x="234831" y="94991"/>
                      <a:pt x="234831" y="94991"/>
                      <a:pt x="234831" y="30017"/>
                    </a:cubicBezTo>
                    <a:cubicBezTo>
                      <a:pt x="234831" y="30017"/>
                      <a:pt x="234831" y="30017"/>
                      <a:pt x="132423" y="30017"/>
                    </a:cubicBezTo>
                    <a:close/>
                    <a:moveTo>
                      <a:pt x="113977" y="0"/>
                    </a:moveTo>
                    <a:cubicBezTo>
                      <a:pt x="113977" y="0"/>
                      <a:pt x="113977" y="0"/>
                      <a:pt x="251038" y="0"/>
                    </a:cubicBezTo>
                    <a:cubicBezTo>
                      <a:pt x="259695" y="0"/>
                      <a:pt x="265466" y="7207"/>
                      <a:pt x="265466" y="15856"/>
                    </a:cubicBezTo>
                    <a:cubicBezTo>
                      <a:pt x="265466" y="15856"/>
                      <a:pt x="265466" y="15856"/>
                      <a:pt x="265466" y="57660"/>
                    </a:cubicBezTo>
                    <a:cubicBezTo>
                      <a:pt x="265466" y="57660"/>
                      <a:pt x="265466" y="57660"/>
                      <a:pt x="275565" y="46127"/>
                    </a:cubicBezTo>
                    <a:cubicBezTo>
                      <a:pt x="282779" y="37478"/>
                      <a:pt x="294322" y="41803"/>
                      <a:pt x="297207" y="44686"/>
                    </a:cubicBezTo>
                    <a:cubicBezTo>
                      <a:pt x="297207" y="44686"/>
                      <a:pt x="297207" y="44686"/>
                      <a:pt x="363573" y="102345"/>
                    </a:cubicBezTo>
                    <a:cubicBezTo>
                      <a:pt x="370787" y="108112"/>
                      <a:pt x="370787" y="118202"/>
                      <a:pt x="366459" y="123968"/>
                    </a:cubicBezTo>
                    <a:cubicBezTo>
                      <a:pt x="366459" y="123968"/>
                      <a:pt x="366459" y="123968"/>
                      <a:pt x="265466" y="245053"/>
                    </a:cubicBezTo>
                    <a:cubicBezTo>
                      <a:pt x="265466" y="245053"/>
                      <a:pt x="265466" y="245053"/>
                      <a:pt x="265466" y="353165"/>
                    </a:cubicBezTo>
                    <a:cubicBezTo>
                      <a:pt x="265466" y="361814"/>
                      <a:pt x="259695" y="369021"/>
                      <a:pt x="251038" y="369021"/>
                    </a:cubicBezTo>
                    <a:cubicBezTo>
                      <a:pt x="251038" y="369021"/>
                      <a:pt x="251038" y="369021"/>
                      <a:pt x="15870" y="369021"/>
                    </a:cubicBezTo>
                    <a:cubicBezTo>
                      <a:pt x="7214" y="369021"/>
                      <a:pt x="0" y="361814"/>
                      <a:pt x="0" y="353165"/>
                    </a:cubicBezTo>
                    <a:cubicBezTo>
                      <a:pt x="0" y="353165"/>
                      <a:pt x="0" y="353165"/>
                      <a:pt x="0" y="106671"/>
                    </a:cubicBezTo>
                    <a:cubicBezTo>
                      <a:pt x="0" y="102345"/>
                      <a:pt x="1443" y="98021"/>
                      <a:pt x="4328" y="95138"/>
                    </a:cubicBezTo>
                    <a:cubicBezTo>
                      <a:pt x="4328" y="95138"/>
                      <a:pt x="4328" y="95138"/>
                      <a:pt x="103878" y="4324"/>
                    </a:cubicBezTo>
                    <a:cubicBezTo>
                      <a:pt x="106763" y="1441"/>
                      <a:pt x="111092" y="0"/>
                      <a:pt x="113977" y="0"/>
                    </a:cubicBezTo>
                    <a:close/>
                  </a:path>
                </a:pathLst>
              </a:custGeom>
              <a:solidFill>
                <a:schemeClr val="bg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grpSp>
      </p:grpSp>
      <p:grpSp>
        <p:nvGrpSpPr>
          <p:cNvPr id="84" name="组合 83"/>
          <p:cNvGrpSpPr/>
          <p:nvPr/>
        </p:nvGrpSpPr>
        <p:grpSpPr>
          <a:xfrm>
            <a:off x="6367288" y="2041284"/>
            <a:ext cx="4498461" cy="886753"/>
            <a:chOff x="1367579" y="1996834"/>
            <a:chExt cx="4498461" cy="886753"/>
          </a:xfrm>
        </p:grpSpPr>
        <p:grpSp>
          <p:nvGrpSpPr>
            <p:cNvPr id="85" name="组合 84"/>
            <p:cNvGrpSpPr/>
            <p:nvPr/>
          </p:nvGrpSpPr>
          <p:grpSpPr>
            <a:xfrm>
              <a:off x="2123229" y="1996834"/>
              <a:ext cx="3742811" cy="886753"/>
              <a:chOff x="7483989" y="3433235"/>
              <a:chExt cx="3742811" cy="886753"/>
            </a:xfrm>
          </p:grpSpPr>
          <p:sp>
            <p:nvSpPr>
              <p:cNvPr id="89" name="矩形 88"/>
              <p:cNvSpPr/>
              <p:nvPr/>
            </p:nvSpPr>
            <p:spPr>
              <a:xfrm>
                <a:off x="7483989" y="3732519"/>
                <a:ext cx="3742811" cy="587469"/>
              </a:xfrm>
              <a:prstGeom prst="rect">
                <a:avLst/>
              </a:prstGeom>
              <a:ln>
                <a:noFill/>
              </a:ln>
            </p:spPr>
            <p:txBody>
              <a:bodyPr wrap="square">
                <a:spAutoFit/>
              </a:bodyP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just">
                  <a:lnSpc>
                    <a:spcPct val="120000"/>
                  </a:lnSpc>
                </a:pPr>
                <a:r>
                  <a:rPr lang="zh-CN" sz="1400">
                    <a:solidFill>
                      <a:schemeClr val="tx1">
                        <a:lumMod val="75000"/>
                        <a:lumOff val="25000"/>
                      </a:schemeClr>
                    </a:solidFill>
                    <a:latin typeface="微软雅黑"/>
                    <a:ea typeface="微软雅黑"/>
                  </a:rPr>
                  <a:t>用户可以在投影仪或者计算机上进行演示也可以将演示文稿打印出来制作成胶片</a:t>
                </a:r>
              </a:p>
            </p:txBody>
          </p:sp>
          <p:sp>
            <p:nvSpPr>
              <p:cNvPr id="90" name="矩形 89"/>
              <p:cNvSpPr/>
              <p:nvPr/>
            </p:nvSpPr>
            <p:spPr>
              <a:xfrm>
                <a:off x="7483989" y="3433235"/>
                <a:ext cx="2050552" cy="396583"/>
              </a:xfrm>
              <a:prstGeom prst="rect">
                <a:avLst/>
              </a:prstGeom>
              <a:ln>
                <a:noFill/>
              </a:ln>
            </p:spPr>
            <p:txBody>
              <a:bodyPr wrap="square">
                <a:spAutoFit/>
              </a:bodyP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just">
                  <a:lnSpc>
                    <a:spcPct val="120000"/>
                  </a:lnSpc>
                </a:pPr>
                <a:r>
                  <a:rPr lang="zh-CN" b="1">
                    <a:latin typeface="微软雅黑"/>
                    <a:ea typeface="微软雅黑"/>
                  </a:rPr>
                  <a:t>融资计划</a:t>
                </a:r>
              </a:p>
            </p:txBody>
          </p:sp>
        </p:grpSp>
        <p:grpSp>
          <p:nvGrpSpPr>
            <p:cNvPr id="86" name="组合 85"/>
            <p:cNvGrpSpPr/>
            <p:nvPr/>
          </p:nvGrpSpPr>
          <p:grpSpPr>
            <a:xfrm>
              <a:off x="1367579" y="2122141"/>
              <a:ext cx="584200" cy="584200"/>
              <a:chOff x="1028700" y="1853169"/>
              <a:chExt cx="787400" cy="787400"/>
            </a:xfrm>
          </p:grpSpPr>
          <p:sp>
            <p:nvSpPr>
              <p:cNvPr id="87" name="椭圆 86"/>
              <p:cNvSpPr/>
              <p:nvPr/>
            </p:nvSpPr>
            <p:spPr>
              <a:xfrm>
                <a:off x="1028700" y="1853169"/>
                <a:ext cx="787400" cy="787400"/>
              </a:xfrm>
              <a:prstGeom prst="ellipse">
                <a:avLst/>
              </a:prstGeom>
              <a:solidFill>
                <a:schemeClr val="accent3"/>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88" name="椭圆 45"/>
              <p:cNvSpPr/>
              <p:nvPr/>
            </p:nvSpPr>
            <p:spPr>
              <a:xfrm>
                <a:off x="1237694" y="2063030"/>
                <a:ext cx="369412" cy="367677"/>
              </a:xfrm>
              <a:custGeom>
                <a:avLst/>
                <a:gdLst/>
                <a:ahLst/>
                <a:cxnLst/>
                <a:rect l="l" t="t" r="r" b="b"/>
                <a:pathLst>
                  <a:path w="369412" h="367677">
                    <a:moveTo>
                      <a:pt x="261883" y="286164"/>
                    </a:moveTo>
                    <a:cubicBezTo>
                      <a:pt x="241379" y="291888"/>
                      <a:pt x="219411" y="294749"/>
                      <a:pt x="195978" y="294749"/>
                    </a:cubicBezTo>
                    <a:cubicBezTo>
                      <a:pt x="195978" y="294749"/>
                      <a:pt x="195978" y="294749"/>
                      <a:pt x="195978" y="343398"/>
                    </a:cubicBezTo>
                    <a:cubicBezTo>
                      <a:pt x="222340" y="339105"/>
                      <a:pt x="245773" y="317643"/>
                      <a:pt x="261883" y="286164"/>
                    </a:cubicBezTo>
                    <a:close/>
                    <a:moveTo>
                      <a:pt x="109262" y="286164"/>
                    </a:moveTo>
                    <a:cubicBezTo>
                      <a:pt x="124948" y="317643"/>
                      <a:pt x="147765" y="339105"/>
                      <a:pt x="173433" y="343398"/>
                    </a:cubicBezTo>
                    <a:lnTo>
                      <a:pt x="173433" y="294749"/>
                    </a:lnTo>
                    <a:cubicBezTo>
                      <a:pt x="150616" y="294749"/>
                      <a:pt x="129226" y="291888"/>
                      <a:pt x="109262" y="286164"/>
                    </a:cubicBezTo>
                    <a:close/>
                    <a:moveTo>
                      <a:pt x="329522" y="253212"/>
                    </a:moveTo>
                    <a:cubicBezTo>
                      <a:pt x="318009" y="261745"/>
                      <a:pt x="305057" y="270277"/>
                      <a:pt x="289227" y="275966"/>
                    </a:cubicBezTo>
                    <a:cubicBezTo>
                      <a:pt x="282030" y="294454"/>
                      <a:pt x="273395" y="310098"/>
                      <a:pt x="261883" y="324319"/>
                    </a:cubicBezTo>
                    <a:cubicBezTo>
                      <a:pt x="292104" y="307254"/>
                      <a:pt x="315131" y="283077"/>
                      <a:pt x="329522" y="253212"/>
                    </a:cubicBezTo>
                    <a:close/>
                    <a:moveTo>
                      <a:pt x="39889" y="253212"/>
                    </a:moveTo>
                    <a:cubicBezTo>
                      <a:pt x="54280" y="283077"/>
                      <a:pt x="78746" y="307254"/>
                      <a:pt x="107528" y="324319"/>
                    </a:cubicBezTo>
                    <a:cubicBezTo>
                      <a:pt x="96014" y="310098"/>
                      <a:pt x="87381" y="294454"/>
                      <a:pt x="80184" y="275966"/>
                    </a:cubicBezTo>
                    <a:cubicBezTo>
                      <a:pt x="64354" y="270277"/>
                      <a:pt x="51402" y="261745"/>
                      <a:pt x="39889" y="253212"/>
                    </a:cubicBezTo>
                    <a:close/>
                    <a:moveTo>
                      <a:pt x="305620" y="195979"/>
                    </a:moveTo>
                    <a:cubicBezTo>
                      <a:pt x="305620" y="213224"/>
                      <a:pt x="302695" y="230468"/>
                      <a:pt x="298304" y="246275"/>
                    </a:cubicBezTo>
                    <a:cubicBezTo>
                      <a:pt x="323181" y="233342"/>
                      <a:pt x="339278" y="214661"/>
                      <a:pt x="345131" y="195979"/>
                    </a:cubicBezTo>
                    <a:cubicBezTo>
                      <a:pt x="345131" y="195979"/>
                      <a:pt x="345131" y="195979"/>
                      <a:pt x="305620" y="195979"/>
                    </a:cubicBezTo>
                    <a:close/>
                    <a:moveTo>
                      <a:pt x="195978" y="195979"/>
                    </a:moveTo>
                    <a:cubicBezTo>
                      <a:pt x="195978" y="195979"/>
                      <a:pt x="195978" y="195979"/>
                      <a:pt x="195978" y="272290"/>
                    </a:cubicBezTo>
                    <a:cubicBezTo>
                      <a:pt x="223438" y="272290"/>
                      <a:pt x="249453" y="266530"/>
                      <a:pt x="272577" y="257892"/>
                    </a:cubicBezTo>
                    <a:cubicBezTo>
                      <a:pt x="278359" y="239174"/>
                      <a:pt x="281249" y="219017"/>
                      <a:pt x="282695" y="195979"/>
                    </a:cubicBezTo>
                    <a:cubicBezTo>
                      <a:pt x="282695" y="195979"/>
                      <a:pt x="282695" y="195979"/>
                      <a:pt x="195978" y="195979"/>
                    </a:cubicBezTo>
                    <a:close/>
                    <a:moveTo>
                      <a:pt x="298304" y="121403"/>
                    </a:moveTo>
                    <a:cubicBezTo>
                      <a:pt x="302695" y="137210"/>
                      <a:pt x="305620" y="154455"/>
                      <a:pt x="305620" y="171699"/>
                    </a:cubicBezTo>
                    <a:lnTo>
                      <a:pt x="345131" y="171699"/>
                    </a:lnTo>
                    <a:cubicBezTo>
                      <a:pt x="339278" y="153017"/>
                      <a:pt x="323181" y="134336"/>
                      <a:pt x="298304" y="121403"/>
                    </a:cubicBezTo>
                    <a:close/>
                    <a:moveTo>
                      <a:pt x="195978" y="95388"/>
                    </a:moveTo>
                    <a:lnTo>
                      <a:pt x="195978" y="171699"/>
                    </a:lnTo>
                    <a:cubicBezTo>
                      <a:pt x="195978" y="171699"/>
                      <a:pt x="195978" y="171699"/>
                      <a:pt x="282695" y="171699"/>
                    </a:cubicBezTo>
                    <a:cubicBezTo>
                      <a:pt x="281249" y="148661"/>
                      <a:pt x="278359" y="128504"/>
                      <a:pt x="272577" y="109786"/>
                    </a:cubicBezTo>
                    <a:cubicBezTo>
                      <a:pt x="249453" y="101148"/>
                      <a:pt x="223438" y="95388"/>
                      <a:pt x="195978" y="95388"/>
                    </a:cubicBezTo>
                    <a:close/>
                    <a:moveTo>
                      <a:pt x="261883" y="43359"/>
                    </a:moveTo>
                    <a:cubicBezTo>
                      <a:pt x="273395" y="57580"/>
                      <a:pt x="282030" y="73224"/>
                      <a:pt x="289227" y="91712"/>
                    </a:cubicBezTo>
                    <a:cubicBezTo>
                      <a:pt x="305057" y="97401"/>
                      <a:pt x="318009" y="105933"/>
                      <a:pt x="329522" y="114467"/>
                    </a:cubicBezTo>
                    <a:cubicBezTo>
                      <a:pt x="315131" y="84601"/>
                      <a:pt x="292104" y="60424"/>
                      <a:pt x="261883" y="43359"/>
                    </a:cubicBezTo>
                    <a:close/>
                    <a:moveTo>
                      <a:pt x="97990" y="34687"/>
                    </a:moveTo>
                    <a:cubicBezTo>
                      <a:pt x="81227" y="34687"/>
                      <a:pt x="67638" y="48275"/>
                      <a:pt x="67638" y="65038"/>
                    </a:cubicBezTo>
                    <a:cubicBezTo>
                      <a:pt x="67638" y="81801"/>
                      <a:pt x="81227" y="95390"/>
                      <a:pt x="97990" y="95390"/>
                    </a:cubicBezTo>
                    <a:cubicBezTo>
                      <a:pt x="114753" y="95390"/>
                      <a:pt x="128341" y="81801"/>
                      <a:pt x="128341" y="65038"/>
                    </a:cubicBezTo>
                    <a:cubicBezTo>
                      <a:pt x="128341" y="48275"/>
                      <a:pt x="114753" y="34687"/>
                      <a:pt x="97990" y="34687"/>
                    </a:cubicBezTo>
                    <a:close/>
                    <a:moveTo>
                      <a:pt x="195978" y="24281"/>
                    </a:moveTo>
                    <a:lnTo>
                      <a:pt x="195978" y="72929"/>
                    </a:lnTo>
                    <a:cubicBezTo>
                      <a:pt x="219411" y="72929"/>
                      <a:pt x="241379" y="75790"/>
                      <a:pt x="261883" y="81514"/>
                    </a:cubicBezTo>
                    <a:cubicBezTo>
                      <a:pt x="245773" y="50035"/>
                      <a:pt x="222340" y="28573"/>
                      <a:pt x="195978" y="24281"/>
                    </a:cubicBezTo>
                    <a:close/>
                    <a:moveTo>
                      <a:pt x="184706" y="0"/>
                    </a:moveTo>
                    <a:cubicBezTo>
                      <a:pt x="282831" y="0"/>
                      <a:pt x="362197" y="76120"/>
                      <a:pt x="369412" y="172349"/>
                    </a:cubicBezTo>
                    <a:lnTo>
                      <a:pt x="369412" y="195328"/>
                    </a:lnTo>
                    <a:cubicBezTo>
                      <a:pt x="362197" y="291557"/>
                      <a:pt x="282831" y="367677"/>
                      <a:pt x="184706" y="367677"/>
                    </a:cubicBezTo>
                    <a:cubicBezTo>
                      <a:pt x="86581" y="367677"/>
                      <a:pt x="7215" y="291557"/>
                      <a:pt x="0" y="195328"/>
                    </a:cubicBezTo>
                    <a:cubicBezTo>
                      <a:pt x="0" y="195328"/>
                      <a:pt x="0" y="195328"/>
                      <a:pt x="0" y="172349"/>
                    </a:cubicBezTo>
                    <a:cubicBezTo>
                      <a:pt x="2886" y="143624"/>
                      <a:pt x="10101" y="117771"/>
                      <a:pt x="23088" y="94792"/>
                    </a:cubicBezTo>
                    <a:cubicBezTo>
                      <a:pt x="27417" y="104845"/>
                      <a:pt x="33189" y="123517"/>
                      <a:pt x="41848" y="143624"/>
                    </a:cubicBezTo>
                    <a:cubicBezTo>
                      <a:pt x="33189" y="152242"/>
                      <a:pt x="27417" y="162295"/>
                      <a:pt x="24531" y="172349"/>
                    </a:cubicBezTo>
                    <a:cubicBezTo>
                      <a:pt x="24531" y="172349"/>
                      <a:pt x="24531" y="172349"/>
                      <a:pt x="51949" y="172349"/>
                    </a:cubicBezTo>
                    <a:cubicBezTo>
                      <a:pt x="54834" y="179530"/>
                      <a:pt x="57721" y="188147"/>
                      <a:pt x="60607" y="195328"/>
                    </a:cubicBezTo>
                    <a:cubicBezTo>
                      <a:pt x="60607" y="195328"/>
                      <a:pt x="60607" y="195328"/>
                      <a:pt x="24531" y="195328"/>
                    </a:cubicBezTo>
                    <a:cubicBezTo>
                      <a:pt x="30303" y="214000"/>
                      <a:pt x="46176" y="232671"/>
                      <a:pt x="70708" y="245597"/>
                    </a:cubicBezTo>
                    <a:cubicBezTo>
                      <a:pt x="67822" y="232671"/>
                      <a:pt x="64935" y="219744"/>
                      <a:pt x="63492" y="205382"/>
                    </a:cubicBezTo>
                    <a:cubicBezTo>
                      <a:pt x="72150" y="229798"/>
                      <a:pt x="79366" y="247033"/>
                      <a:pt x="80809" y="249906"/>
                    </a:cubicBezTo>
                    <a:cubicBezTo>
                      <a:pt x="80809" y="249906"/>
                      <a:pt x="80809" y="249906"/>
                      <a:pt x="92352" y="281503"/>
                    </a:cubicBezTo>
                    <a:cubicBezTo>
                      <a:pt x="92352" y="281503"/>
                      <a:pt x="92352" y="281503"/>
                      <a:pt x="102454" y="259960"/>
                    </a:cubicBezTo>
                    <a:cubicBezTo>
                      <a:pt x="124099" y="265704"/>
                      <a:pt x="147188" y="271450"/>
                      <a:pt x="173162" y="271450"/>
                    </a:cubicBezTo>
                    <a:cubicBezTo>
                      <a:pt x="173162" y="271450"/>
                      <a:pt x="173162" y="271450"/>
                      <a:pt x="173162" y="195328"/>
                    </a:cubicBezTo>
                    <a:cubicBezTo>
                      <a:pt x="173162" y="195328"/>
                      <a:pt x="173162" y="195328"/>
                      <a:pt x="129872" y="195328"/>
                    </a:cubicBezTo>
                    <a:cubicBezTo>
                      <a:pt x="134200" y="188147"/>
                      <a:pt x="137087" y="179530"/>
                      <a:pt x="139972" y="172349"/>
                    </a:cubicBezTo>
                    <a:cubicBezTo>
                      <a:pt x="139972" y="172349"/>
                      <a:pt x="139972" y="172349"/>
                      <a:pt x="173162" y="172349"/>
                    </a:cubicBezTo>
                    <a:cubicBezTo>
                      <a:pt x="173162" y="172349"/>
                      <a:pt x="173162" y="172349"/>
                      <a:pt x="173162" y="96227"/>
                    </a:cubicBezTo>
                    <a:cubicBezTo>
                      <a:pt x="173162" y="96227"/>
                      <a:pt x="171718" y="96227"/>
                      <a:pt x="171718" y="96227"/>
                    </a:cubicBezTo>
                    <a:cubicBezTo>
                      <a:pt x="171718" y="94792"/>
                      <a:pt x="171718" y="93355"/>
                      <a:pt x="173162" y="93355"/>
                    </a:cubicBezTo>
                    <a:cubicBezTo>
                      <a:pt x="176048" y="84738"/>
                      <a:pt x="177491" y="74685"/>
                      <a:pt x="177491" y="64631"/>
                    </a:cubicBezTo>
                    <a:cubicBezTo>
                      <a:pt x="177491" y="56013"/>
                      <a:pt x="176048" y="47395"/>
                      <a:pt x="173162" y="38778"/>
                    </a:cubicBezTo>
                    <a:cubicBezTo>
                      <a:pt x="173162" y="38778"/>
                      <a:pt x="173162" y="38778"/>
                      <a:pt x="173162" y="24416"/>
                    </a:cubicBezTo>
                    <a:cubicBezTo>
                      <a:pt x="171718" y="24416"/>
                      <a:pt x="168832" y="25853"/>
                      <a:pt x="167390" y="25853"/>
                    </a:cubicBezTo>
                    <a:cubicBezTo>
                      <a:pt x="161617" y="17235"/>
                      <a:pt x="155846" y="10053"/>
                      <a:pt x="148631" y="4309"/>
                    </a:cubicBezTo>
                    <a:cubicBezTo>
                      <a:pt x="160174" y="1437"/>
                      <a:pt x="171718" y="0"/>
                      <a:pt x="184706" y="0"/>
                    </a:cubicBezTo>
                    <a:close/>
                    <a:moveTo>
                      <a:pt x="98704" y="0"/>
                    </a:moveTo>
                    <a:cubicBezTo>
                      <a:pt x="134438" y="0"/>
                      <a:pt x="163027" y="28770"/>
                      <a:pt x="163027" y="64731"/>
                    </a:cubicBezTo>
                    <a:cubicBezTo>
                      <a:pt x="163027" y="73362"/>
                      <a:pt x="161597" y="80555"/>
                      <a:pt x="158739" y="87746"/>
                    </a:cubicBezTo>
                    <a:cubicBezTo>
                      <a:pt x="150162" y="113640"/>
                      <a:pt x="94415" y="244540"/>
                      <a:pt x="94415" y="244540"/>
                    </a:cubicBezTo>
                    <a:cubicBezTo>
                      <a:pt x="94415" y="244540"/>
                      <a:pt x="41528" y="102131"/>
                      <a:pt x="37240" y="86309"/>
                    </a:cubicBezTo>
                    <a:cubicBezTo>
                      <a:pt x="34381" y="79116"/>
                      <a:pt x="32952" y="71924"/>
                      <a:pt x="32952" y="64731"/>
                    </a:cubicBezTo>
                    <a:cubicBezTo>
                      <a:pt x="32952" y="28770"/>
                      <a:pt x="62969" y="0"/>
                      <a:pt x="98704" y="0"/>
                    </a:cubicBezTo>
                    <a:close/>
                  </a:path>
                </a:pathLst>
              </a:custGeom>
              <a:solidFill>
                <a:schemeClr val="bg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grpSp>
      </p:grpSp>
      <p:grpSp>
        <p:nvGrpSpPr>
          <p:cNvPr id="91" name="组合 90"/>
          <p:cNvGrpSpPr/>
          <p:nvPr/>
        </p:nvGrpSpPr>
        <p:grpSpPr>
          <a:xfrm>
            <a:off x="6367288" y="3289059"/>
            <a:ext cx="4498461" cy="886753"/>
            <a:chOff x="1367579" y="1996834"/>
            <a:chExt cx="4498461" cy="886753"/>
          </a:xfrm>
        </p:grpSpPr>
        <p:grpSp>
          <p:nvGrpSpPr>
            <p:cNvPr id="92" name="组合 91"/>
            <p:cNvGrpSpPr/>
            <p:nvPr/>
          </p:nvGrpSpPr>
          <p:grpSpPr>
            <a:xfrm>
              <a:off x="2123229" y="1996834"/>
              <a:ext cx="3742811" cy="886753"/>
              <a:chOff x="7483989" y="3433235"/>
              <a:chExt cx="3742811" cy="886753"/>
            </a:xfrm>
          </p:grpSpPr>
          <p:sp>
            <p:nvSpPr>
              <p:cNvPr id="96" name="矩形 95"/>
              <p:cNvSpPr/>
              <p:nvPr/>
            </p:nvSpPr>
            <p:spPr>
              <a:xfrm>
                <a:off x="7483989" y="3732519"/>
                <a:ext cx="3742811" cy="587469"/>
              </a:xfrm>
              <a:prstGeom prst="rect">
                <a:avLst/>
              </a:prstGeom>
              <a:ln>
                <a:noFill/>
              </a:ln>
            </p:spPr>
            <p:txBody>
              <a:bodyPr wrap="square">
                <a:spAutoFit/>
              </a:bodyP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just">
                  <a:lnSpc>
                    <a:spcPct val="120000"/>
                  </a:lnSpc>
                </a:pPr>
                <a:r>
                  <a:rPr lang="zh-CN" sz="1400">
                    <a:solidFill>
                      <a:schemeClr val="tx1">
                        <a:lumMod val="75000"/>
                        <a:lumOff val="25000"/>
                      </a:schemeClr>
                    </a:solidFill>
                    <a:latin typeface="微软雅黑"/>
                    <a:ea typeface="微软雅黑"/>
                  </a:rPr>
                  <a:t>用户可以在投影仪或者计算机上进行演示也可以将演示文稿打印出来制作成胶片</a:t>
                </a:r>
              </a:p>
            </p:txBody>
          </p:sp>
          <p:sp>
            <p:nvSpPr>
              <p:cNvPr id="97" name="矩形 96"/>
              <p:cNvSpPr/>
              <p:nvPr/>
            </p:nvSpPr>
            <p:spPr>
              <a:xfrm>
                <a:off x="7483989" y="3433235"/>
                <a:ext cx="2050552" cy="396583"/>
              </a:xfrm>
              <a:prstGeom prst="rect">
                <a:avLst/>
              </a:prstGeom>
              <a:ln>
                <a:noFill/>
              </a:ln>
            </p:spPr>
            <p:txBody>
              <a:bodyPr wrap="square">
                <a:spAutoFit/>
              </a:bodyP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just">
                  <a:lnSpc>
                    <a:spcPct val="120000"/>
                  </a:lnSpc>
                </a:pPr>
                <a:r>
                  <a:rPr lang="zh-CN" b="1">
                    <a:latin typeface="微软雅黑"/>
                    <a:ea typeface="微软雅黑"/>
                  </a:rPr>
                  <a:t>融资计划</a:t>
                </a:r>
              </a:p>
            </p:txBody>
          </p:sp>
        </p:grpSp>
        <p:grpSp>
          <p:nvGrpSpPr>
            <p:cNvPr id="93" name="组合 92"/>
            <p:cNvGrpSpPr/>
            <p:nvPr/>
          </p:nvGrpSpPr>
          <p:grpSpPr>
            <a:xfrm>
              <a:off x="1367579" y="2122141"/>
              <a:ext cx="584200" cy="584200"/>
              <a:chOff x="1028700" y="1853169"/>
              <a:chExt cx="787400" cy="787400"/>
            </a:xfrm>
          </p:grpSpPr>
          <p:sp>
            <p:nvSpPr>
              <p:cNvPr id="94" name="椭圆 93"/>
              <p:cNvSpPr/>
              <p:nvPr/>
            </p:nvSpPr>
            <p:spPr>
              <a:xfrm>
                <a:off x="1028700" y="1853169"/>
                <a:ext cx="787400" cy="787400"/>
              </a:xfrm>
              <a:prstGeom prst="ellipse">
                <a:avLst/>
              </a:prstGeom>
              <a:solidFill>
                <a:schemeClr val="accent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95" name="椭圆 52"/>
              <p:cNvSpPr/>
              <p:nvPr/>
            </p:nvSpPr>
            <p:spPr>
              <a:xfrm>
                <a:off x="1249238" y="2062163"/>
                <a:ext cx="346324" cy="369412"/>
              </a:xfrm>
              <a:custGeom>
                <a:avLst/>
                <a:gdLst/>
                <a:ahLst/>
                <a:cxnLst/>
                <a:rect l="l" t="t" r="r" b="b"/>
                <a:pathLst>
                  <a:path w="346324" h="369412">
                    <a:moveTo>
                      <a:pt x="7104" y="346323"/>
                    </a:moveTo>
                    <a:lnTo>
                      <a:pt x="339220" y="346323"/>
                    </a:lnTo>
                    <a:lnTo>
                      <a:pt x="339220" y="369412"/>
                    </a:lnTo>
                    <a:lnTo>
                      <a:pt x="7104" y="369412"/>
                    </a:lnTo>
                    <a:close/>
                    <a:moveTo>
                      <a:pt x="175825" y="220226"/>
                    </a:moveTo>
                    <a:lnTo>
                      <a:pt x="175825" y="255747"/>
                    </a:lnTo>
                    <a:cubicBezTo>
                      <a:pt x="180088" y="254326"/>
                      <a:pt x="184350" y="252905"/>
                      <a:pt x="187192" y="248643"/>
                    </a:cubicBezTo>
                    <a:cubicBezTo>
                      <a:pt x="188613" y="245801"/>
                      <a:pt x="190033" y="241539"/>
                      <a:pt x="190033" y="237276"/>
                    </a:cubicBezTo>
                    <a:cubicBezTo>
                      <a:pt x="190033" y="233014"/>
                      <a:pt x="190033" y="230172"/>
                      <a:pt x="187192" y="227330"/>
                    </a:cubicBezTo>
                    <a:cubicBezTo>
                      <a:pt x="184350" y="224489"/>
                      <a:pt x="181508" y="221647"/>
                      <a:pt x="175825" y="220226"/>
                    </a:cubicBezTo>
                    <a:close/>
                    <a:moveTo>
                      <a:pt x="163394" y="158065"/>
                    </a:moveTo>
                    <a:cubicBezTo>
                      <a:pt x="160286" y="159518"/>
                      <a:pt x="157178" y="160972"/>
                      <a:pt x="155623" y="163878"/>
                    </a:cubicBezTo>
                    <a:cubicBezTo>
                      <a:pt x="152515" y="166784"/>
                      <a:pt x="150961" y="169690"/>
                      <a:pt x="150961" y="174050"/>
                    </a:cubicBezTo>
                    <a:cubicBezTo>
                      <a:pt x="150961" y="176955"/>
                      <a:pt x="152515" y="179862"/>
                      <a:pt x="154069" y="182768"/>
                    </a:cubicBezTo>
                    <a:cubicBezTo>
                      <a:pt x="157178" y="185675"/>
                      <a:pt x="160286" y="187128"/>
                      <a:pt x="163394" y="190033"/>
                    </a:cubicBezTo>
                    <a:cubicBezTo>
                      <a:pt x="163394" y="190033"/>
                      <a:pt x="163394" y="190033"/>
                      <a:pt x="163394" y="158065"/>
                    </a:cubicBezTo>
                    <a:close/>
                    <a:moveTo>
                      <a:pt x="273507" y="138530"/>
                    </a:moveTo>
                    <a:lnTo>
                      <a:pt x="296596" y="138530"/>
                    </a:lnTo>
                    <a:lnTo>
                      <a:pt x="296596" y="319683"/>
                    </a:lnTo>
                    <a:lnTo>
                      <a:pt x="273507" y="319683"/>
                    </a:lnTo>
                    <a:close/>
                    <a:moveTo>
                      <a:pt x="49728" y="138530"/>
                    </a:moveTo>
                    <a:lnTo>
                      <a:pt x="72817" y="138530"/>
                    </a:lnTo>
                    <a:lnTo>
                      <a:pt x="72817" y="319683"/>
                    </a:lnTo>
                    <a:lnTo>
                      <a:pt x="49728" y="319683"/>
                    </a:lnTo>
                    <a:close/>
                    <a:moveTo>
                      <a:pt x="162972" y="129649"/>
                    </a:moveTo>
                    <a:cubicBezTo>
                      <a:pt x="162972" y="129649"/>
                      <a:pt x="162972" y="129649"/>
                      <a:pt x="176247" y="129649"/>
                    </a:cubicBezTo>
                    <a:cubicBezTo>
                      <a:pt x="176247" y="129649"/>
                      <a:pt x="176247" y="129649"/>
                      <a:pt x="176247" y="138307"/>
                    </a:cubicBezTo>
                    <a:cubicBezTo>
                      <a:pt x="186572" y="139750"/>
                      <a:pt x="193947" y="142635"/>
                      <a:pt x="199847" y="148408"/>
                    </a:cubicBezTo>
                    <a:cubicBezTo>
                      <a:pt x="204272" y="154180"/>
                      <a:pt x="208697" y="161396"/>
                      <a:pt x="210172" y="170054"/>
                    </a:cubicBezTo>
                    <a:cubicBezTo>
                      <a:pt x="210172" y="170054"/>
                      <a:pt x="210172" y="170054"/>
                      <a:pt x="186572" y="172940"/>
                    </a:cubicBezTo>
                    <a:cubicBezTo>
                      <a:pt x="186572" y="165724"/>
                      <a:pt x="182147" y="161396"/>
                      <a:pt x="176247" y="158509"/>
                    </a:cubicBezTo>
                    <a:cubicBezTo>
                      <a:pt x="176247" y="158509"/>
                      <a:pt x="176247" y="158509"/>
                      <a:pt x="176247" y="194585"/>
                    </a:cubicBezTo>
                    <a:cubicBezTo>
                      <a:pt x="190997" y="197471"/>
                      <a:pt x="201322" y="203244"/>
                      <a:pt x="205747" y="209015"/>
                    </a:cubicBezTo>
                    <a:cubicBezTo>
                      <a:pt x="211648" y="216230"/>
                      <a:pt x="213122" y="223445"/>
                      <a:pt x="213122" y="233546"/>
                    </a:cubicBezTo>
                    <a:cubicBezTo>
                      <a:pt x="213122" y="243647"/>
                      <a:pt x="210172" y="253749"/>
                      <a:pt x="204272" y="260964"/>
                    </a:cubicBezTo>
                    <a:cubicBezTo>
                      <a:pt x="196897" y="268179"/>
                      <a:pt x="188048" y="272508"/>
                      <a:pt x="176247" y="275394"/>
                    </a:cubicBezTo>
                    <a:cubicBezTo>
                      <a:pt x="176247" y="275394"/>
                      <a:pt x="176247" y="275394"/>
                      <a:pt x="176247" y="291267"/>
                    </a:cubicBezTo>
                    <a:cubicBezTo>
                      <a:pt x="176247" y="291267"/>
                      <a:pt x="176247" y="291267"/>
                      <a:pt x="162972" y="291267"/>
                    </a:cubicBezTo>
                    <a:cubicBezTo>
                      <a:pt x="162972" y="291267"/>
                      <a:pt x="162972" y="291267"/>
                      <a:pt x="162972" y="275394"/>
                    </a:cubicBezTo>
                    <a:cubicBezTo>
                      <a:pt x="152647" y="273951"/>
                      <a:pt x="145272" y="269623"/>
                      <a:pt x="137897" y="263850"/>
                    </a:cubicBezTo>
                    <a:cubicBezTo>
                      <a:pt x="131997" y="256635"/>
                      <a:pt x="127571" y="247977"/>
                      <a:pt x="126097" y="236433"/>
                    </a:cubicBezTo>
                    <a:cubicBezTo>
                      <a:pt x="126097" y="236433"/>
                      <a:pt x="126097" y="236433"/>
                      <a:pt x="149697" y="233546"/>
                    </a:cubicBezTo>
                    <a:cubicBezTo>
                      <a:pt x="149697" y="237876"/>
                      <a:pt x="152647" y="242204"/>
                      <a:pt x="154121" y="246534"/>
                    </a:cubicBezTo>
                    <a:cubicBezTo>
                      <a:pt x="157072" y="249420"/>
                      <a:pt x="160022" y="252305"/>
                      <a:pt x="162972" y="253749"/>
                    </a:cubicBezTo>
                    <a:cubicBezTo>
                      <a:pt x="162972" y="253749"/>
                      <a:pt x="162972" y="253749"/>
                      <a:pt x="162972" y="216230"/>
                    </a:cubicBezTo>
                    <a:cubicBezTo>
                      <a:pt x="151172" y="211902"/>
                      <a:pt x="142322" y="207572"/>
                      <a:pt x="137897" y="200357"/>
                    </a:cubicBezTo>
                    <a:cubicBezTo>
                      <a:pt x="131997" y="193143"/>
                      <a:pt x="129047" y="184483"/>
                      <a:pt x="129047" y="175825"/>
                    </a:cubicBezTo>
                    <a:cubicBezTo>
                      <a:pt x="129047" y="165724"/>
                      <a:pt x="131997" y="157066"/>
                      <a:pt x="137897" y="149851"/>
                    </a:cubicBezTo>
                    <a:cubicBezTo>
                      <a:pt x="145272" y="144079"/>
                      <a:pt x="152647" y="139750"/>
                      <a:pt x="162972" y="138307"/>
                    </a:cubicBezTo>
                    <a:cubicBezTo>
                      <a:pt x="162972" y="138307"/>
                      <a:pt x="162972" y="138307"/>
                      <a:pt x="162972" y="129649"/>
                    </a:cubicBezTo>
                    <a:close/>
                    <a:moveTo>
                      <a:pt x="174050" y="0"/>
                    </a:moveTo>
                    <a:lnTo>
                      <a:pt x="346324" y="108337"/>
                    </a:lnTo>
                    <a:lnTo>
                      <a:pt x="333891" y="127873"/>
                    </a:lnTo>
                    <a:lnTo>
                      <a:pt x="174050" y="26640"/>
                    </a:lnTo>
                    <a:lnTo>
                      <a:pt x="12433" y="127873"/>
                    </a:lnTo>
                    <a:lnTo>
                      <a:pt x="0" y="108337"/>
                    </a:lnTo>
                    <a:close/>
                  </a:path>
                </a:pathLst>
              </a:custGeom>
              <a:solidFill>
                <a:schemeClr val="bg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grpSp>
      </p:grpSp>
      <p:grpSp>
        <p:nvGrpSpPr>
          <p:cNvPr id="98" name="组合 97"/>
          <p:cNvGrpSpPr/>
          <p:nvPr/>
        </p:nvGrpSpPr>
        <p:grpSpPr>
          <a:xfrm>
            <a:off x="6367288" y="4536834"/>
            <a:ext cx="4498461" cy="886753"/>
            <a:chOff x="1367579" y="1996834"/>
            <a:chExt cx="4498461" cy="886753"/>
          </a:xfrm>
        </p:grpSpPr>
        <p:grpSp>
          <p:nvGrpSpPr>
            <p:cNvPr id="99" name="组合 98"/>
            <p:cNvGrpSpPr/>
            <p:nvPr/>
          </p:nvGrpSpPr>
          <p:grpSpPr>
            <a:xfrm>
              <a:off x="2123229" y="1996834"/>
              <a:ext cx="3742811" cy="886753"/>
              <a:chOff x="7483989" y="3433235"/>
              <a:chExt cx="3742811" cy="886753"/>
            </a:xfrm>
          </p:grpSpPr>
          <p:sp>
            <p:nvSpPr>
              <p:cNvPr id="103" name="矩形 102"/>
              <p:cNvSpPr/>
              <p:nvPr/>
            </p:nvSpPr>
            <p:spPr>
              <a:xfrm>
                <a:off x="7483989" y="3732519"/>
                <a:ext cx="3742811" cy="587469"/>
              </a:xfrm>
              <a:prstGeom prst="rect">
                <a:avLst/>
              </a:prstGeom>
              <a:ln>
                <a:noFill/>
              </a:ln>
            </p:spPr>
            <p:txBody>
              <a:bodyPr wrap="square">
                <a:spAutoFit/>
              </a:bodyP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just">
                  <a:lnSpc>
                    <a:spcPct val="120000"/>
                  </a:lnSpc>
                </a:pPr>
                <a:r>
                  <a:rPr lang="zh-CN" sz="1400">
                    <a:solidFill>
                      <a:schemeClr val="tx1">
                        <a:lumMod val="75000"/>
                        <a:lumOff val="25000"/>
                      </a:schemeClr>
                    </a:solidFill>
                    <a:latin typeface="微软雅黑"/>
                    <a:ea typeface="微软雅黑"/>
                  </a:rPr>
                  <a:t>用户可以在投影仪或者计算机上进行演示也可以将演示文稿打印出来制作成胶片</a:t>
                </a:r>
              </a:p>
            </p:txBody>
          </p:sp>
          <p:sp>
            <p:nvSpPr>
              <p:cNvPr id="104" name="矩形 103"/>
              <p:cNvSpPr/>
              <p:nvPr/>
            </p:nvSpPr>
            <p:spPr>
              <a:xfrm>
                <a:off x="7483989" y="3433235"/>
                <a:ext cx="2050552" cy="396583"/>
              </a:xfrm>
              <a:prstGeom prst="rect">
                <a:avLst/>
              </a:prstGeom>
              <a:ln>
                <a:noFill/>
              </a:ln>
            </p:spPr>
            <p:txBody>
              <a:bodyPr wrap="square">
                <a:spAutoFit/>
              </a:bodyP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just">
                  <a:lnSpc>
                    <a:spcPct val="120000"/>
                  </a:lnSpc>
                </a:pPr>
                <a:r>
                  <a:rPr lang="zh-CN" b="1">
                    <a:latin typeface="微软雅黑"/>
                    <a:ea typeface="微软雅黑"/>
                  </a:rPr>
                  <a:t>融资计划</a:t>
                </a:r>
              </a:p>
            </p:txBody>
          </p:sp>
        </p:grpSp>
        <p:grpSp>
          <p:nvGrpSpPr>
            <p:cNvPr id="100" name="组合 99"/>
            <p:cNvGrpSpPr/>
            <p:nvPr/>
          </p:nvGrpSpPr>
          <p:grpSpPr>
            <a:xfrm>
              <a:off x="1367579" y="2122141"/>
              <a:ext cx="584200" cy="584200"/>
              <a:chOff x="1028700" y="1853169"/>
              <a:chExt cx="787400" cy="787400"/>
            </a:xfrm>
          </p:grpSpPr>
          <p:sp>
            <p:nvSpPr>
              <p:cNvPr id="101" name="椭圆 100"/>
              <p:cNvSpPr/>
              <p:nvPr/>
            </p:nvSpPr>
            <p:spPr>
              <a:xfrm>
                <a:off x="1028700" y="1853169"/>
                <a:ext cx="787400" cy="787400"/>
              </a:xfrm>
              <a:prstGeom prst="ellipse">
                <a:avLst/>
              </a:prstGeom>
              <a:solidFill>
                <a:schemeClr val="accent2"/>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102" name="椭圆 59"/>
              <p:cNvSpPr/>
              <p:nvPr/>
            </p:nvSpPr>
            <p:spPr>
              <a:xfrm>
                <a:off x="1237694" y="2062163"/>
                <a:ext cx="369412" cy="369412"/>
              </a:xfrm>
              <a:custGeom>
                <a:avLst/>
                <a:gdLst/>
                <a:ahLst/>
                <a:cxnLst/>
                <a:rect l="l" t="t" r="r" b="b"/>
                <a:pathLst>
                  <a:path w="369412" h="369412">
                    <a:moveTo>
                      <a:pt x="184706" y="131809"/>
                    </a:moveTo>
                    <a:cubicBezTo>
                      <a:pt x="155492" y="131809"/>
                      <a:pt x="131809" y="155492"/>
                      <a:pt x="131809" y="184706"/>
                    </a:cubicBezTo>
                    <a:cubicBezTo>
                      <a:pt x="131809" y="213920"/>
                      <a:pt x="155492" y="237603"/>
                      <a:pt x="184706" y="237603"/>
                    </a:cubicBezTo>
                    <a:cubicBezTo>
                      <a:pt x="213920" y="237603"/>
                      <a:pt x="237603" y="213920"/>
                      <a:pt x="237603" y="184706"/>
                    </a:cubicBezTo>
                    <a:cubicBezTo>
                      <a:pt x="237603" y="155492"/>
                      <a:pt x="213920" y="131809"/>
                      <a:pt x="184706" y="131809"/>
                    </a:cubicBezTo>
                    <a:close/>
                    <a:moveTo>
                      <a:pt x="185573" y="109263"/>
                    </a:moveTo>
                    <a:cubicBezTo>
                      <a:pt x="227718" y="109263"/>
                      <a:pt x="261884" y="143428"/>
                      <a:pt x="261884" y="185573"/>
                    </a:cubicBezTo>
                    <a:cubicBezTo>
                      <a:pt x="261884" y="227718"/>
                      <a:pt x="227718" y="261884"/>
                      <a:pt x="185573" y="261884"/>
                    </a:cubicBezTo>
                    <a:cubicBezTo>
                      <a:pt x="143428" y="261884"/>
                      <a:pt x="109263" y="227718"/>
                      <a:pt x="109263" y="185573"/>
                    </a:cubicBezTo>
                    <a:cubicBezTo>
                      <a:pt x="109263" y="143428"/>
                      <a:pt x="143428" y="109263"/>
                      <a:pt x="185573" y="109263"/>
                    </a:cubicBezTo>
                    <a:close/>
                    <a:moveTo>
                      <a:pt x="168291" y="24281"/>
                    </a:moveTo>
                    <a:cubicBezTo>
                      <a:pt x="166851" y="68684"/>
                      <a:pt x="166851" y="68684"/>
                      <a:pt x="166851" y="68684"/>
                    </a:cubicBezTo>
                    <a:cubicBezTo>
                      <a:pt x="158211" y="70117"/>
                      <a:pt x="158211" y="70117"/>
                      <a:pt x="158211" y="70117"/>
                    </a:cubicBezTo>
                    <a:cubicBezTo>
                      <a:pt x="146690" y="72982"/>
                      <a:pt x="133729" y="78711"/>
                      <a:pt x="123648" y="84441"/>
                    </a:cubicBezTo>
                    <a:cubicBezTo>
                      <a:pt x="116447" y="88737"/>
                      <a:pt x="116447" y="88737"/>
                      <a:pt x="116447" y="88737"/>
                    </a:cubicBezTo>
                    <a:cubicBezTo>
                      <a:pt x="83325" y="60090"/>
                      <a:pt x="83325" y="60090"/>
                      <a:pt x="83325" y="60090"/>
                    </a:cubicBezTo>
                    <a:cubicBezTo>
                      <a:pt x="60284" y="83008"/>
                      <a:pt x="60284" y="83008"/>
                      <a:pt x="60284" y="83008"/>
                    </a:cubicBezTo>
                    <a:cubicBezTo>
                      <a:pt x="89086" y="115952"/>
                      <a:pt x="89086" y="115952"/>
                      <a:pt x="89086" y="115952"/>
                    </a:cubicBezTo>
                    <a:cubicBezTo>
                      <a:pt x="84765" y="123115"/>
                      <a:pt x="84765" y="123115"/>
                      <a:pt x="84765" y="123115"/>
                    </a:cubicBezTo>
                    <a:cubicBezTo>
                      <a:pt x="79004" y="133141"/>
                      <a:pt x="73245" y="146032"/>
                      <a:pt x="70364" y="157491"/>
                    </a:cubicBezTo>
                    <a:cubicBezTo>
                      <a:pt x="68924" y="166086"/>
                      <a:pt x="68924" y="166086"/>
                      <a:pt x="68924" y="166086"/>
                    </a:cubicBezTo>
                    <a:cubicBezTo>
                      <a:pt x="24281" y="167518"/>
                      <a:pt x="24281" y="167518"/>
                      <a:pt x="24281" y="167518"/>
                    </a:cubicBezTo>
                    <a:cubicBezTo>
                      <a:pt x="24281" y="201894"/>
                      <a:pt x="24281" y="201894"/>
                      <a:pt x="24281" y="201894"/>
                    </a:cubicBezTo>
                    <a:cubicBezTo>
                      <a:pt x="68924" y="203327"/>
                      <a:pt x="68924" y="203327"/>
                      <a:pt x="68924" y="203327"/>
                    </a:cubicBezTo>
                    <a:cubicBezTo>
                      <a:pt x="70364" y="211921"/>
                      <a:pt x="70364" y="211921"/>
                      <a:pt x="70364" y="211921"/>
                    </a:cubicBezTo>
                    <a:cubicBezTo>
                      <a:pt x="73245" y="223380"/>
                      <a:pt x="79004" y="236271"/>
                      <a:pt x="84765" y="246298"/>
                    </a:cubicBezTo>
                    <a:cubicBezTo>
                      <a:pt x="89086" y="253460"/>
                      <a:pt x="89086" y="253460"/>
                      <a:pt x="89086" y="253460"/>
                    </a:cubicBezTo>
                    <a:cubicBezTo>
                      <a:pt x="60284" y="286405"/>
                      <a:pt x="60284" y="286405"/>
                      <a:pt x="60284" y="286405"/>
                    </a:cubicBezTo>
                    <a:cubicBezTo>
                      <a:pt x="83325" y="309322"/>
                      <a:pt x="83325" y="309322"/>
                      <a:pt x="83325" y="309322"/>
                    </a:cubicBezTo>
                    <a:cubicBezTo>
                      <a:pt x="116447" y="280675"/>
                      <a:pt x="116447" y="280675"/>
                      <a:pt x="116447" y="280675"/>
                    </a:cubicBezTo>
                    <a:cubicBezTo>
                      <a:pt x="123648" y="284972"/>
                      <a:pt x="123648" y="284972"/>
                      <a:pt x="123648" y="284972"/>
                    </a:cubicBezTo>
                    <a:cubicBezTo>
                      <a:pt x="133729" y="290701"/>
                      <a:pt x="146690" y="296430"/>
                      <a:pt x="158211" y="299296"/>
                    </a:cubicBezTo>
                    <a:cubicBezTo>
                      <a:pt x="166851" y="300728"/>
                      <a:pt x="166851" y="300728"/>
                      <a:pt x="166851" y="300728"/>
                    </a:cubicBezTo>
                    <a:lnTo>
                      <a:pt x="168291" y="345131"/>
                    </a:lnTo>
                    <a:cubicBezTo>
                      <a:pt x="202854" y="345131"/>
                      <a:pt x="202854" y="345131"/>
                      <a:pt x="202854" y="345131"/>
                    </a:cubicBezTo>
                    <a:cubicBezTo>
                      <a:pt x="204294" y="300728"/>
                      <a:pt x="204294" y="300728"/>
                      <a:pt x="204294" y="300728"/>
                    </a:cubicBezTo>
                    <a:cubicBezTo>
                      <a:pt x="212935" y="299296"/>
                      <a:pt x="212935" y="299296"/>
                      <a:pt x="212935" y="299296"/>
                    </a:cubicBezTo>
                    <a:cubicBezTo>
                      <a:pt x="224456" y="296430"/>
                      <a:pt x="237417" y="290701"/>
                      <a:pt x="247498" y="284972"/>
                    </a:cubicBezTo>
                    <a:cubicBezTo>
                      <a:pt x="254698" y="280675"/>
                      <a:pt x="254698" y="280675"/>
                      <a:pt x="254698" y="280675"/>
                    </a:cubicBezTo>
                    <a:cubicBezTo>
                      <a:pt x="287821" y="309322"/>
                      <a:pt x="287821" y="309322"/>
                      <a:pt x="287821" y="309322"/>
                    </a:cubicBezTo>
                    <a:cubicBezTo>
                      <a:pt x="310862" y="286405"/>
                      <a:pt x="310862" y="286405"/>
                      <a:pt x="310862" y="286405"/>
                    </a:cubicBezTo>
                    <a:cubicBezTo>
                      <a:pt x="282060" y="253460"/>
                      <a:pt x="282060" y="253460"/>
                      <a:pt x="282060" y="253460"/>
                    </a:cubicBezTo>
                    <a:cubicBezTo>
                      <a:pt x="286381" y="246298"/>
                      <a:pt x="286381" y="246298"/>
                      <a:pt x="286381" y="246298"/>
                    </a:cubicBezTo>
                    <a:cubicBezTo>
                      <a:pt x="292141" y="236271"/>
                      <a:pt x="297902" y="223380"/>
                      <a:pt x="300782" y="211921"/>
                    </a:cubicBezTo>
                    <a:cubicBezTo>
                      <a:pt x="302222" y="203327"/>
                      <a:pt x="302222" y="203327"/>
                      <a:pt x="302222" y="203327"/>
                    </a:cubicBezTo>
                    <a:cubicBezTo>
                      <a:pt x="346865" y="201894"/>
                      <a:pt x="346865" y="201894"/>
                      <a:pt x="346865" y="201894"/>
                    </a:cubicBezTo>
                    <a:cubicBezTo>
                      <a:pt x="346865" y="167518"/>
                      <a:pt x="346865" y="167518"/>
                      <a:pt x="346865" y="167518"/>
                    </a:cubicBezTo>
                    <a:cubicBezTo>
                      <a:pt x="302222" y="166086"/>
                      <a:pt x="302222" y="166086"/>
                      <a:pt x="302222" y="166086"/>
                    </a:cubicBezTo>
                    <a:cubicBezTo>
                      <a:pt x="300782" y="157491"/>
                      <a:pt x="300782" y="157491"/>
                      <a:pt x="300782" y="157491"/>
                    </a:cubicBezTo>
                    <a:cubicBezTo>
                      <a:pt x="297902" y="146032"/>
                      <a:pt x="292141" y="133141"/>
                      <a:pt x="286381" y="123115"/>
                    </a:cubicBezTo>
                    <a:cubicBezTo>
                      <a:pt x="282060" y="115952"/>
                      <a:pt x="282060" y="115952"/>
                      <a:pt x="282060" y="115952"/>
                    </a:cubicBezTo>
                    <a:cubicBezTo>
                      <a:pt x="310862" y="83008"/>
                      <a:pt x="310862" y="83008"/>
                      <a:pt x="310862" y="83008"/>
                    </a:cubicBezTo>
                    <a:cubicBezTo>
                      <a:pt x="287821" y="60090"/>
                      <a:pt x="287821" y="60090"/>
                      <a:pt x="287821" y="60090"/>
                    </a:cubicBezTo>
                    <a:cubicBezTo>
                      <a:pt x="254698" y="88737"/>
                      <a:pt x="254698" y="88737"/>
                      <a:pt x="254698" y="88737"/>
                    </a:cubicBezTo>
                    <a:cubicBezTo>
                      <a:pt x="247498" y="84441"/>
                      <a:pt x="247498" y="84441"/>
                      <a:pt x="247498" y="84441"/>
                    </a:cubicBezTo>
                    <a:cubicBezTo>
                      <a:pt x="237417" y="78711"/>
                      <a:pt x="224456" y="72982"/>
                      <a:pt x="212935" y="70117"/>
                    </a:cubicBezTo>
                    <a:cubicBezTo>
                      <a:pt x="204294" y="68684"/>
                      <a:pt x="204294" y="68684"/>
                      <a:pt x="204294" y="68684"/>
                    </a:cubicBezTo>
                    <a:cubicBezTo>
                      <a:pt x="202854" y="24281"/>
                      <a:pt x="202854" y="24281"/>
                      <a:pt x="202854" y="24281"/>
                    </a:cubicBezTo>
                    <a:cubicBezTo>
                      <a:pt x="168291" y="24281"/>
                      <a:pt x="168291" y="24281"/>
                      <a:pt x="168291" y="24281"/>
                    </a:cubicBezTo>
                    <a:close/>
                    <a:moveTo>
                      <a:pt x="163061" y="0"/>
                    </a:moveTo>
                    <a:cubicBezTo>
                      <a:pt x="206351" y="0"/>
                      <a:pt x="206351" y="0"/>
                      <a:pt x="206351" y="0"/>
                    </a:cubicBezTo>
                    <a:cubicBezTo>
                      <a:pt x="216453" y="0"/>
                      <a:pt x="223667" y="8658"/>
                      <a:pt x="223667" y="17316"/>
                    </a:cubicBezTo>
                    <a:cubicBezTo>
                      <a:pt x="225111" y="49063"/>
                      <a:pt x="225111" y="49063"/>
                      <a:pt x="225111" y="49063"/>
                    </a:cubicBezTo>
                    <a:cubicBezTo>
                      <a:pt x="235212" y="51949"/>
                      <a:pt x="243870" y="56277"/>
                      <a:pt x="251085" y="60607"/>
                    </a:cubicBezTo>
                    <a:cubicBezTo>
                      <a:pt x="275616" y="38961"/>
                      <a:pt x="275616" y="38961"/>
                      <a:pt x="275616" y="38961"/>
                    </a:cubicBezTo>
                    <a:cubicBezTo>
                      <a:pt x="281388" y="31747"/>
                      <a:pt x="292932" y="31747"/>
                      <a:pt x="300147" y="38961"/>
                    </a:cubicBezTo>
                    <a:cubicBezTo>
                      <a:pt x="330451" y="69265"/>
                      <a:pt x="330451" y="69265"/>
                      <a:pt x="330451" y="69265"/>
                    </a:cubicBezTo>
                    <a:cubicBezTo>
                      <a:pt x="337665" y="76480"/>
                      <a:pt x="337665" y="88024"/>
                      <a:pt x="330451" y="95239"/>
                    </a:cubicBezTo>
                    <a:cubicBezTo>
                      <a:pt x="308805" y="118327"/>
                      <a:pt x="308805" y="118327"/>
                      <a:pt x="308805" y="118327"/>
                    </a:cubicBezTo>
                    <a:cubicBezTo>
                      <a:pt x="313135" y="125542"/>
                      <a:pt x="317463" y="134200"/>
                      <a:pt x="320349" y="144301"/>
                    </a:cubicBezTo>
                    <a:cubicBezTo>
                      <a:pt x="352096" y="145745"/>
                      <a:pt x="352096" y="145745"/>
                      <a:pt x="352096" y="145745"/>
                    </a:cubicBezTo>
                    <a:cubicBezTo>
                      <a:pt x="360754" y="145745"/>
                      <a:pt x="369412" y="152959"/>
                      <a:pt x="369412" y="163061"/>
                    </a:cubicBezTo>
                    <a:cubicBezTo>
                      <a:pt x="369412" y="206351"/>
                      <a:pt x="369412" y="206351"/>
                      <a:pt x="369412" y="206351"/>
                    </a:cubicBezTo>
                    <a:cubicBezTo>
                      <a:pt x="369412" y="216453"/>
                      <a:pt x="360754" y="223667"/>
                      <a:pt x="352096" y="223667"/>
                    </a:cubicBezTo>
                    <a:cubicBezTo>
                      <a:pt x="320349" y="225111"/>
                      <a:pt x="320349" y="225111"/>
                      <a:pt x="320349" y="225111"/>
                    </a:cubicBezTo>
                    <a:cubicBezTo>
                      <a:pt x="317463" y="235212"/>
                      <a:pt x="313135" y="243870"/>
                      <a:pt x="308805" y="251085"/>
                    </a:cubicBezTo>
                    <a:cubicBezTo>
                      <a:pt x="330451" y="275616"/>
                      <a:pt x="330451" y="275616"/>
                      <a:pt x="330451" y="275616"/>
                    </a:cubicBezTo>
                    <a:cubicBezTo>
                      <a:pt x="333337" y="278502"/>
                      <a:pt x="336223" y="282831"/>
                      <a:pt x="336223" y="287161"/>
                    </a:cubicBezTo>
                    <a:cubicBezTo>
                      <a:pt x="336223" y="291489"/>
                      <a:pt x="333337" y="297262"/>
                      <a:pt x="330451" y="300147"/>
                    </a:cubicBezTo>
                    <a:cubicBezTo>
                      <a:pt x="300147" y="330451"/>
                      <a:pt x="300147" y="330451"/>
                      <a:pt x="300147" y="330451"/>
                    </a:cubicBezTo>
                    <a:cubicBezTo>
                      <a:pt x="292932" y="337665"/>
                      <a:pt x="281388" y="337665"/>
                      <a:pt x="274173" y="330451"/>
                    </a:cubicBezTo>
                    <a:cubicBezTo>
                      <a:pt x="251085" y="308805"/>
                      <a:pt x="251085" y="308805"/>
                      <a:pt x="251085" y="308805"/>
                    </a:cubicBezTo>
                    <a:cubicBezTo>
                      <a:pt x="243870" y="313135"/>
                      <a:pt x="235212" y="317463"/>
                      <a:pt x="225111" y="320349"/>
                    </a:cubicBezTo>
                    <a:cubicBezTo>
                      <a:pt x="223667" y="352096"/>
                      <a:pt x="223667" y="352096"/>
                      <a:pt x="223667" y="352096"/>
                    </a:cubicBezTo>
                    <a:cubicBezTo>
                      <a:pt x="223667" y="360754"/>
                      <a:pt x="216453" y="369412"/>
                      <a:pt x="206351" y="369412"/>
                    </a:cubicBezTo>
                    <a:cubicBezTo>
                      <a:pt x="163061" y="369412"/>
                      <a:pt x="163061" y="369412"/>
                      <a:pt x="163061" y="369412"/>
                    </a:cubicBezTo>
                    <a:cubicBezTo>
                      <a:pt x="152959" y="369412"/>
                      <a:pt x="145745" y="360754"/>
                      <a:pt x="145745" y="352096"/>
                    </a:cubicBezTo>
                    <a:cubicBezTo>
                      <a:pt x="144301" y="320349"/>
                      <a:pt x="144301" y="320349"/>
                      <a:pt x="144301" y="320349"/>
                    </a:cubicBezTo>
                    <a:cubicBezTo>
                      <a:pt x="134200" y="317463"/>
                      <a:pt x="125542" y="313135"/>
                      <a:pt x="118327" y="308805"/>
                    </a:cubicBezTo>
                    <a:cubicBezTo>
                      <a:pt x="93796" y="330451"/>
                      <a:pt x="93796" y="330451"/>
                      <a:pt x="93796" y="330451"/>
                    </a:cubicBezTo>
                    <a:cubicBezTo>
                      <a:pt x="88024" y="337665"/>
                      <a:pt x="76480" y="337665"/>
                      <a:pt x="69265" y="330451"/>
                    </a:cubicBezTo>
                    <a:cubicBezTo>
                      <a:pt x="38961" y="300147"/>
                      <a:pt x="38961" y="300147"/>
                      <a:pt x="38961" y="300147"/>
                    </a:cubicBezTo>
                    <a:cubicBezTo>
                      <a:pt x="31747" y="292932"/>
                      <a:pt x="31747" y="281388"/>
                      <a:pt x="38961" y="274173"/>
                    </a:cubicBezTo>
                    <a:cubicBezTo>
                      <a:pt x="60607" y="251085"/>
                      <a:pt x="60607" y="251085"/>
                      <a:pt x="60607" y="251085"/>
                    </a:cubicBezTo>
                    <a:cubicBezTo>
                      <a:pt x="56277" y="243870"/>
                      <a:pt x="51949" y="235212"/>
                      <a:pt x="49063" y="225111"/>
                    </a:cubicBezTo>
                    <a:cubicBezTo>
                      <a:pt x="17316" y="223667"/>
                      <a:pt x="17316" y="223667"/>
                      <a:pt x="17316" y="223667"/>
                    </a:cubicBezTo>
                    <a:cubicBezTo>
                      <a:pt x="8658" y="223667"/>
                      <a:pt x="0" y="216453"/>
                      <a:pt x="0" y="206351"/>
                    </a:cubicBezTo>
                    <a:cubicBezTo>
                      <a:pt x="0" y="163061"/>
                      <a:pt x="0" y="163061"/>
                      <a:pt x="0" y="163061"/>
                    </a:cubicBezTo>
                    <a:cubicBezTo>
                      <a:pt x="0" y="152959"/>
                      <a:pt x="8658" y="145745"/>
                      <a:pt x="17316" y="145745"/>
                    </a:cubicBezTo>
                    <a:cubicBezTo>
                      <a:pt x="49063" y="144301"/>
                      <a:pt x="49063" y="144301"/>
                      <a:pt x="49063" y="144301"/>
                    </a:cubicBezTo>
                    <a:cubicBezTo>
                      <a:pt x="51949" y="134200"/>
                      <a:pt x="56277" y="125542"/>
                      <a:pt x="60607" y="118327"/>
                    </a:cubicBezTo>
                    <a:cubicBezTo>
                      <a:pt x="38961" y="93796"/>
                      <a:pt x="38961" y="93796"/>
                      <a:pt x="38961" y="93796"/>
                    </a:cubicBezTo>
                    <a:cubicBezTo>
                      <a:pt x="36075" y="90910"/>
                      <a:pt x="33190" y="86581"/>
                      <a:pt x="33190" y="82252"/>
                    </a:cubicBezTo>
                    <a:cubicBezTo>
                      <a:pt x="33190" y="77923"/>
                      <a:pt x="36075" y="72151"/>
                      <a:pt x="38961" y="69265"/>
                    </a:cubicBezTo>
                    <a:cubicBezTo>
                      <a:pt x="69265" y="38961"/>
                      <a:pt x="69265" y="38961"/>
                      <a:pt x="69265" y="38961"/>
                    </a:cubicBezTo>
                    <a:cubicBezTo>
                      <a:pt x="76480" y="31747"/>
                      <a:pt x="88024" y="31747"/>
                      <a:pt x="95239" y="38961"/>
                    </a:cubicBezTo>
                    <a:cubicBezTo>
                      <a:pt x="118327" y="60607"/>
                      <a:pt x="118327" y="60607"/>
                      <a:pt x="118327" y="60607"/>
                    </a:cubicBezTo>
                    <a:cubicBezTo>
                      <a:pt x="125542" y="56277"/>
                      <a:pt x="134200" y="51949"/>
                      <a:pt x="144301" y="49063"/>
                    </a:cubicBezTo>
                    <a:cubicBezTo>
                      <a:pt x="145745" y="17316"/>
                      <a:pt x="145745" y="17316"/>
                      <a:pt x="145745" y="17316"/>
                    </a:cubicBezTo>
                    <a:cubicBezTo>
                      <a:pt x="145745" y="8658"/>
                      <a:pt x="152959" y="0"/>
                      <a:pt x="163061" y="0"/>
                    </a:cubicBezTo>
                    <a:close/>
                  </a:path>
                </a:pathLst>
              </a:custGeom>
              <a:solidFill>
                <a:schemeClr val="bg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grpSp>
      </p:grpSp>
      <p:sp>
        <p:nvSpPr>
          <p:cNvPr id="44" name="文本框 43"/>
          <p:cNvSpPr txBox="1"/>
          <p:nvPr/>
        </p:nvSpPr>
        <p:spPr>
          <a:xfrm>
            <a:off x="856343" y="685685"/>
            <a:ext cx="3394209" cy="523221"/>
          </a:xfrm>
          <a:prstGeom prst="rect">
            <a:avLst/>
          </a:prstGeom>
          <a:noFill/>
        </p:spPr>
        <p:txBody>
          <a:bodyPr wrap="square">
            <a:spAutoFit/>
          </a:bodyPr>
          <a:lstStyle/>
          <a:p>
            <a:r>
              <a:rPr lang="zh-CN" sz="2800" b="1">
                <a:latin typeface="微软雅黑"/>
                <a:ea typeface="微软雅黑"/>
              </a:rPr>
              <a:t>财务计划报表</a:t>
            </a:r>
          </a:p>
        </p:txBody>
      </p:sp>
      <p:cxnSp>
        <p:nvCxnSpPr>
          <p:cNvPr id="46" name="直接连接符 45"/>
          <p:cNvCxnSpPr/>
          <p:nvPr/>
        </p:nvCxnSpPr>
        <p:spPr>
          <a:xfrm>
            <a:off x="0" y="1210357"/>
            <a:ext cx="5239657" cy="0"/>
          </a:xfrm>
          <a:prstGeom prst="line">
            <a:avLst/>
          </a:prstGeom>
          <a:ln w="19050">
            <a:solidFill>
              <a:schemeClr val="bg1">
                <a:lumMod val="75000"/>
              </a:schemeClr>
            </a:solidFill>
            <a:prstDash val="solid"/>
            <a:miter/>
          </a:ln>
        </p:spPr>
      </p:cxnSp>
      <p:cxnSp>
        <p:nvCxnSpPr>
          <p:cNvPr id="47" name="直接连接符 46"/>
          <p:cNvCxnSpPr/>
          <p:nvPr/>
        </p:nvCxnSpPr>
        <p:spPr>
          <a:xfrm>
            <a:off x="856343" y="1311958"/>
            <a:ext cx="5239657" cy="0"/>
          </a:xfrm>
          <a:prstGeom prst="line">
            <a:avLst/>
          </a:prstGeom>
          <a:ln w="3175">
            <a:solidFill>
              <a:schemeClr val="bg1">
                <a:lumMod val="85000"/>
              </a:schemeClr>
            </a:solidFill>
            <a:prstDash val="solid"/>
            <a:miter/>
          </a:ln>
        </p:spPr>
      </p:cxn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nodeType="withEffect">
                                  <p:stCondLst>
                                    <p:cond delay="10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nodeType="withEffect">
                                  <p:stCondLst>
                                    <p:cond delay="20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300"/>
                                  </p:stCondLst>
                                  <p:childTnLst>
                                    <p:set>
                                      <p:cBhvr>
                                        <p:cTn id="15" dur="1" fill="hold">
                                          <p:stCondLst>
                                            <p:cond delay="0"/>
                                          </p:stCondLst>
                                        </p:cTn>
                                        <p:tgtEl>
                                          <p:spTgt spid="84"/>
                                        </p:tgtEl>
                                        <p:attrNameLst>
                                          <p:attrName>style.visibility</p:attrName>
                                        </p:attrNameLst>
                                      </p:cBhvr>
                                      <p:to>
                                        <p:strVal val="visible"/>
                                      </p:to>
                                    </p:set>
                                    <p:animEffect transition="in" filter="fade">
                                      <p:cBhvr>
                                        <p:cTn id="16" dur="500"/>
                                        <p:tgtEl>
                                          <p:spTgt spid="84"/>
                                        </p:tgtEl>
                                      </p:cBhvr>
                                    </p:animEffect>
                                  </p:childTnLst>
                                </p:cTn>
                              </p:par>
                              <p:par>
                                <p:cTn id="17" presetID="10" presetClass="entr" presetSubtype="0" fill="hold" nodeType="withEffect">
                                  <p:stCondLst>
                                    <p:cond delay="40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par>
                                <p:cTn id="20" presetID="10" presetClass="entr" presetSubtype="0" fill="hold" nodeType="withEffect">
                                  <p:stCondLst>
                                    <p:cond delay="50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061728" y="1660444"/>
            <a:ext cx="2535199" cy="1223038"/>
            <a:chOff x="1601961" y="1618579"/>
            <a:chExt cx="2535199" cy="1223038"/>
          </a:xfrm>
        </p:grpSpPr>
        <p:sp>
          <p:nvSpPr>
            <p:cNvPr id="32" name="矩形 8"/>
            <p:cNvSpPr/>
            <p:nvPr/>
          </p:nvSpPr>
          <p:spPr>
            <a:xfrm>
              <a:off x="2585780" y="1618579"/>
              <a:ext cx="514350" cy="439491"/>
            </a:xfrm>
            <a:custGeom>
              <a:avLst/>
              <a:gdLst/>
              <a:ahLst/>
              <a:cxnLst/>
              <a:rect l="l" t="t" r="r" b="b"/>
              <a:pathLst>
                <a:path w="514350" h="439491">
                  <a:moveTo>
                    <a:pt x="193183" y="297018"/>
                  </a:moveTo>
                  <a:lnTo>
                    <a:pt x="193183" y="429832"/>
                  </a:lnTo>
                  <a:lnTo>
                    <a:pt x="236649" y="429832"/>
                  </a:lnTo>
                  <a:lnTo>
                    <a:pt x="236649" y="297018"/>
                  </a:lnTo>
                  <a:close/>
                  <a:moveTo>
                    <a:pt x="187075" y="284945"/>
                  </a:moveTo>
                  <a:cubicBezTo>
                    <a:pt x="187075" y="284945"/>
                    <a:pt x="187075" y="284945"/>
                    <a:pt x="242758" y="284945"/>
                  </a:cubicBezTo>
                  <a:cubicBezTo>
                    <a:pt x="246736" y="284945"/>
                    <a:pt x="248724" y="286927"/>
                    <a:pt x="248724" y="290889"/>
                  </a:cubicBezTo>
                  <a:cubicBezTo>
                    <a:pt x="248724" y="290889"/>
                    <a:pt x="248724" y="290889"/>
                    <a:pt x="248724" y="433546"/>
                  </a:cubicBezTo>
                  <a:cubicBezTo>
                    <a:pt x="248724" y="437510"/>
                    <a:pt x="246736" y="439491"/>
                    <a:pt x="242758" y="439491"/>
                  </a:cubicBezTo>
                  <a:cubicBezTo>
                    <a:pt x="242758" y="439491"/>
                    <a:pt x="242758" y="439491"/>
                    <a:pt x="187075" y="439491"/>
                  </a:cubicBezTo>
                  <a:cubicBezTo>
                    <a:pt x="185087" y="439491"/>
                    <a:pt x="181110" y="437510"/>
                    <a:pt x="181110" y="433546"/>
                  </a:cubicBezTo>
                  <a:cubicBezTo>
                    <a:pt x="181110" y="433546"/>
                    <a:pt x="181110" y="433546"/>
                    <a:pt x="181110" y="290889"/>
                  </a:cubicBezTo>
                  <a:cubicBezTo>
                    <a:pt x="181110" y="286927"/>
                    <a:pt x="185087" y="284945"/>
                    <a:pt x="187075" y="284945"/>
                  </a:cubicBezTo>
                  <a:close/>
                  <a:moveTo>
                    <a:pt x="12075" y="188353"/>
                  </a:moveTo>
                  <a:lnTo>
                    <a:pt x="12075" y="429832"/>
                  </a:lnTo>
                  <a:lnTo>
                    <a:pt x="57956" y="429832"/>
                  </a:lnTo>
                  <a:lnTo>
                    <a:pt x="57956" y="188353"/>
                  </a:lnTo>
                  <a:close/>
                  <a:moveTo>
                    <a:pt x="6179" y="176279"/>
                  </a:moveTo>
                  <a:cubicBezTo>
                    <a:pt x="6179" y="176279"/>
                    <a:pt x="6179" y="176279"/>
                    <a:pt x="63851" y="176279"/>
                  </a:cubicBezTo>
                  <a:cubicBezTo>
                    <a:pt x="65910" y="176279"/>
                    <a:pt x="70030" y="178273"/>
                    <a:pt x="70030" y="182261"/>
                  </a:cubicBezTo>
                  <a:cubicBezTo>
                    <a:pt x="70030" y="182261"/>
                    <a:pt x="70030" y="182261"/>
                    <a:pt x="70030" y="433508"/>
                  </a:cubicBezTo>
                  <a:cubicBezTo>
                    <a:pt x="70030" y="437497"/>
                    <a:pt x="65910" y="439491"/>
                    <a:pt x="63851" y="439491"/>
                  </a:cubicBezTo>
                  <a:cubicBezTo>
                    <a:pt x="63851" y="439491"/>
                    <a:pt x="63851" y="439491"/>
                    <a:pt x="6179" y="439491"/>
                  </a:cubicBezTo>
                  <a:cubicBezTo>
                    <a:pt x="2060" y="439491"/>
                    <a:pt x="0" y="437497"/>
                    <a:pt x="0" y="433508"/>
                  </a:cubicBezTo>
                  <a:cubicBezTo>
                    <a:pt x="0" y="433508"/>
                    <a:pt x="0" y="433508"/>
                    <a:pt x="0" y="182261"/>
                  </a:cubicBezTo>
                  <a:cubicBezTo>
                    <a:pt x="0" y="178273"/>
                    <a:pt x="2060" y="176279"/>
                    <a:pt x="6179" y="176279"/>
                  </a:cubicBezTo>
                  <a:close/>
                  <a:moveTo>
                    <a:pt x="264562" y="171449"/>
                  </a:moveTo>
                  <a:cubicBezTo>
                    <a:pt x="264562" y="171449"/>
                    <a:pt x="264562" y="171449"/>
                    <a:pt x="322233" y="171449"/>
                  </a:cubicBezTo>
                  <a:cubicBezTo>
                    <a:pt x="324293" y="171449"/>
                    <a:pt x="328412" y="173434"/>
                    <a:pt x="328412" y="177406"/>
                  </a:cubicBezTo>
                  <a:cubicBezTo>
                    <a:pt x="328412" y="177406"/>
                    <a:pt x="328412" y="177406"/>
                    <a:pt x="328412" y="433534"/>
                  </a:cubicBezTo>
                  <a:cubicBezTo>
                    <a:pt x="328412" y="437506"/>
                    <a:pt x="324293" y="439491"/>
                    <a:pt x="322233" y="439491"/>
                  </a:cubicBezTo>
                  <a:cubicBezTo>
                    <a:pt x="322233" y="439491"/>
                    <a:pt x="322233" y="439491"/>
                    <a:pt x="264562" y="439491"/>
                  </a:cubicBezTo>
                  <a:cubicBezTo>
                    <a:pt x="260442" y="439491"/>
                    <a:pt x="258383" y="437506"/>
                    <a:pt x="258383" y="433534"/>
                  </a:cubicBezTo>
                  <a:cubicBezTo>
                    <a:pt x="258383" y="433534"/>
                    <a:pt x="258383" y="433534"/>
                    <a:pt x="258383" y="177406"/>
                  </a:cubicBezTo>
                  <a:cubicBezTo>
                    <a:pt x="258383" y="173434"/>
                    <a:pt x="260442" y="171449"/>
                    <a:pt x="264562" y="171449"/>
                  </a:cubicBezTo>
                  <a:close/>
                  <a:moveTo>
                    <a:pt x="452702" y="108665"/>
                  </a:moveTo>
                  <a:cubicBezTo>
                    <a:pt x="452702" y="108665"/>
                    <a:pt x="452702" y="108665"/>
                    <a:pt x="508384" y="108665"/>
                  </a:cubicBezTo>
                  <a:cubicBezTo>
                    <a:pt x="512362" y="108665"/>
                    <a:pt x="514350" y="110657"/>
                    <a:pt x="514350" y="114644"/>
                  </a:cubicBezTo>
                  <a:cubicBezTo>
                    <a:pt x="514350" y="114644"/>
                    <a:pt x="514350" y="114644"/>
                    <a:pt x="514350" y="433513"/>
                  </a:cubicBezTo>
                  <a:cubicBezTo>
                    <a:pt x="514350" y="437498"/>
                    <a:pt x="512362" y="439491"/>
                    <a:pt x="508384" y="439491"/>
                  </a:cubicBezTo>
                  <a:cubicBezTo>
                    <a:pt x="508384" y="439491"/>
                    <a:pt x="508384" y="439491"/>
                    <a:pt x="452702" y="439491"/>
                  </a:cubicBezTo>
                  <a:cubicBezTo>
                    <a:pt x="450714" y="439491"/>
                    <a:pt x="446736" y="437498"/>
                    <a:pt x="446736" y="433513"/>
                  </a:cubicBezTo>
                  <a:cubicBezTo>
                    <a:pt x="446736" y="433513"/>
                    <a:pt x="446736" y="433513"/>
                    <a:pt x="446736" y="114644"/>
                  </a:cubicBezTo>
                  <a:cubicBezTo>
                    <a:pt x="446736" y="110657"/>
                    <a:pt x="450714" y="108665"/>
                    <a:pt x="452702" y="108665"/>
                  </a:cubicBezTo>
                  <a:close/>
                  <a:moveTo>
                    <a:pt x="381536" y="33807"/>
                  </a:moveTo>
                  <a:lnTo>
                    <a:pt x="381536" y="429832"/>
                  </a:lnTo>
                  <a:lnTo>
                    <a:pt x="425002" y="429832"/>
                  </a:lnTo>
                  <a:lnTo>
                    <a:pt x="425002" y="33807"/>
                  </a:lnTo>
                  <a:close/>
                  <a:moveTo>
                    <a:pt x="375429" y="21732"/>
                  </a:moveTo>
                  <a:cubicBezTo>
                    <a:pt x="375429" y="21732"/>
                    <a:pt x="375429" y="21732"/>
                    <a:pt x="429121" y="21732"/>
                  </a:cubicBezTo>
                  <a:cubicBezTo>
                    <a:pt x="433099" y="21732"/>
                    <a:pt x="437077" y="23731"/>
                    <a:pt x="437077" y="27729"/>
                  </a:cubicBezTo>
                  <a:cubicBezTo>
                    <a:pt x="437077" y="27729"/>
                    <a:pt x="437077" y="27729"/>
                    <a:pt x="437077" y="433495"/>
                  </a:cubicBezTo>
                  <a:cubicBezTo>
                    <a:pt x="437077" y="437492"/>
                    <a:pt x="433099" y="439491"/>
                    <a:pt x="429121" y="439491"/>
                  </a:cubicBezTo>
                  <a:cubicBezTo>
                    <a:pt x="429121" y="439491"/>
                    <a:pt x="429121" y="439491"/>
                    <a:pt x="375429" y="439491"/>
                  </a:cubicBezTo>
                  <a:cubicBezTo>
                    <a:pt x="371451" y="439491"/>
                    <a:pt x="369463" y="437492"/>
                    <a:pt x="369463" y="433495"/>
                  </a:cubicBezTo>
                  <a:cubicBezTo>
                    <a:pt x="369463" y="433495"/>
                    <a:pt x="369463" y="433495"/>
                    <a:pt x="369463" y="27729"/>
                  </a:cubicBezTo>
                  <a:cubicBezTo>
                    <a:pt x="369463" y="23731"/>
                    <a:pt x="371451" y="21732"/>
                    <a:pt x="375429" y="21732"/>
                  </a:cubicBezTo>
                  <a:close/>
                  <a:moveTo>
                    <a:pt x="85227" y="0"/>
                  </a:moveTo>
                  <a:cubicBezTo>
                    <a:pt x="85227" y="0"/>
                    <a:pt x="85227" y="0"/>
                    <a:pt x="138921" y="0"/>
                  </a:cubicBezTo>
                  <a:cubicBezTo>
                    <a:pt x="142899" y="0"/>
                    <a:pt x="144887" y="1997"/>
                    <a:pt x="144887" y="5993"/>
                  </a:cubicBezTo>
                  <a:cubicBezTo>
                    <a:pt x="144887" y="5993"/>
                    <a:pt x="144887" y="5993"/>
                    <a:pt x="144887" y="433498"/>
                  </a:cubicBezTo>
                  <a:cubicBezTo>
                    <a:pt x="144887" y="437494"/>
                    <a:pt x="142899" y="439491"/>
                    <a:pt x="138921" y="439491"/>
                  </a:cubicBezTo>
                  <a:cubicBezTo>
                    <a:pt x="138921" y="439491"/>
                    <a:pt x="138921" y="439491"/>
                    <a:pt x="85227" y="439491"/>
                  </a:cubicBezTo>
                  <a:cubicBezTo>
                    <a:pt x="81251" y="439491"/>
                    <a:pt x="77273" y="437494"/>
                    <a:pt x="77273" y="433498"/>
                  </a:cubicBezTo>
                  <a:cubicBezTo>
                    <a:pt x="77273" y="433498"/>
                    <a:pt x="77273" y="433498"/>
                    <a:pt x="77273" y="5993"/>
                  </a:cubicBezTo>
                  <a:cubicBezTo>
                    <a:pt x="77273" y="1997"/>
                    <a:pt x="81251" y="0"/>
                    <a:pt x="85227" y="0"/>
                  </a:cubicBezTo>
                  <a:close/>
                </a:path>
              </a:pathLst>
            </a:custGeom>
            <a:solidFill>
              <a:schemeClr val="accent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33" name="矩形 32"/>
            <p:cNvSpPr/>
            <p:nvPr/>
          </p:nvSpPr>
          <p:spPr>
            <a:xfrm>
              <a:off x="1601961" y="2512681"/>
              <a:ext cx="2535199" cy="328936"/>
            </a:xfrm>
            <a:prstGeom prst="rect">
              <a:avLst/>
            </a:prstGeom>
            <a:ln>
              <a:noFill/>
            </a:ln>
          </p:spPr>
          <p:txBody>
            <a:bodyPr wrap="square">
              <a:spAutoFit/>
            </a:bodyP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ctr">
                <a:lnSpc>
                  <a:spcPct val="120000"/>
                </a:lnSpc>
              </a:pPr>
              <a:r>
                <a:rPr lang="zh-CN" sz="1400">
                  <a:solidFill>
                    <a:schemeClr val="tx1">
                      <a:lumMod val="75000"/>
                      <a:lumOff val="25000"/>
                    </a:schemeClr>
                  </a:solidFill>
                  <a:latin typeface="微软雅黑"/>
                  <a:ea typeface="微软雅黑"/>
                </a:rPr>
                <a:t>用户可以在投影仪上进行演示</a:t>
              </a:r>
            </a:p>
          </p:txBody>
        </p:sp>
        <p:sp>
          <p:nvSpPr>
            <p:cNvPr id="34" name="矩形 33"/>
            <p:cNvSpPr/>
            <p:nvPr/>
          </p:nvSpPr>
          <p:spPr>
            <a:xfrm>
              <a:off x="1844284" y="2145880"/>
              <a:ext cx="2050552" cy="396583"/>
            </a:xfrm>
            <a:prstGeom prst="rect">
              <a:avLst/>
            </a:prstGeom>
            <a:ln>
              <a:noFill/>
            </a:ln>
          </p:spPr>
          <p:txBody>
            <a:bodyPr wrap="square">
              <a:spAutoFit/>
            </a:bodyP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ctr">
                <a:lnSpc>
                  <a:spcPct val="120000"/>
                </a:lnSpc>
              </a:pPr>
              <a:r>
                <a:rPr lang="zh-CN" b="1">
                  <a:latin typeface="微软雅黑"/>
                  <a:ea typeface="微软雅黑"/>
                </a:rPr>
                <a:t>资金主要用途</a:t>
              </a:r>
            </a:p>
          </p:txBody>
        </p:sp>
      </p:grpSp>
      <p:grpSp>
        <p:nvGrpSpPr>
          <p:cNvPr id="35" name="组合 34"/>
          <p:cNvGrpSpPr/>
          <p:nvPr/>
        </p:nvGrpSpPr>
        <p:grpSpPr>
          <a:xfrm>
            <a:off x="3596930" y="1653982"/>
            <a:ext cx="2535198" cy="1235961"/>
            <a:chOff x="1601962" y="1605656"/>
            <a:chExt cx="2535198" cy="1235961"/>
          </a:xfrm>
        </p:grpSpPr>
        <p:sp>
          <p:nvSpPr>
            <p:cNvPr id="36" name="矩形 13"/>
            <p:cNvSpPr/>
            <p:nvPr/>
          </p:nvSpPr>
          <p:spPr>
            <a:xfrm>
              <a:off x="2585780" y="1605656"/>
              <a:ext cx="514350" cy="465337"/>
            </a:xfrm>
            <a:custGeom>
              <a:avLst/>
              <a:gdLst/>
              <a:ahLst/>
              <a:cxnLst/>
              <a:rect l="l" t="t" r="r" b="b"/>
              <a:pathLst>
                <a:path w="514350" h="465337">
                  <a:moveTo>
                    <a:pt x="54944" y="298973"/>
                  </a:moveTo>
                  <a:cubicBezTo>
                    <a:pt x="54944" y="298973"/>
                    <a:pt x="54944" y="298973"/>
                    <a:pt x="36958" y="389685"/>
                  </a:cubicBezTo>
                  <a:cubicBezTo>
                    <a:pt x="36958" y="389685"/>
                    <a:pt x="36958" y="389685"/>
                    <a:pt x="176844" y="421938"/>
                  </a:cubicBezTo>
                  <a:cubicBezTo>
                    <a:pt x="176844" y="421938"/>
                    <a:pt x="176844" y="421938"/>
                    <a:pt x="258777" y="397748"/>
                  </a:cubicBezTo>
                  <a:lnTo>
                    <a:pt x="258777" y="309051"/>
                  </a:lnTo>
                  <a:cubicBezTo>
                    <a:pt x="258777" y="309051"/>
                    <a:pt x="258777" y="309051"/>
                    <a:pt x="176844" y="333242"/>
                  </a:cubicBezTo>
                  <a:cubicBezTo>
                    <a:pt x="172847" y="333242"/>
                    <a:pt x="168851" y="333242"/>
                    <a:pt x="164853" y="333242"/>
                  </a:cubicBezTo>
                  <a:cubicBezTo>
                    <a:pt x="164853" y="333242"/>
                    <a:pt x="164853" y="333242"/>
                    <a:pt x="54944" y="298973"/>
                  </a:cubicBezTo>
                  <a:close/>
                  <a:moveTo>
                    <a:pt x="312153" y="294150"/>
                  </a:moveTo>
                  <a:cubicBezTo>
                    <a:pt x="312153" y="294150"/>
                    <a:pt x="312153" y="294150"/>
                    <a:pt x="302176" y="298169"/>
                  </a:cubicBezTo>
                  <a:cubicBezTo>
                    <a:pt x="302176" y="298169"/>
                    <a:pt x="302176" y="298169"/>
                    <a:pt x="302176" y="384567"/>
                  </a:cubicBezTo>
                  <a:cubicBezTo>
                    <a:pt x="302176" y="384567"/>
                    <a:pt x="302176" y="384567"/>
                    <a:pt x="304172" y="384567"/>
                  </a:cubicBezTo>
                  <a:cubicBezTo>
                    <a:pt x="304172" y="384567"/>
                    <a:pt x="306167" y="384567"/>
                    <a:pt x="308163" y="384567"/>
                  </a:cubicBezTo>
                  <a:cubicBezTo>
                    <a:pt x="310157" y="384567"/>
                    <a:pt x="310157" y="384567"/>
                    <a:pt x="312153" y="384567"/>
                  </a:cubicBezTo>
                  <a:cubicBezTo>
                    <a:pt x="312153" y="384567"/>
                    <a:pt x="312153" y="384567"/>
                    <a:pt x="471783" y="426760"/>
                  </a:cubicBezTo>
                  <a:lnTo>
                    <a:pt x="475773" y="332327"/>
                  </a:lnTo>
                  <a:cubicBezTo>
                    <a:pt x="475773" y="332327"/>
                    <a:pt x="475773" y="332327"/>
                    <a:pt x="312153" y="294150"/>
                  </a:cubicBezTo>
                  <a:close/>
                  <a:moveTo>
                    <a:pt x="340265" y="195297"/>
                  </a:moveTo>
                  <a:cubicBezTo>
                    <a:pt x="340265" y="195297"/>
                    <a:pt x="340265" y="195297"/>
                    <a:pt x="302176" y="205344"/>
                  </a:cubicBezTo>
                  <a:cubicBezTo>
                    <a:pt x="302176" y="205344"/>
                    <a:pt x="302176" y="205344"/>
                    <a:pt x="302176" y="257584"/>
                  </a:cubicBezTo>
                  <a:cubicBezTo>
                    <a:pt x="302176" y="257584"/>
                    <a:pt x="302176" y="257584"/>
                    <a:pt x="306185" y="255575"/>
                  </a:cubicBezTo>
                  <a:cubicBezTo>
                    <a:pt x="310195" y="255575"/>
                    <a:pt x="312200" y="253565"/>
                    <a:pt x="316209" y="255575"/>
                  </a:cubicBezTo>
                  <a:cubicBezTo>
                    <a:pt x="316209" y="255575"/>
                    <a:pt x="316209" y="255575"/>
                    <a:pt x="478590" y="291740"/>
                  </a:cubicBezTo>
                  <a:lnTo>
                    <a:pt x="480595" y="239500"/>
                  </a:lnTo>
                  <a:cubicBezTo>
                    <a:pt x="480595" y="239500"/>
                    <a:pt x="480595" y="239500"/>
                    <a:pt x="340265" y="195297"/>
                  </a:cubicBezTo>
                  <a:close/>
                  <a:moveTo>
                    <a:pt x="335668" y="163541"/>
                  </a:moveTo>
                  <a:cubicBezTo>
                    <a:pt x="339684" y="161542"/>
                    <a:pt x="341692" y="161542"/>
                    <a:pt x="345707" y="163541"/>
                  </a:cubicBezTo>
                  <a:cubicBezTo>
                    <a:pt x="345707" y="163541"/>
                    <a:pt x="345707" y="163541"/>
                    <a:pt x="502305" y="211509"/>
                  </a:cubicBezTo>
                  <a:cubicBezTo>
                    <a:pt x="510334" y="213508"/>
                    <a:pt x="514350" y="221502"/>
                    <a:pt x="514350" y="229497"/>
                  </a:cubicBezTo>
                  <a:cubicBezTo>
                    <a:pt x="514350" y="229497"/>
                    <a:pt x="514350" y="229497"/>
                    <a:pt x="504312" y="449349"/>
                  </a:cubicBezTo>
                  <a:cubicBezTo>
                    <a:pt x="502305" y="453345"/>
                    <a:pt x="500297" y="459341"/>
                    <a:pt x="496281" y="461340"/>
                  </a:cubicBezTo>
                  <a:cubicBezTo>
                    <a:pt x="494273" y="463338"/>
                    <a:pt x="490258" y="465337"/>
                    <a:pt x="486243" y="465337"/>
                  </a:cubicBezTo>
                  <a:cubicBezTo>
                    <a:pt x="486243" y="465337"/>
                    <a:pt x="484236" y="465337"/>
                    <a:pt x="482228" y="463338"/>
                  </a:cubicBezTo>
                  <a:cubicBezTo>
                    <a:pt x="482228" y="463338"/>
                    <a:pt x="482228" y="463338"/>
                    <a:pt x="307561" y="417369"/>
                  </a:cubicBezTo>
                  <a:cubicBezTo>
                    <a:pt x="307561" y="417369"/>
                    <a:pt x="307561" y="417369"/>
                    <a:pt x="183086" y="453345"/>
                  </a:cubicBezTo>
                  <a:cubicBezTo>
                    <a:pt x="181079" y="455343"/>
                    <a:pt x="177063" y="455343"/>
                    <a:pt x="175055" y="455343"/>
                  </a:cubicBezTo>
                  <a:cubicBezTo>
                    <a:pt x="175055" y="455343"/>
                    <a:pt x="175055" y="455343"/>
                    <a:pt x="12434" y="417369"/>
                  </a:cubicBezTo>
                  <a:cubicBezTo>
                    <a:pt x="4404" y="417369"/>
                    <a:pt x="-1619" y="407376"/>
                    <a:pt x="389" y="399382"/>
                  </a:cubicBezTo>
                  <a:cubicBezTo>
                    <a:pt x="389" y="399382"/>
                    <a:pt x="389" y="399382"/>
                    <a:pt x="44557" y="183528"/>
                  </a:cubicBezTo>
                  <a:cubicBezTo>
                    <a:pt x="44557" y="179531"/>
                    <a:pt x="48572" y="175533"/>
                    <a:pt x="52588" y="173535"/>
                  </a:cubicBezTo>
                  <a:cubicBezTo>
                    <a:pt x="54596" y="171536"/>
                    <a:pt x="60618" y="169537"/>
                    <a:pt x="64633" y="171536"/>
                  </a:cubicBezTo>
                  <a:cubicBezTo>
                    <a:pt x="64633" y="171536"/>
                    <a:pt x="64633" y="171536"/>
                    <a:pt x="76679" y="175533"/>
                  </a:cubicBezTo>
                  <a:cubicBezTo>
                    <a:pt x="80695" y="181530"/>
                    <a:pt x="86718" y="189523"/>
                    <a:pt x="90734" y="197518"/>
                  </a:cubicBezTo>
                  <a:cubicBezTo>
                    <a:pt x="94748" y="203514"/>
                    <a:pt x="98764" y="209510"/>
                    <a:pt x="102779" y="213508"/>
                  </a:cubicBezTo>
                  <a:cubicBezTo>
                    <a:pt x="102779" y="213508"/>
                    <a:pt x="102779" y="213508"/>
                    <a:pt x="72665" y="207511"/>
                  </a:cubicBezTo>
                  <a:cubicBezTo>
                    <a:pt x="72665" y="207511"/>
                    <a:pt x="72665" y="207511"/>
                    <a:pt x="62626" y="259477"/>
                  </a:cubicBezTo>
                  <a:cubicBezTo>
                    <a:pt x="62626" y="259477"/>
                    <a:pt x="62626" y="259477"/>
                    <a:pt x="171039" y="291455"/>
                  </a:cubicBezTo>
                  <a:cubicBezTo>
                    <a:pt x="171039" y="291455"/>
                    <a:pt x="171039" y="291455"/>
                    <a:pt x="259376" y="267471"/>
                  </a:cubicBezTo>
                  <a:cubicBezTo>
                    <a:pt x="259376" y="267471"/>
                    <a:pt x="259376" y="267471"/>
                    <a:pt x="259376" y="217505"/>
                  </a:cubicBezTo>
                  <a:cubicBezTo>
                    <a:pt x="259376" y="217505"/>
                    <a:pt x="259376" y="217505"/>
                    <a:pt x="231270" y="225500"/>
                  </a:cubicBezTo>
                  <a:cubicBezTo>
                    <a:pt x="237293" y="217505"/>
                    <a:pt x="243315" y="207511"/>
                    <a:pt x="251347" y="197518"/>
                  </a:cubicBezTo>
                  <a:cubicBezTo>
                    <a:pt x="253354" y="191522"/>
                    <a:pt x="255362" y="187526"/>
                    <a:pt x="259376" y="183528"/>
                  </a:cubicBezTo>
                  <a:cubicBezTo>
                    <a:pt x="259376" y="183528"/>
                    <a:pt x="259376" y="183528"/>
                    <a:pt x="335668" y="163541"/>
                  </a:cubicBezTo>
                  <a:close/>
                  <a:moveTo>
                    <a:pt x="171980" y="57866"/>
                  </a:moveTo>
                  <a:cubicBezTo>
                    <a:pt x="154668" y="57866"/>
                    <a:pt x="140635" y="72978"/>
                    <a:pt x="140635" y="91621"/>
                  </a:cubicBezTo>
                  <a:cubicBezTo>
                    <a:pt x="140635" y="110264"/>
                    <a:pt x="154668" y="125376"/>
                    <a:pt x="171980" y="125376"/>
                  </a:cubicBezTo>
                  <a:cubicBezTo>
                    <a:pt x="189291" y="125376"/>
                    <a:pt x="203324" y="110264"/>
                    <a:pt x="203324" y="91621"/>
                  </a:cubicBezTo>
                  <a:cubicBezTo>
                    <a:pt x="203324" y="72978"/>
                    <a:pt x="189291" y="57866"/>
                    <a:pt x="171980" y="57866"/>
                  </a:cubicBezTo>
                  <a:close/>
                  <a:moveTo>
                    <a:pt x="171978" y="0"/>
                  </a:moveTo>
                  <a:cubicBezTo>
                    <a:pt x="224218" y="0"/>
                    <a:pt x="268421" y="44341"/>
                    <a:pt x="268421" y="96745"/>
                  </a:cubicBezTo>
                  <a:cubicBezTo>
                    <a:pt x="268421" y="141086"/>
                    <a:pt x="200107" y="229768"/>
                    <a:pt x="178006" y="255970"/>
                  </a:cubicBezTo>
                  <a:cubicBezTo>
                    <a:pt x="175997" y="257985"/>
                    <a:pt x="173987" y="257985"/>
                    <a:pt x="171978" y="257985"/>
                  </a:cubicBezTo>
                  <a:cubicBezTo>
                    <a:pt x="169969" y="257985"/>
                    <a:pt x="165950" y="257985"/>
                    <a:pt x="165950" y="255970"/>
                  </a:cubicBezTo>
                  <a:cubicBezTo>
                    <a:pt x="143849" y="229768"/>
                    <a:pt x="75535" y="141086"/>
                    <a:pt x="75535" y="96745"/>
                  </a:cubicBezTo>
                  <a:cubicBezTo>
                    <a:pt x="75535" y="44341"/>
                    <a:pt x="117729" y="0"/>
                    <a:pt x="171978" y="0"/>
                  </a:cubicBezTo>
                  <a:close/>
                </a:path>
              </a:pathLst>
            </a:custGeom>
            <a:solidFill>
              <a:schemeClr val="accent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37" name="矩形 36"/>
            <p:cNvSpPr/>
            <p:nvPr/>
          </p:nvSpPr>
          <p:spPr>
            <a:xfrm>
              <a:off x="1601962" y="2512681"/>
              <a:ext cx="2535198" cy="328936"/>
            </a:xfrm>
            <a:prstGeom prst="rect">
              <a:avLst/>
            </a:prstGeom>
            <a:ln>
              <a:noFill/>
            </a:ln>
          </p:spPr>
          <p:txBody>
            <a:bodyPr wrap="square">
              <a:spAutoFit/>
            </a:bodyP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ctr">
                <a:lnSpc>
                  <a:spcPct val="120000"/>
                </a:lnSpc>
              </a:pPr>
              <a:r>
                <a:rPr lang="zh-CN" sz="1400">
                  <a:solidFill>
                    <a:schemeClr val="tx1">
                      <a:lumMod val="75000"/>
                      <a:lumOff val="25000"/>
                    </a:schemeClr>
                  </a:solidFill>
                  <a:latin typeface="微软雅黑"/>
                  <a:ea typeface="微软雅黑"/>
                </a:rPr>
                <a:t>用户可以在投影仪上进行演示</a:t>
              </a:r>
            </a:p>
          </p:txBody>
        </p:sp>
        <p:sp>
          <p:nvSpPr>
            <p:cNvPr id="38" name="矩形 37"/>
            <p:cNvSpPr/>
            <p:nvPr/>
          </p:nvSpPr>
          <p:spPr>
            <a:xfrm>
              <a:off x="1816525" y="2139419"/>
              <a:ext cx="2050552" cy="396583"/>
            </a:xfrm>
            <a:prstGeom prst="rect">
              <a:avLst/>
            </a:prstGeom>
            <a:ln>
              <a:noFill/>
            </a:ln>
          </p:spPr>
          <p:txBody>
            <a:bodyPr wrap="square">
              <a:spAutoFit/>
            </a:bodyP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ctr">
                <a:lnSpc>
                  <a:spcPct val="120000"/>
                </a:lnSpc>
              </a:pPr>
              <a:r>
                <a:rPr lang="zh-CN" b="1">
                  <a:latin typeface="微软雅黑"/>
                  <a:ea typeface="微软雅黑"/>
                </a:rPr>
                <a:t>资金主要用途</a:t>
              </a:r>
            </a:p>
          </p:txBody>
        </p:sp>
      </p:grpSp>
      <p:grpSp>
        <p:nvGrpSpPr>
          <p:cNvPr id="39" name="组合 38"/>
          <p:cNvGrpSpPr/>
          <p:nvPr/>
        </p:nvGrpSpPr>
        <p:grpSpPr>
          <a:xfrm>
            <a:off x="6132131" y="1642959"/>
            <a:ext cx="2535198" cy="1258006"/>
            <a:chOff x="1601962" y="1583611"/>
            <a:chExt cx="2535198" cy="1258006"/>
          </a:xfrm>
        </p:grpSpPr>
        <p:sp>
          <p:nvSpPr>
            <p:cNvPr id="40" name="矩形 17"/>
            <p:cNvSpPr/>
            <p:nvPr/>
          </p:nvSpPr>
          <p:spPr>
            <a:xfrm>
              <a:off x="2585780" y="1583611"/>
              <a:ext cx="514350" cy="509428"/>
            </a:xfrm>
            <a:custGeom>
              <a:avLst/>
              <a:gdLst/>
              <a:ahLst/>
              <a:cxnLst/>
              <a:rect l="l" t="t" r="r" b="b"/>
              <a:pathLst>
                <a:path w="514350" h="509428">
                  <a:moveTo>
                    <a:pt x="88596" y="378994"/>
                  </a:moveTo>
                  <a:lnTo>
                    <a:pt x="295320" y="378994"/>
                  </a:lnTo>
                  <a:lnTo>
                    <a:pt x="278094" y="413448"/>
                  </a:lnTo>
                  <a:lnTo>
                    <a:pt x="68908" y="413448"/>
                  </a:lnTo>
                  <a:close/>
                  <a:moveTo>
                    <a:pt x="369037" y="366688"/>
                  </a:moveTo>
                  <a:cubicBezTo>
                    <a:pt x="324852" y="408799"/>
                    <a:pt x="369037" y="474972"/>
                    <a:pt x="415231" y="474972"/>
                  </a:cubicBezTo>
                  <a:cubicBezTo>
                    <a:pt x="487534" y="474972"/>
                    <a:pt x="499584" y="392757"/>
                    <a:pt x="477492" y="366688"/>
                  </a:cubicBezTo>
                  <a:cubicBezTo>
                    <a:pt x="477492" y="366688"/>
                    <a:pt x="477492" y="366688"/>
                    <a:pt x="369037" y="366688"/>
                  </a:cubicBezTo>
                  <a:close/>
                  <a:moveTo>
                    <a:pt x="123050" y="307624"/>
                  </a:moveTo>
                  <a:lnTo>
                    <a:pt x="327314" y="307624"/>
                  </a:lnTo>
                  <a:lnTo>
                    <a:pt x="310088" y="342078"/>
                  </a:lnTo>
                  <a:lnTo>
                    <a:pt x="103362" y="342078"/>
                  </a:lnTo>
                  <a:close/>
                  <a:moveTo>
                    <a:pt x="152582" y="236256"/>
                  </a:moveTo>
                  <a:lnTo>
                    <a:pt x="356844" y="236256"/>
                  </a:lnTo>
                  <a:lnTo>
                    <a:pt x="342078" y="270710"/>
                  </a:lnTo>
                  <a:lnTo>
                    <a:pt x="135354" y="270710"/>
                  </a:lnTo>
                  <a:close/>
                  <a:moveTo>
                    <a:pt x="415239" y="31992"/>
                  </a:moveTo>
                  <a:cubicBezTo>
                    <a:pt x="322615" y="31992"/>
                    <a:pt x="334696" y="130510"/>
                    <a:pt x="356846" y="168709"/>
                  </a:cubicBezTo>
                  <a:cubicBezTo>
                    <a:pt x="358860" y="172730"/>
                    <a:pt x="360873" y="176752"/>
                    <a:pt x="362886" y="180773"/>
                  </a:cubicBezTo>
                  <a:cubicBezTo>
                    <a:pt x="364899" y="182784"/>
                    <a:pt x="366913" y="194846"/>
                    <a:pt x="348791" y="194846"/>
                  </a:cubicBezTo>
                  <a:cubicBezTo>
                    <a:pt x="348791" y="194846"/>
                    <a:pt x="348791" y="194846"/>
                    <a:pt x="121261" y="194846"/>
                  </a:cubicBezTo>
                  <a:cubicBezTo>
                    <a:pt x="115220" y="257173"/>
                    <a:pt x="68908" y="313469"/>
                    <a:pt x="44746" y="347648"/>
                  </a:cubicBezTo>
                  <a:cubicBezTo>
                    <a:pt x="32663" y="367755"/>
                    <a:pt x="24610" y="385849"/>
                    <a:pt x="24610" y="407967"/>
                  </a:cubicBezTo>
                  <a:cubicBezTo>
                    <a:pt x="24610" y="446166"/>
                    <a:pt x="54813" y="480346"/>
                    <a:pt x="93070" y="482356"/>
                  </a:cubicBezTo>
                  <a:lnTo>
                    <a:pt x="360873" y="482356"/>
                  </a:lnTo>
                  <a:cubicBezTo>
                    <a:pt x="336710" y="466273"/>
                    <a:pt x="318588" y="438125"/>
                    <a:pt x="318588" y="407967"/>
                  </a:cubicBezTo>
                  <a:cubicBezTo>
                    <a:pt x="318588" y="375796"/>
                    <a:pt x="336710" y="351670"/>
                    <a:pt x="360873" y="331565"/>
                  </a:cubicBezTo>
                  <a:cubicBezTo>
                    <a:pt x="360873" y="331565"/>
                    <a:pt x="483699" y="222995"/>
                    <a:pt x="487726" y="108393"/>
                  </a:cubicBezTo>
                  <a:cubicBezTo>
                    <a:pt x="489740" y="66172"/>
                    <a:pt x="457523" y="31992"/>
                    <a:pt x="415239" y="31992"/>
                  </a:cubicBezTo>
                  <a:close/>
                  <a:moveTo>
                    <a:pt x="99367" y="27070"/>
                  </a:moveTo>
                  <a:cubicBezTo>
                    <a:pt x="60979" y="27070"/>
                    <a:pt x="26630" y="61138"/>
                    <a:pt x="26630" y="101217"/>
                  </a:cubicBezTo>
                  <a:cubicBezTo>
                    <a:pt x="24610" y="145304"/>
                    <a:pt x="48856" y="167348"/>
                    <a:pt x="48856" y="167348"/>
                  </a:cubicBezTo>
                  <a:lnTo>
                    <a:pt x="327678" y="167348"/>
                  </a:lnTo>
                  <a:cubicBezTo>
                    <a:pt x="317577" y="147308"/>
                    <a:pt x="313535" y="121256"/>
                    <a:pt x="313535" y="101217"/>
                  </a:cubicBezTo>
                  <a:cubicBezTo>
                    <a:pt x="313535" y="71157"/>
                    <a:pt x="329700" y="43101"/>
                    <a:pt x="351924" y="27070"/>
                  </a:cubicBezTo>
                  <a:cubicBezTo>
                    <a:pt x="351924" y="27070"/>
                    <a:pt x="351924" y="27070"/>
                    <a:pt x="99367" y="27070"/>
                  </a:cubicBezTo>
                  <a:close/>
                  <a:moveTo>
                    <a:pt x="102468" y="0"/>
                  </a:moveTo>
                  <a:cubicBezTo>
                    <a:pt x="102468" y="0"/>
                    <a:pt x="102468" y="0"/>
                    <a:pt x="407864" y="0"/>
                  </a:cubicBezTo>
                  <a:cubicBezTo>
                    <a:pt x="466130" y="0"/>
                    <a:pt x="514350" y="48135"/>
                    <a:pt x="514350" y="108303"/>
                  </a:cubicBezTo>
                  <a:cubicBezTo>
                    <a:pt x="514350" y="212596"/>
                    <a:pt x="431974" y="300844"/>
                    <a:pt x="395808" y="336944"/>
                  </a:cubicBezTo>
                  <a:cubicBezTo>
                    <a:pt x="395808" y="336944"/>
                    <a:pt x="395808" y="336944"/>
                    <a:pt x="472157" y="336944"/>
                  </a:cubicBezTo>
                  <a:cubicBezTo>
                    <a:pt x="484212" y="336944"/>
                    <a:pt x="494259" y="344966"/>
                    <a:pt x="500286" y="354995"/>
                  </a:cubicBezTo>
                  <a:cubicBezTo>
                    <a:pt x="510332" y="371040"/>
                    <a:pt x="514350" y="389091"/>
                    <a:pt x="514350" y="407142"/>
                  </a:cubicBezTo>
                  <a:cubicBezTo>
                    <a:pt x="514350" y="465305"/>
                    <a:pt x="458093" y="507422"/>
                    <a:pt x="397817" y="507422"/>
                  </a:cubicBezTo>
                  <a:cubicBezTo>
                    <a:pt x="387772" y="507422"/>
                    <a:pt x="90413" y="509428"/>
                    <a:pt x="88404" y="509428"/>
                  </a:cubicBezTo>
                  <a:cubicBezTo>
                    <a:pt x="34156" y="503412"/>
                    <a:pt x="0" y="461293"/>
                    <a:pt x="0" y="407142"/>
                  </a:cubicBezTo>
                  <a:cubicBezTo>
                    <a:pt x="0" y="361011"/>
                    <a:pt x="30138" y="324911"/>
                    <a:pt x="30138" y="324911"/>
                  </a:cubicBezTo>
                  <a:cubicBezTo>
                    <a:pt x="100458" y="228641"/>
                    <a:pt x="94431" y="194545"/>
                    <a:pt x="94431" y="194545"/>
                  </a:cubicBezTo>
                  <a:cubicBezTo>
                    <a:pt x="94431" y="194545"/>
                    <a:pt x="94431" y="194545"/>
                    <a:pt x="52238" y="194545"/>
                  </a:cubicBezTo>
                  <a:cubicBezTo>
                    <a:pt x="44202" y="194545"/>
                    <a:pt x="36165" y="190533"/>
                    <a:pt x="30138" y="184517"/>
                  </a:cubicBezTo>
                  <a:cubicBezTo>
                    <a:pt x="10046" y="164462"/>
                    <a:pt x="0" y="136382"/>
                    <a:pt x="0" y="108303"/>
                  </a:cubicBezTo>
                  <a:cubicBezTo>
                    <a:pt x="0" y="54151"/>
                    <a:pt x="44202" y="0"/>
                    <a:pt x="102468" y="0"/>
                  </a:cubicBezTo>
                  <a:close/>
                </a:path>
              </a:pathLst>
            </a:custGeom>
            <a:solidFill>
              <a:schemeClr val="accent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41" name="矩形 40"/>
            <p:cNvSpPr/>
            <p:nvPr/>
          </p:nvSpPr>
          <p:spPr>
            <a:xfrm>
              <a:off x="1601962" y="2512681"/>
              <a:ext cx="2535198" cy="328936"/>
            </a:xfrm>
            <a:prstGeom prst="rect">
              <a:avLst/>
            </a:prstGeom>
            <a:ln>
              <a:noFill/>
            </a:ln>
          </p:spPr>
          <p:txBody>
            <a:bodyPr wrap="square">
              <a:spAutoFit/>
            </a:bodyP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ctr">
                <a:lnSpc>
                  <a:spcPct val="120000"/>
                </a:lnSpc>
              </a:pPr>
              <a:r>
                <a:rPr lang="zh-CN" sz="1400">
                  <a:solidFill>
                    <a:schemeClr val="tx1">
                      <a:lumMod val="75000"/>
                      <a:lumOff val="25000"/>
                    </a:schemeClr>
                  </a:solidFill>
                  <a:latin typeface="微软雅黑"/>
                  <a:ea typeface="微软雅黑"/>
                </a:rPr>
                <a:t>用户可以在投影仪上进行演示</a:t>
              </a:r>
            </a:p>
          </p:txBody>
        </p:sp>
        <p:sp>
          <p:nvSpPr>
            <p:cNvPr id="42" name="矩形 41"/>
            <p:cNvSpPr/>
            <p:nvPr/>
          </p:nvSpPr>
          <p:spPr>
            <a:xfrm>
              <a:off x="1817679" y="2115476"/>
              <a:ext cx="2050552" cy="396583"/>
            </a:xfrm>
            <a:prstGeom prst="rect">
              <a:avLst/>
            </a:prstGeom>
            <a:ln>
              <a:noFill/>
            </a:ln>
          </p:spPr>
          <p:txBody>
            <a:bodyPr wrap="square">
              <a:spAutoFit/>
            </a:bodyP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ctr">
                <a:lnSpc>
                  <a:spcPct val="120000"/>
                </a:lnSpc>
              </a:pPr>
              <a:r>
                <a:rPr lang="zh-CN" b="1">
                  <a:latin typeface="微软雅黑"/>
                  <a:ea typeface="微软雅黑"/>
                </a:rPr>
                <a:t>资金主要用途</a:t>
              </a:r>
            </a:p>
          </p:txBody>
        </p:sp>
      </p:grpSp>
      <p:grpSp>
        <p:nvGrpSpPr>
          <p:cNvPr id="43" name="组合 42"/>
          <p:cNvGrpSpPr/>
          <p:nvPr/>
        </p:nvGrpSpPr>
        <p:grpSpPr>
          <a:xfrm>
            <a:off x="8667332" y="1642339"/>
            <a:ext cx="2552356" cy="1259248"/>
            <a:chOff x="1601962" y="1582369"/>
            <a:chExt cx="2552356" cy="1259248"/>
          </a:xfrm>
        </p:grpSpPr>
        <p:sp>
          <p:nvSpPr>
            <p:cNvPr id="44" name="矩形 21"/>
            <p:cNvSpPr/>
            <p:nvPr/>
          </p:nvSpPr>
          <p:spPr>
            <a:xfrm>
              <a:off x="2585780" y="1582369"/>
              <a:ext cx="514350" cy="511911"/>
            </a:xfrm>
            <a:custGeom>
              <a:avLst/>
              <a:gdLst/>
              <a:ahLst/>
              <a:cxnLst/>
              <a:rect l="l" t="t" r="r" b="b"/>
              <a:pathLst>
                <a:path w="514350" h="511911">
                  <a:moveTo>
                    <a:pt x="92632" y="399778"/>
                  </a:moveTo>
                  <a:lnTo>
                    <a:pt x="424155" y="399778"/>
                  </a:lnTo>
                  <a:lnTo>
                    <a:pt x="424155" y="433906"/>
                  </a:lnTo>
                  <a:lnTo>
                    <a:pt x="92632" y="433906"/>
                  </a:lnTo>
                  <a:close/>
                  <a:moveTo>
                    <a:pt x="92632" y="329086"/>
                  </a:moveTo>
                  <a:lnTo>
                    <a:pt x="424155" y="329086"/>
                  </a:lnTo>
                  <a:lnTo>
                    <a:pt x="424155" y="360777"/>
                  </a:lnTo>
                  <a:lnTo>
                    <a:pt x="92632" y="360777"/>
                  </a:lnTo>
                  <a:close/>
                  <a:moveTo>
                    <a:pt x="174499" y="187701"/>
                  </a:moveTo>
                  <a:cubicBezTo>
                    <a:pt x="210951" y="187701"/>
                    <a:pt x="241329" y="215561"/>
                    <a:pt x="241329" y="249389"/>
                  </a:cubicBezTo>
                  <a:lnTo>
                    <a:pt x="241329" y="285208"/>
                  </a:lnTo>
                  <a:cubicBezTo>
                    <a:pt x="241329" y="285208"/>
                    <a:pt x="241329" y="285208"/>
                    <a:pt x="109695" y="285208"/>
                  </a:cubicBezTo>
                  <a:cubicBezTo>
                    <a:pt x="109695" y="285208"/>
                    <a:pt x="109695" y="285208"/>
                    <a:pt x="109695" y="249389"/>
                  </a:cubicBezTo>
                  <a:cubicBezTo>
                    <a:pt x="109695" y="215561"/>
                    <a:pt x="138047" y="187701"/>
                    <a:pt x="174499" y="187701"/>
                  </a:cubicBezTo>
                  <a:close/>
                  <a:moveTo>
                    <a:pt x="333961" y="177951"/>
                  </a:moveTo>
                  <a:lnTo>
                    <a:pt x="424155" y="177951"/>
                  </a:lnTo>
                  <a:lnTo>
                    <a:pt x="424155" y="207203"/>
                  </a:lnTo>
                  <a:lnTo>
                    <a:pt x="333961" y="207203"/>
                  </a:lnTo>
                  <a:close/>
                  <a:moveTo>
                    <a:pt x="297396" y="107258"/>
                  </a:moveTo>
                  <a:lnTo>
                    <a:pt x="424155" y="107258"/>
                  </a:lnTo>
                  <a:lnTo>
                    <a:pt x="424155" y="148699"/>
                  </a:lnTo>
                  <a:lnTo>
                    <a:pt x="297396" y="148699"/>
                  </a:lnTo>
                  <a:close/>
                  <a:moveTo>
                    <a:pt x="174295" y="82881"/>
                  </a:moveTo>
                  <a:cubicBezTo>
                    <a:pt x="200548" y="82881"/>
                    <a:pt x="221831" y="104709"/>
                    <a:pt x="221831" y="131634"/>
                  </a:cubicBezTo>
                  <a:cubicBezTo>
                    <a:pt x="221831" y="158560"/>
                    <a:pt x="200548" y="180388"/>
                    <a:pt x="174295" y="180388"/>
                  </a:cubicBezTo>
                  <a:cubicBezTo>
                    <a:pt x="148042" y="180388"/>
                    <a:pt x="126759" y="158560"/>
                    <a:pt x="126759" y="131634"/>
                  </a:cubicBezTo>
                  <a:cubicBezTo>
                    <a:pt x="126759" y="104709"/>
                    <a:pt x="148042" y="82881"/>
                    <a:pt x="174295" y="82881"/>
                  </a:cubicBezTo>
                  <a:close/>
                  <a:moveTo>
                    <a:pt x="41440" y="53629"/>
                  </a:moveTo>
                  <a:lnTo>
                    <a:pt x="41440" y="472908"/>
                  </a:lnTo>
                  <a:lnTo>
                    <a:pt x="472909" y="472908"/>
                  </a:lnTo>
                  <a:lnTo>
                    <a:pt x="472909" y="53629"/>
                  </a:lnTo>
                  <a:close/>
                  <a:moveTo>
                    <a:pt x="0" y="0"/>
                  </a:moveTo>
                  <a:lnTo>
                    <a:pt x="514350" y="0"/>
                  </a:lnTo>
                  <a:lnTo>
                    <a:pt x="514350" y="511911"/>
                  </a:lnTo>
                  <a:lnTo>
                    <a:pt x="0" y="511911"/>
                  </a:lnTo>
                  <a:close/>
                </a:path>
              </a:pathLst>
            </a:custGeom>
            <a:solidFill>
              <a:schemeClr val="accent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45" name="矩形 44"/>
            <p:cNvSpPr/>
            <p:nvPr/>
          </p:nvSpPr>
          <p:spPr>
            <a:xfrm>
              <a:off x="1601962" y="2512681"/>
              <a:ext cx="2552356" cy="328936"/>
            </a:xfrm>
            <a:prstGeom prst="rect">
              <a:avLst/>
            </a:prstGeom>
            <a:ln>
              <a:noFill/>
            </a:ln>
          </p:spPr>
          <p:txBody>
            <a:bodyPr wrap="square">
              <a:spAutoFit/>
            </a:bodyP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ctr">
                <a:lnSpc>
                  <a:spcPct val="120000"/>
                </a:lnSpc>
              </a:pPr>
              <a:r>
                <a:rPr lang="zh-CN" sz="1400">
                  <a:solidFill>
                    <a:schemeClr val="tx1">
                      <a:lumMod val="75000"/>
                      <a:lumOff val="25000"/>
                    </a:schemeClr>
                  </a:solidFill>
                  <a:latin typeface="微软雅黑"/>
                  <a:ea typeface="微软雅黑"/>
                </a:rPr>
                <a:t>用户可以在投影仪上进行演示</a:t>
              </a:r>
            </a:p>
          </p:txBody>
        </p:sp>
        <p:sp>
          <p:nvSpPr>
            <p:cNvPr id="46" name="矩形 45"/>
            <p:cNvSpPr/>
            <p:nvPr/>
          </p:nvSpPr>
          <p:spPr>
            <a:xfrm>
              <a:off x="1817676" y="2129105"/>
              <a:ext cx="2050552" cy="396583"/>
            </a:xfrm>
            <a:prstGeom prst="rect">
              <a:avLst/>
            </a:prstGeom>
            <a:ln>
              <a:noFill/>
            </a:ln>
          </p:spPr>
          <p:txBody>
            <a:bodyPr wrap="square">
              <a:spAutoFit/>
            </a:bodyPr>
            <a:lstStyle>
              <a:lvl1pPr marL="0" lvl="0" algn="l" defTabSz="914400">
                <a:defRPr sz="1800" kern="1200">
                  <a:solidFill>
                    <a:schemeClr val="tx1"/>
                  </a:solidFill>
                  <a:latin typeface="Arial"/>
                  <a:ea typeface="黑体"/>
                </a:defRPr>
              </a:lvl1pPr>
              <a:lvl2pPr marL="457200" lvl="1" algn="l" defTabSz="914400">
                <a:defRPr sz="1800" kern="1200">
                  <a:solidFill>
                    <a:schemeClr val="tx1"/>
                  </a:solidFill>
                  <a:latin typeface="Arial"/>
                  <a:ea typeface="黑体"/>
                </a:defRPr>
              </a:lvl2pPr>
              <a:lvl3pPr marL="914400" lvl="2" algn="l" defTabSz="914400">
                <a:defRPr sz="1800" kern="1200">
                  <a:solidFill>
                    <a:schemeClr val="tx1"/>
                  </a:solidFill>
                  <a:latin typeface="Arial"/>
                  <a:ea typeface="黑体"/>
                </a:defRPr>
              </a:lvl3pPr>
              <a:lvl4pPr marL="1371600" lvl="3" algn="l" defTabSz="914400">
                <a:defRPr sz="1800" kern="1200">
                  <a:solidFill>
                    <a:schemeClr val="tx1"/>
                  </a:solidFill>
                  <a:latin typeface="Arial"/>
                  <a:ea typeface="黑体"/>
                </a:defRPr>
              </a:lvl4pPr>
              <a:lvl5pPr marL="1828800" lvl="4" algn="l" defTabSz="914400">
                <a:defRPr sz="1800" kern="1200">
                  <a:solidFill>
                    <a:schemeClr val="tx1"/>
                  </a:solidFill>
                  <a:latin typeface="Arial"/>
                  <a:ea typeface="黑体"/>
                </a:defRPr>
              </a:lvl5pPr>
              <a:lvl6pPr marL="2286000" lvl="5" algn="l" defTabSz="914400">
                <a:defRPr sz="1800" kern="1200">
                  <a:solidFill>
                    <a:schemeClr val="tx1"/>
                  </a:solidFill>
                  <a:latin typeface="Arial"/>
                  <a:ea typeface="黑体"/>
                </a:defRPr>
              </a:lvl6pPr>
              <a:lvl7pPr marL="2743200" lvl="6" algn="l" defTabSz="914400">
                <a:defRPr sz="1800" kern="1200">
                  <a:solidFill>
                    <a:schemeClr val="tx1"/>
                  </a:solidFill>
                  <a:latin typeface="Arial"/>
                  <a:ea typeface="黑体"/>
                </a:defRPr>
              </a:lvl7pPr>
              <a:lvl8pPr marL="3200400" lvl="7" algn="l" defTabSz="914400">
                <a:defRPr sz="1800" kern="1200">
                  <a:solidFill>
                    <a:schemeClr val="tx1"/>
                  </a:solidFill>
                  <a:latin typeface="Arial"/>
                  <a:ea typeface="黑体"/>
                </a:defRPr>
              </a:lvl8pPr>
              <a:lvl9pPr marL="3657600" lvl="8" algn="l" defTabSz="914400">
                <a:defRPr sz="1800" kern="1200">
                  <a:solidFill>
                    <a:schemeClr val="tx1"/>
                  </a:solidFill>
                  <a:latin typeface="Arial"/>
                  <a:ea typeface="黑体"/>
                </a:defRPr>
              </a:lvl9pPr>
            </a:lstStyle>
            <a:p>
              <a:pPr algn="ctr">
                <a:lnSpc>
                  <a:spcPct val="120000"/>
                </a:lnSpc>
              </a:pPr>
              <a:r>
                <a:rPr lang="zh-CN" b="1">
                  <a:latin typeface="微软雅黑"/>
                  <a:ea typeface="微软雅黑"/>
                </a:rPr>
                <a:t>资金主要用途</a:t>
              </a:r>
            </a:p>
          </p:txBody>
        </p:sp>
      </p:grpSp>
      <p:sp>
        <p:nvSpPr>
          <p:cNvPr id="20" name="文本框 19"/>
          <p:cNvSpPr txBox="1"/>
          <p:nvPr/>
        </p:nvSpPr>
        <p:spPr>
          <a:xfrm>
            <a:off x="856343" y="687136"/>
            <a:ext cx="3394209" cy="523221"/>
          </a:xfrm>
          <a:prstGeom prst="rect">
            <a:avLst/>
          </a:prstGeom>
          <a:noFill/>
        </p:spPr>
        <p:txBody>
          <a:bodyPr wrap="square">
            <a:spAutoFit/>
          </a:bodyPr>
          <a:lstStyle/>
          <a:p>
            <a:r>
              <a:rPr lang="zh-CN" sz="2800" b="1">
                <a:latin typeface="微软雅黑"/>
                <a:ea typeface="微软雅黑"/>
              </a:rPr>
              <a:t>财务计划报表</a:t>
            </a:r>
          </a:p>
        </p:txBody>
      </p:sp>
      <p:cxnSp>
        <p:nvCxnSpPr>
          <p:cNvPr id="22" name="直接连接符 21"/>
          <p:cNvCxnSpPr/>
          <p:nvPr/>
        </p:nvCxnSpPr>
        <p:spPr>
          <a:xfrm>
            <a:off x="0" y="1210357"/>
            <a:ext cx="5239657" cy="0"/>
          </a:xfrm>
          <a:prstGeom prst="line">
            <a:avLst/>
          </a:prstGeom>
          <a:ln w="19050">
            <a:solidFill>
              <a:schemeClr val="bg1">
                <a:lumMod val="75000"/>
              </a:schemeClr>
            </a:solidFill>
            <a:prstDash val="solid"/>
            <a:miter/>
          </a:ln>
        </p:spPr>
      </p:cxnSp>
      <p:cxnSp>
        <p:nvCxnSpPr>
          <p:cNvPr id="23" name="直接连接符 22"/>
          <p:cNvCxnSpPr/>
          <p:nvPr/>
        </p:nvCxnSpPr>
        <p:spPr>
          <a:xfrm>
            <a:off x="856343" y="1311958"/>
            <a:ext cx="5239657" cy="0"/>
          </a:xfrm>
          <a:prstGeom prst="line">
            <a:avLst/>
          </a:prstGeom>
          <a:ln w="3175">
            <a:solidFill>
              <a:schemeClr val="bg1">
                <a:lumMod val="85000"/>
              </a:schemeClr>
            </a:solidFill>
            <a:prstDash val="solid"/>
            <a:miter/>
          </a:ln>
        </p:spPr>
      </p:cxnSp>
      <p:pic>
        <p:nvPicPr>
          <p:cNvPr id="9" name="图片占位符 8"/>
          <p:cNvPicPr>
            <a:picLocks noGrp="1"/>
          </p:cNvPicPr>
          <p:nvPr>
            <p:ph type="pic" idx="4294967295"/>
          </p:nvPr>
        </p:nvPicPr>
        <p:blipFill>
          <a:blip r:embed="rId3"/>
          <a:srcRect t="15517" b="15517"/>
          <a:stretch/>
        </p:blipFill>
        <p:spPr>
          <a:xfrm>
            <a:off x="6020620" y="3390900"/>
            <a:ext cx="4972050" cy="2286000"/>
          </a:xfrm>
          <a:custGeom>
            <a:avLst/>
            <a:gdLst/>
            <a:ahLst/>
            <a:cxnLst/>
            <a:rect l="l" t="t" r="r" b="b"/>
            <a:pathLst>
              <a:path w="4972050" h="2286000">
                <a:moveTo>
                  <a:pt x="0" y="0"/>
                </a:moveTo>
                <a:lnTo>
                  <a:pt x="4972050" y="0"/>
                </a:lnTo>
                <a:lnTo>
                  <a:pt x="4972050" y="2286000"/>
                </a:lnTo>
                <a:lnTo>
                  <a:pt x="0" y="2286000"/>
                </a:lnTo>
                <a:close/>
              </a:path>
            </a:pathLst>
          </a:custGeom>
        </p:spPr>
      </p:pic>
      <p:pic>
        <p:nvPicPr>
          <p:cNvPr id="7" name="图片占位符 6"/>
          <p:cNvPicPr>
            <a:picLocks noGrp="1"/>
          </p:cNvPicPr>
          <p:nvPr>
            <p:ph type="pic" idx="4294967295"/>
          </p:nvPr>
        </p:nvPicPr>
        <p:blipFill>
          <a:blip r:embed="rId4"/>
          <a:srcRect t="16683" b="16683"/>
          <a:stretch/>
        </p:blipFill>
        <p:spPr>
          <a:xfrm>
            <a:off x="1061728" y="3390900"/>
            <a:ext cx="4972050" cy="2286000"/>
          </a:xfrm>
          <a:custGeom>
            <a:avLst/>
            <a:gdLst/>
            <a:ahLst/>
            <a:cxnLst/>
            <a:rect l="l" t="t" r="r" b="b"/>
            <a:pathLst>
              <a:path w="4972050" h="2286000">
                <a:moveTo>
                  <a:pt x="0" y="0"/>
                </a:moveTo>
                <a:lnTo>
                  <a:pt x="4972050" y="0"/>
                </a:lnTo>
                <a:lnTo>
                  <a:pt x="4972050" y="2286000"/>
                </a:lnTo>
                <a:lnTo>
                  <a:pt x="0" y="2286000"/>
                </a:lnTo>
                <a:close/>
              </a:path>
            </a:pathLst>
          </a:custGeom>
        </p:spPr>
      </p:pic>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3"/>
          <a:stretch/>
        </p:blipFill>
        <p:spPr>
          <a:xfrm>
            <a:off x="0" y="0"/>
            <a:ext cx="12192000" cy="6858000"/>
          </a:xfrm>
          <a:prstGeom prst="rect">
            <a:avLst/>
          </a:prstGeom>
        </p:spPr>
      </p:pic>
      <p:sp>
        <p:nvSpPr>
          <p:cNvPr id="3" name="文本框 2"/>
          <p:cNvSpPr txBox="1"/>
          <p:nvPr/>
        </p:nvSpPr>
        <p:spPr>
          <a:xfrm>
            <a:off x="1044493" y="1356429"/>
            <a:ext cx="2802370" cy="1323439"/>
          </a:xfrm>
          <a:prstGeom prst="rect">
            <a:avLst/>
          </a:prstGeom>
          <a:noFill/>
        </p:spPr>
        <p:txBody>
          <a:bodyPr wrap="none">
            <a:spAutoFit/>
          </a:bodyPr>
          <a:lstStyle/>
          <a:p>
            <a:pPr marL="0" lvl="0" indent="0" defTabSz="914400">
              <a:lnSpc>
                <a:spcPct val="100000"/>
              </a:lnSpc>
              <a:spcBef>
                <a:spcPts val="0"/>
              </a:spcBef>
              <a:spcAft>
                <a:spcPts val="0"/>
              </a:spcAft>
              <a:buNone/>
            </a:pPr>
            <a:r>
              <a:rPr lang="en-US" sz="8000" b="1" i="1" u="none" strike="noStrike" kern="1200" spc="0" baseline="0">
                <a:solidFill>
                  <a:srgbClr val="494398"/>
                </a:solidFill>
                <a:latin typeface="微软雅黑"/>
                <a:ea typeface="微软雅黑"/>
              </a:rPr>
              <a:t>201X</a:t>
            </a:r>
            <a:endParaRPr lang="zh-CN" sz="8000" b="1" i="1" u="none" strike="noStrike" kern="1200" spc="0" baseline="0">
              <a:solidFill>
                <a:srgbClr val="494398"/>
              </a:solidFill>
              <a:latin typeface="微软雅黑"/>
              <a:ea typeface="微软雅黑"/>
            </a:endParaRPr>
          </a:p>
        </p:txBody>
      </p:sp>
      <p:sp>
        <p:nvSpPr>
          <p:cNvPr id="4" name="文本框 3"/>
          <p:cNvSpPr txBox="1"/>
          <p:nvPr/>
        </p:nvSpPr>
        <p:spPr>
          <a:xfrm>
            <a:off x="1044493" y="2665410"/>
            <a:ext cx="4926349" cy="1015663"/>
          </a:xfrm>
          <a:prstGeom prst="rect">
            <a:avLst/>
          </a:prstGeom>
          <a:noFill/>
        </p:spPr>
        <p:txBody>
          <a:bodyPr wrap="none">
            <a:spAutoFit/>
          </a:bodyPr>
          <a:lstStyle/>
          <a:p>
            <a:pPr marL="0" lvl="0" indent="0" defTabSz="914400">
              <a:lnSpc>
                <a:spcPct val="100000"/>
              </a:lnSpc>
              <a:spcBef>
                <a:spcPts val="0"/>
              </a:spcBef>
              <a:spcAft>
                <a:spcPts val="0"/>
              </a:spcAft>
              <a:buNone/>
            </a:pPr>
            <a:r>
              <a:rPr lang="zh-CN" sz="6000" b="1" i="0" u="none" strike="noStrike" kern="1200" spc="0" baseline="0">
                <a:solidFill>
                  <a:srgbClr val="000000">
                    <a:lumMod val="75000"/>
                    <a:lumOff val="25000"/>
                  </a:srgbClr>
                </a:solidFill>
                <a:latin typeface="微软雅黑"/>
                <a:ea typeface="微软雅黑"/>
              </a:rPr>
              <a:t>感谢您的观看</a:t>
            </a:r>
          </a:p>
        </p:txBody>
      </p:sp>
      <p:grpSp>
        <p:nvGrpSpPr>
          <p:cNvPr id="6" name="组合 5"/>
          <p:cNvGrpSpPr/>
          <p:nvPr/>
        </p:nvGrpSpPr>
        <p:grpSpPr>
          <a:xfrm>
            <a:off x="1150429" y="3885738"/>
            <a:ext cx="479921" cy="479921"/>
            <a:chOff x="9870664" y="1889449"/>
            <a:chExt cx="527872" cy="527872"/>
          </a:xfrm>
        </p:grpSpPr>
        <p:sp>
          <p:nvSpPr>
            <p:cNvPr id="7" name="椭圆 6"/>
            <p:cNvSpPr/>
            <p:nvPr/>
          </p:nvSpPr>
          <p:spPr>
            <a:xfrm>
              <a:off x="9870664" y="1889449"/>
              <a:ext cx="527872" cy="527872"/>
            </a:xfrm>
            <a:prstGeom prst="ellipse">
              <a:avLst/>
            </a:prstGeom>
            <a:solidFill>
              <a:srgbClr val="494398"/>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8" name="椭圆 60"/>
            <p:cNvSpPr/>
            <p:nvPr/>
          </p:nvSpPr>
          <p:spPr>
            <a:xfrm>
              <a:off x="9982200" y="2002361"/>
              <a:ext cx="304800" cy="302048"/>
            </a:xfrm>
            <a:custGeom>
              <a:avLst/>
              <a:gdLst/>
              <a:ahLst/>
              <a:cxnLst/>
              <a:rect l="l" t="t" r="r" b="b"/>
              <a:pathLst>
                <a:path w="304800" h="302048">
                  <a:moveTo>
                    <a:pt x="18806" y="174413"/>
                  </a:moveTo>
                  <a:cubicBezTo>
                    <a:pt x="16883" y="174413"/>
                    <a:pt x="15335" y="176005"/>
                    <a:pt x="15335" y="177924"/>
                  </a:cubicBezTo>
                  <a:lnTo>
                    <a:pt x="15335" y="255273"/>
                  </a:lnTo>
                  <a:cubicBezTo>
                    <a:pt x="15335" y="257193"/>
                    <a:pt x="16883" y="258785"/>
                    <a:pt x="18806" y="258785"/>
                  </a:cubicBezTo>
                  <a:lnTo>
                    <a:pt x="126622" y="258785"/>
                  </a:lnTo>
                  <a:cubicBezTo>
                    <a:pt x="128545" y="258785"/>
                    <a:pt x="130139" y="257193"/>
                    <a:pt x="130139" y="255273"/>
                  </a:cubicBezTo>
                  <a:lnTo>
                    <a:pt x="130139" y="177924"/>
                  </a:lnTo>
                  <a:cubicBezTo>
                    <a:pt x="130139" y="176005"/>
                    <a:pt x="128545" y="174413"/>
                    <a:pt x="126622" y="174413"/>
                  </a:cubicBezTo>
                  <a:close/>
                  <a:moveTo>
                    <a:pt x="232147" y="161088"/>
                  </a:moveTo>
                  <a:cubicBezTo>
                    <a:pt x="234093" y="161088"/>
                    <a:pt x="236039" y="161837"/>
                    <a:pt x="237540" y="163336"/>
                  </a:cubicBezTo>
                  <a:lnTo>
                    <a:pt x="256954" y="182727"/>
                  </a:lnTo>
                  <a:cubicBezTo>
                    <a:pt x="259956" y="185725"/>
                    <a:pt x="259956" y="190502"/>
                    <a:pt x="256954" y="193500"/>
                  </a:cubicBezTo>
                  <a:cubicBezTo>
                    <a:pt x="255454" y="194999"/>
                    <a:pt x="253484" y="195748"/>
                    <a:pt x="251514" y="195748"/>
                  </a:cubicBezTo>
                  <a:cubicBezTo>
                    <a:pt x="249498" y="195748"/>
                    <a:pt x="247576" y="194999"/>
                    <a:pt x="246075" y="193500"/>
                  </a:cubicBezTo>
                  <a:lnTo>
                    <a:pt x="239744" y="187223"/>
                  </a:lnTo>
                  <a:lnTo>
                    <a:pt x="239744" y="247738"/>
                  </a:lnTo>
                  <a:cubicBezTo>
                    <a:pt x="239744" y="251953"/>
                    <a:pt x="236320" y="255419"/>
                    <a:pt x="232053" y="255419"/>
                  </a:cubicBezTo>
                  <a:lnTo>
                    <a:pt x="173012" y="255419"/>
                  </a:lnTo>
                  <a:cubicBezTo>
                    <a:pt x="168792" y="255419"/>
                    <a:pt x="165322" y="251953"/>
                    <a:pt x="165322" y="247738"/>
                  </a:cubicBezTo>
                  <a:cubicBezTo>
                    <a:pt x="165322" y="243476"/>
                    <a:pt x="168792" y="240056"/>
                    <a:pt x="173012" y="240056"/>
                  </a:cubicBezTo>
                  <a:lnTo>
                    <a:pt x="173012" y="240103"/>
                  </a:lnTo>
                  <a:lnTo>
                    <a:pt x="224503" y="240103"/>
                  </a:lnTo>
                  <a:lnTo>
                    <a:pt x="224503" y="187223"/>
                  </a:lnTo>
                  <a:lnTo>
                    <a:pt x="218172" y="193500"/>
                  </a:lnTo>
                  <a:cubicBezTo>
                    <a:pt x="215171" y="196497"/>
                    <a:pt x="210341" y="196497"/>
                    <a:pt x="207339" y="193500"/>
                  </a:cubicBezTo>
                  <a:cubicBezTo>
                    <a:pt x="204338" y="190502"/>
                    <a:pt x="204338" y="185725"/>
                    <a:pt x="207339" y="182727"/>
                  </a:cubicBezTo>
                  <a:lnTo>
                    <a:pt x="226754" y="163336"/>
                  </a:lnTo>
                  <a:cubicBezTo>
                    <a:pt x="228254" y="161837"/>
                    <a:pt x="230200" y="161088"/>
                    <a:pt x="232147" y="161088"/>
                  </a:cubicBezTo>
                  <a:close/>
                  <a:moveTo>
                    <a:pt x="18806" y="159149"/>
                  </a:moveTo>
                  <a:lnTo>
                    <a:pt x="126622" y="159149"/>
                  </a:lnTo>
                  <a:cubicBezTo>
                    <a:pt x="136986" y="159149"/>
                    <a:pt x="145428" y="167577"/>
                    <a:pt x="145428" y="177924"/>
                  </a:cubicBezTo>
                  <a:lnTo>
                    <a:pt x="145428" y="255273"/>
                  </a:lnTo>
                  <a:cubicBezTo>
                    <a:pt x="145428" y="265621"/>
                    <a:pt x="136986" y="274049"/>
                    <a:pt x="126622" y="274049"/>
                  </a:cubicBezTo>
                  <a:lnTo>
                    <a:pt x="80429" y="274049"/>
                  </a:lnTo>
                  <a:lnTo>
                    <a:pt x="80429" y="286691"/>
                  </a:lnTo>
                  <a:lnTo>
                    <a:pt x="94404" y="286691"/>
                  </a:lnTo>
                  <a:cubicBezTo>
                    <a:pt x="98672" y="286691"/>
                    <a:pt x="102095" y="290108"/>
                    <a:pt x="102095" y="294369"/>
                  </a:cubicBezTo>
                  <a:cubicBezTo>
                    <a:pt x="102095" y="298583"/>
                    <a:pt x="98672" y="302048"/>
                    <a:pt x="94404" y="302048"/>
                  </a:cubicBezTo>
                  <a:lnTo>
                    <a:pt x="51024" y="302048"/>
                  </a:lnTo>
                  <a:cubicBezTo>
                    <a:pt x="46756" y="302048"/>
                    <a:pt x="43333" y="298583"/>
                    <a:pt x="43333" y="294369"/>
                  </a:cubicBezTo>
                  <a:cubicBezTo>
                    <a:pt x="43333" y="290108"/>
                    <a:pt x="46756" y="286691"/>
                    <a:pt x="51024" y="286691"/>
                  </a:cubicBezTo>
                  <a:lnTo>
                    <a:pt x="65046" y="286691"/>
                  </a:lnTo>
                  <a:lnTo>
                    <a:pt x="65046" y="274049"/>
                  </a:lnTo>
                  <a:lnTo>
                    <a:pt x="18806" y="274049"/>
                  </a:lnTo>
                  <a:cubicBezTo>
                    <a:pt x="8442" y="274049"/>
                    <a:pt x="0" y="265621"/>
                    <a:pt x="0" y="255273"/>
                  </a:cubicBezTo>
                  <a:lnTo>
                    <a:pt x="0" y="177924"/>
                  </a:lnTo>
                  <a:cubicBezTo>
                    <a:pt x="0" y="167577"/>
                    <a:pt x="8442" y="159149"/>
                    <a:pt x="18806" y="159149"/>
                  </a:cubicBezTo>
                  <a:close/>
                  <a:moveTo>
                    <a:pt x="72729" y="49790"/>
                  </a:moveTo>
                  <a:lnTo>
                    <a:pt x="131748" y="49790"/>
                  </a:lnTo>
                  <a:cubicBezTo>
                    <a:pt x="136017" y="49790"/>
                    <a:pt x="139442" y="53208"/>
                    <a:pt x="139442" y="57469"/>
                  </a:cubicBezTo>
                  <a:cubicBezTo>
                    <a:pt x="139442" y="61730"/>
                    <a:pt x="136017" y="65149"/>
                    <a:pt x="131748" y="65149"/>
                  </a:cubicBezTo>
                  <a:lnTo>
                    <a:pt x="131748" y="65102"/>
                  </a:lnTo>
                  <a:lnTo>
                    <a:pt x="80470" y="65102"/>
                  </a:lnTo>
                  <a:lnTo>
                    <a:pt x="80470" y="117969"/>
                  </a:lnTo>
                  <a:lnTo>
                    <a:pt x="86804" y="111648"/>
                  </a:lnTo>
                  <a:cubicBezTo>
                    <a:pt x="89806" y="108651"/>
                    <a:pt x="94591" y="108651"/>
                    <a:pt x="97594" y="111648"/>
                  </a:cubicBezTo>
                  <a:cubicBezTo>
                    <a:pt x="100597" y="114644"/>
                    <a:pt x="100597" y="119467"/>
                    <a:pt x="97594" y="122465"/>
                  </a:cubicBezTo>
                  <a:lnTo>
                    <a:pt x="78218" y="141804"/>
                  </a:lnTo>
                  <a:cubicBezTo>
                    <a:pt x="76717" y="143302"/>
                    <a:pt x="74700" y="144052"/>
                    <a:pt x="72776" y="144052"/>
                  </a:cubicBezTo>
                  <a:cubicBezTo>
                    <a:pt x="70759" y="144052"/>
                    <a:pt x="68835" y="143302"/>
                    <a:pt x="67334" y="141804"/>
                  </a:cubicBezTo>
                  <a:lnTo>
                    <a:pt x="47959" y="122465"/>
                  </a:lnTo>
                  <a:cubicBezTo>
                    <a:pt x="44956" y="119467"/>
                    <a:pt x="44956" y="114644"/>
                    <a:pt x="47959" y="111648"/>
                  </a:cubicBezTo>
                  <a:cubicBezTo>
                    <a:pt x="50961" y="108651"/>
                    <a:pt x="55746" y="108651"/>
                    <a:pt x="58749" y="111648"/>
                  </a:cubicBezTo>
                  <a:lnTo>
                    <a:pt x="65082" y="117969"/>
                  </a:lnTo>
                  <a:lnTo>
                    <a:pt x="65082" y="57469"/>
                  </a:lnTo>
                  <a:cubicBezTo>
                    <a:pt x="65082" y="53208"/>
                    <a:pt x="68460" y="49790"/>
                    <a:pt x="72729" y="49790"/>
                  </a:cubicBezTo>
                  <a:close/>
                  <a:moveTo>
                    <a:pt x="178186" y="15362"/>
                  </a:moveTo>
                  <a:cubicBezTo>
                    <a:pt x="176217" y="15362"/>
                    <a:pt x="174669" y="16955"/>
                    <a:pt x="174669" y="18875"/>
                  </a:cubicBezTo>
                  <a:lnTo>
                    <a:pt x="174669" y="96203"/>
                  </a:lnTo>
                  <a:cubicBezTo>
                    <a:pt x="174669" y="98123"/>
                    <a:pt x="176217" y="99668"/>
                    <a:pt x="178186" y="99668"/>
                  </a:cubicBezTo>
                  <a:lnTo>
                    <a:pt x="285948" y="99668"/>
                  </a:lnTo>
                  <a:cubicBezTo>
                    <a:pt x="287918" y="99668"/>
                    <a:pt x="289466" y="98123"/>
                    <a:pt x="289466" y="96203"/>
                  </a:cubicBezTo>
                  <a:lnTo>
                    <a:pt x="289466" y="18875"/>
                  </a:lnTo>
                  <a:cubicBezTo>
                    <a:pt x="289466" y="16955"/>
                    <a:pt x="287918" y="15362"/>
                    <a:pt x="285948" y="15362"/>
                  </a:cubicBezTo>
                  <a:close/>
                  <a:moveTo>
                    <a:pt x="178186" y="0"/>
                  </a:moveTo>
                  <a:lnTo>
                    <a:pt x="285948" y="0"/>
                  </a:lnTo>
                  <a:cubicBezTo>
                    <a:pt x="296359" y="0"/>
                    <a:pt x="304800" y="8524"/>
                    <a:pt x="304800" y="18875"/>
                  </a:cubicBezTo>
                  <a:lnTo>
                    <a:pt x="304800" y="96109"/>
                  </a:lnTo>
                  <a:cubicBezTo>
                    <a:pt x="304800" y="106507"/>
                    <a:pt x="296359" y="114937"/>
                    <a:pt x="285948" y="114937"/>
                  </a:cubicBezTo>
                  <a:lnTo>
                    <a:pt x="239758" y="114937"/>
                  </a:lnTo>
                  <a:lnTo>
                    <a:pt x="239758" y="127537"/>
                  </a:lnTo>
                  <a:lnTo>
                    <a:pt x="253779" y="127537"/>
                  </a:lnTo>
                  <a:cubicBezTo>
                    <a:pt x="258000" y="127537"/>
                    <a:pt x="261470" y="130956"/>
                    <a:pt x="261470" y="135218"/>
                  </a:cubicBezTo>
                  <a:cubicBezTo>
                    <a:pt x="261470" y="139480"/>
                    <a:pt x="258000" y="142899"/>
                    <a:pt x="253779" y="142899"/>
                  </a:cubicBezTo>
                  <a:lnTo>
                    <a:pt x="210356" y="142899"/>
                  </a:lnTo>
                  <a:cubicBezTo>
                    <a:pt x="206135" y="142899"/>
                    <a:pt x="202665" y="139480"/>
                    <a:pt x="202665" y="135218"/>
                  </a:cubicBezTo>
                  <a:cubicBezTo>
                    <a:pt x="202665" y="130956"/>
                    <a:pt x="206135" y="127537"/>
                    <a:pt x="210356" y="127537"/>
                  </a:cubicBezTo>
                  <a:lnTo>
                    <a:pt x="224377" y="127537"/>
                  </a:lnTo>
                  <a:lnTo>
                    <a:pt x="224377" y="114937"/>
                  </a:lnTo>
                  <a:lnTo>
                    <a:pt x="178186" y="114937"/>
                  </a:lnTo>
                  <a:cubicBezTo>
                    <a:pt x="167776" y="114937"/>
                    <a:pt x="159335" y="106507"/>
                    <a:pt x="159335" y="96109"/>
                  </a:cubicBezTo>
                  <a:lnTo>
                    <a:pt x="159335" y="18828"/>
                  </a:lnTo>
                  <a:cubicBezTo>
                    <a:pt x="159335" y="8431"/>
                    <a:pt x="167776" y="0"/>
                    <a:pt x="178186" y="0"/>
                  </a:cubicBezTo>
                  <a:close/>
                </a:path>
              </a:pathLst>
            </a:custGeom>
            <a:solidFill>
              <a:schemeClr val="bg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grpSp>
      <p:grpSp>
        <p:nvGrpSpPr>
          <p:cNvPr id="9" name="组合 8"/>
          <p:cNvGrpSpPr/>
          <p:nvPr/>
        </p:nvGrpSpPr>
        <p:grpSpPr>
          <a:xfrm>
            <a:off x="1857266" y="3885738"/>
            <a:ext cx="479921" cy="479921"/>
            <a:chOff x="9870664" y="1889449"/>
            <a:chExt cx="527872" cy="527872"/>
          </a:xfrm>
        </p:grpSpPr>
        <p:sp>
          <p:nvSpPr>
            <p:cNvPr id="10" name="椭圆 9"/>
            <p:cNvSpPr/>
            <p:nvPr/>
          </p:nvSpPr>
          <p:spPr>
            <a:xfrm>
              <a:off x="9870664" y="1889449"/>
              <a:ext cx="527872" cy="527872"/>
            </a:xfrm>
            <a:prstGeom prst="ellipse">
              <a:avLst/>
            </a:prstGeom>
            <a:solidFill>
              <a:srgbClr val="494398"/>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11" name="椭圆 64"/>
            <p:cNvSpPr/>
            <p:nvPr/>
          </p:nvSpPr>
          <p:spPr>
            <a:xfrm>
              <a:off x="9982200" y="2012825"/>
              <a:ext cx="304800" cy="281119"/>
            </a:xfrm>
            <a:custGeom>
              <a:avLst/>
              <a:gdLst/>
              <a:ahLst/>
              <a:cxnLst/>
              <a:rect l="l" t="t" r="r" b="b"/>
              <a:pathLst>
                <a:path w="304800" h="281119">
                  <a:moveTo>
                    <a:pt x="92871" y="116535"/>
                  </a:moveTo>
                  <a:cubicBezTo>
                    <a:pt x="103580" y="116535"/>
                    <a:pt x="111855" y="125275"/>
                    <a:pt x="111855" y="135471"/>
                  </a:cubicBezTo>
                  <a:lnTo>
                    <a:pt x="111855" y="183539"/>
                  </a:lnTo>
                  <a:cubicBezTo>
                    <a:pt x="111855" y="194221"/>
                    <a:pt x="103580" y="202961"/>
                    <a:pt x="92871" y="202961"/>
                  </a:cubicBezTo>
                  <a:cubicBezTo>
                    <a:pt x="82162" y="202961"/>
                    <a:pt x="73400" y="194221"/>
                    <a:pt x="73400" y="183539"/>
                  </a:cubicBezTo>
                  <a:lnTo>
                    <a:pt x="73400" y="135471"/>
                  </a:lnTo>
                  <a:cubicBezTo>
                    <a:pt x="73400" y="125275"/>
                    <a:pt x="82162" y="116535"/>
                    <a:pt x="92871" y="116535"/>
                  </a:cubicBezTo>
                  <a:close/>
                  <a:moveTo>
                    <a:pt x="141037" y="97113"/>
                  </a:moveTo>
                  <a:cubicBezTo>
                    <a:pt x="151238" y="97113"/>
                    <a:pt x="159982" y="105853"/>
                    <a:pt x="159982" y="116534"/>
                  </a:cubicBezTo>
                  <a:lnTo>
                    <a:pt x="159982" y="183540"/>
                  </a:lnTo>
                  <a:cubicBezTo>
                    <a:pt x="159982" y="194222"/>
                    <a:pt x="151724" y="202961"/>
                    <a:pt x="141037" y="202961"/>
                  </a:cubicBezTo>
                  <a:cubicBezTo>
                    <a:pt x="130350" y="202961"/>
                    <a:pt x="121606" y="194222"/>
                    <a:pt x="121606" y="183540"/>
                  </a:cubicBezTo>
                  <a:lnTo>
                    <a:pt x="121606" y="116534"/>
                  </a:lnTo>
                  <a:cubicBezTo>
                    <a:pt x="121606" y="105853"/>
                    <a:pt x="130350" y="97113"/>
                    <a:pt x="141037" y="97113"/>
                  </a:cubicBezTo>
                  <a:close/>
                  <a:moveTo>
                    <a:pt x="188717" y="78236"/>
                  </a:moveTo>
                  <a:cubicBezTo>
                    <a:pt x="199426" y="78236"/>
                    <a:pt x="208187" y="86972"/>
                    <a:pt x="208187" y="97163"/>
                  </a:cubicBezTo>
                  <a:lnTo>
                    <a:pt x="208187" y="183549"/>
                  </a:lnTo>
                  <a:cubicBezTo>
                    <a:pt x="208187" y="194225"/>
                    <a:pt x="199426" y="202961"/>
                    <a:pt x="188717" y="202961"/>
                  </a:cubicBezTo>
                  <a:cubicBezTo>
                    <a:pt x="178495" y="202961"/>
                    <a:pt x="169733" y="194225"/>
                    <a:pt x="169733" y="183549"/>
                  </a:cubicBezTo>
                  <a:lnTo>
                    <a:pt x="169733" y="97163"/>
                  </a:lnTo>
                  <a:cubicBezTo>
                    <a:pt x="169733" y="86972"/>
                    <a:pt x="178495" y="78236"/>
                    <a:pt x="188717" y="78236"/>
                  </a:cubicBezTo>
                  <a:close/>
                  <a:moveTo>
                    <a:pt x="141019" y="0"/>
                  </a:moveTo>
                  <a:cubicBezTo>
                    <a:pt x="209583" y="0"/>
                    <a:pt x="267449" y="49524"/>
                    <a:pt x="279120" y="115070"/>
                  </a:cubicBezTo>
                  <a:lnTo>
                    <a:pt x="298571" y="115070"/>
                  </a:lnTo>
                  <a:cubicBezTo>
                    <a:pt x="301002" y="115070"/>
                    <a:pt x="302947" y="116526"/>
                    <a:pt x="303920" y="118468"/>
                  </a:cubicBezTo>
                  <a:cubicBezTo>
                    <a:pt x="305378" y="120896"/>
                    <a:pt x="304892" y="123323"/>
                    <a:pt x="303433" y="125265"/>
                  </a:cubicBezTo>
                  <a:lnTo>
                    <a:pt x="271340" y="163622"/>
                  </a:lnTo>
                  <a:cubicBezTo>
                    <a:pt x="269881" y="165079"/>
                    <a:pt x="268422" y="166049"/>
                    <a:pt x="266477" y="166049"/>
                  </a:cubicBezTo>
                  <a:cubicBezTo>
                    <a:pt x="264531" y="166049"/>
                    <a:pt x="262586" y="165079"/>
                    <a:pt x="261614" y="163622"/>
                  </a:cubicBezTo>
                  <a:lnTo>
                    <a:pt x="229520" y="125265"/>
                  </a:lnTo>
                  <a:cubicBezTo>
                    <a:pt x="227575" y="123323"/>
                    <a:pt x="227575" y="120896"/>
                    <a:pt x="228548" y="118468"/>
                  </a:cubicBezTo>
                  <a:cubicBezTo>
                    <a:pt x="229520" y="116526"/>
                    <a:pt x="231951" y="115070"/>
                    <a:pt x="234383" y="115070"/>
                  </a:cubicBezTo>
                  <a:lnTo>
                    <a:pt x="253347" y="115070"/>
                  </a:lnTo>
                  <a:cubicBezTo>
                    <a:pt x="241677" y="63604"/>
                    <a:pt x="195481" y="25247"/>
                    <a:pt x="141019" y="25247"/>
                  </a:cubicBezTo>
                  <a:cubicBezTo>
                    <a:pt x="77317" y="25247"/>
                    <a:pt x="25772" y="77198"/>
                    <a:pt x="25772" y="140317"/>
                  </a:cubicBezTo>
                  <a:cubicBezTo>
                    <a:pt x="25772" y="203921"/>
                    <a:pt x="77317" y="255386"/>
                    <a:pt x="141019" y="255386"/>
                  </a:cubicBezTo>
                  <a:cubicBezTo>
                    <a:pt x="181865" y="255386"/>
                    <a:pt x="220281" y="233537"/>
                    <a:pt x="240704" y="198094"/>
                  </a:cubicBezTo>
                  <a:cubicBezTo>
                    <a:pt x="244108" y="191783"/>
                    <a:pt x="251888" y="189840"/>
                    <a:pt x="258210" y="193239"/>
                  </a:cubicBezTo>
                  <a:cubicBezTo>
                    <a:pt x="264531" y="197123"/>
                    <a:pt x="266477" y="204892"/>
                    <a:pt x="263073" y="210718"/>
                  </a:cubicBezTo>
                  <a:cubicBezTo>
                    <a:pt x="237787" y="254415"/>
                    <a:pt x="191105" y="281119"/>
                    <a:pt x="141019" y="281119"/>
                  </a:cubicBezTo>
                  <a:cubicBezTo>
                    <a:pt x="63215" y="281119"/>
                    <a:pt x="0" y="218001"/>
                    <a:pt x="0" y="140317"/>
                  </a:cubicBezTo>
                  <a:cubicBezTo>
                    <a:pt x="0" y="63118"/>
                    <a:pt x="63215" y="0"/>
                    <a:pt x="141019" y="0"/>
                  </a:cubicBezTo>
                  <a:close/>
                </a:path>
              </a:pathLst>
            </a:custGeom>
            <a:solidFill>
              <a:schemeClr val="bg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grpSp>
      <p:grpSp>
        <p:nvGrpSpPr>
          <p:cNvPr id="12" name="组合 11"/>
          <p:cNvGrpSpPr/>
          <p:nvPr/>
        </p:nvGrpSpPr>
        <p:grpSpPr>
          <a:xfrm>
            <a:off x="2564104" y="3885738"/>
            <a:ext cx="479921" cy="479921"/>
            <a:chOff x="9870664" y="1889449"/>
            <a:chExt cx="527872" cy="527872"/>
          </a:xfrm>
        </p:grpSpPr>
        <p:sp>
          <p:nvSpPr>
            <p:cNvPr id="13" name="椭圆 12"/>
            <p:cNvSpPr/>
            <p:nvPr/>
          </p:nvSpPr>
          <p:spPr>
            <a:xfrm>
              <a:off x="9870664" y="1889449"/>
              <a:ext cx="527872" cy="527872"/>
            </a:xfrm>
            <a:prstGeom prst="ellipse">
              <a:avLst/>
            </a:prstGeom>
            <a:solidFill>
              <a:srgbClr val="494398"/>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sp>
          <p:nvSpPr>
            <p:cNvPr id="14" name="椭圆 67"/>
            <p:cNvSpPr/>
            <p:nvPr/>
          </p:nvSpPr>
          <p:spPr>
            <a:xfrm>
              <a:off x="9986889" y="2000985"/>
              <a:ext cx="295421" cy="304800"/>
            </a:xfrm>
            <a:custGeom>
              <a:avLst/>
              <a:gdLst/>
              <a:ahLst/>
              <a:cxnLst/>
              <a:rect l="0" t="0" r="r" b="b"/>
              <a:pathLst>
                <a:path w="295421" h="304800">
                  <a:moveTo>
                    <a:pt x="219263" y="142853"/>
                  </a:moveTo>
                  <a:cubicBezTo>
                    <a:pt x="219263" y="141085"/>
                    <a:pt x="218555" y="139671"/>
                    <a:pt x="217492" y="138963"/>
                  </a:cubicBezTo>
                  <a:cubicBezTo>
                    <a:pt x="216075" y="137903"/>
                    <a:pt x="213596" y="137195"/>
                    <a:pt x="209345" y="136135"/>
                  </a:cubicBezTo>
                  <a:cubicBezTo>
                    <a:pt x="201552" y="134367"/>
                    <a:pt x="196593" y="132599"/>
                    <a:pt x="194114" y="130831"/>
                  </a:cubicBezTo>
                  <a:cubicBezTo>
                    <a:pt x="191280" y="128709"/>
                    <a:pt x="190217" y="125527"/>
                    <a:pt x="190217" y="121637"/>
                  </a:cubicBezTo>
                  <a:cubicBezTo>
                    <a:pt x="190217" y="116687"/>
                    <a:pt x="191634" y="113151"/>
                    <a:pt x="195176" y="110322"/>
                  </a:cubicBezTo>
                  <a:cubicBezTo>
                    <a:pt x="198718" y="107493"/>
                    <a:pt x="202969" y="106079"/>
                    <a:pt x="208991" y="106079"/>
                  </a:cubicBezTo>
                  <a:cubicBezTo>
                    <a:pt x="214304" y="106079"/>
                    <a:pt x="218555" y="107847"/>
                    <a:pt x="222097" y="110676"/>
                  </a:cubicBezTo>
                  <a:cubicBezTo>
                    <a:pt x="225639" y="113504"/>
                    <a:pt x="227410" y="117040"/>
                    <a:pt x="227765" y="121991"/>
                  </a:cubicBezTo>
                  <a:lnTo>
                    <a:pt x="217846" y="121991"/>
                  </a:lnTo>
                  <a:cubicBezTo>
                    <a:pt x="217846" y="119869"/>
                    <a:pt x="216784" y="117748"/>
                    <a:pt x="215013" y="116687"/>
                  </a:cubicBezTo>
                  <a:cubicBezTo>
                    <a:pt x="212887" y="115272"/>
                    <a:pt x="210762" y="114565"/>
                    <a:pt x="207928" y="114565"/>
                  </a:cubicBezTo>
                  <a:cubicBezTo>
                    <a:pt x="205094" y="114565"/>
                    <a:pt x="203323" y="114919"/>
                    <a:pt x="201906" y="116333"/>
                  </a:cubicBezTo>
                  <a:cubicBezTo>
                    <a:pt x="200135" y="117394"/>
                    <a:pt x="199427" y="118808"/>
                    <a:pt x="199427" y="120930"/>
                  </a:cubicBezTo>
                  <a:cubicBezTo>
                    <a:pt x="199427" y="122344"/>
                    <a:pt x="200490" y="123405"/>
                    <a:pt x="201906" y="124112"/>
                  </a:cubicBezTo>
                  <a:cubicBezTo>
                    <a:pt x="203323" y="125173"/>
                    <a:pt x="206511" y="125880"/>
                    <a:pt x="211116" y="126941"/>
                  </a:cubicBezTo>
                  <a:cubicBezTo>
                    <a:pt x="218201" y="128709"/>
                    <a:pt x="223160" y="130477"/>
                    <a:pt x="225285" y="132599"/>
                  </a:cubicBezTo>
                  <a:cubicBezTo>
                    <a:pt x="227765" y="134367"/>
                    <a:pt x="228827" y="137903"/>
                    <a:pt x="228827" y="142146"/>
                  </a:cubicBezTo>
                  <a:cubicBezTo>
                    <a:pt x="228827" y="146742"/>
                    <a:pt x="227056" y="150278"/>
                    <a:pt x="223514" y="153107"/>
                  </a:cubicBezTo>
                  <a:cubicBezTo>
                    <a:pt x="219972" y="155582"/>
                    <a:pt x="215013" y="156997"/>
                    <a:pt x="208991" y="156997"/>
                  </a:cubicBezTo>
                  <a:cubicBezTo>
                    <a:pt x="202969" y="156997"/>
                    <a:pt x="198364" y="155582"/>
                    <a:pt x="194822" y="152754"/>
                  </a:cubicBezTo>
                  <a:cubicBezTo>
                    <a:pt x="191280" y="149925"/>
                    <a:pt x="189509" y="146035"/>
                    <a:pt x="189154" y="140731"/>
                  </a:cubicBezTo>
                  <a:lnTo>
                    <a:pt x="199073" y="140731"/>
                  </a:lnTo>
                  <a:cubicBezTo>
                    <a:pt x="199073" y="143206"/>
                    <a:pt x="200135" y="145328"/>
                    <a:pt x="201906" y="146742"/>
                  </a:cubicBezTo>
                  <a:cubicBezTo>
                    <a:pt x="203678" y="148157"/>
                    <a:pt x="205803" y="148864"/>
                    <a:pt x="208991" y="148864"/>
                  </a:cubicBezTo>
                  <a:cubicBezTo>
                    <a:pt x="212179" y="148864"/>
                    <a:pt x="214658" y="148157"/>
                    <a:pt x="216784" y="147096"/>
                  </a:cubicBezTo>
                  <a:cubicBezTo>
                    <a:pt x="218555" y="146035"/>
                    <a:pt x="219263" y="144621"/>
                    <a:pt x="219263" y="142853"/>
                  </a:cubicBezTo>
                  <a:close/>
                  <a:moveTo>
                    <a:pt x="142751" y="155582"/>
                  </a:moveTo>
                  <a:lnTo>
                    <a:pt x="147356" y="155582"/>
                  </a:lnTo>
                  <a:lnTo>
                    <a:pt x="154795" y="117748"/>
                  </a:lnTo>
                  <a:lnTo>
                    <a:pt x="162588" y="155582"/>
                  </a:lnTo>
                  <a:lnTo>
                    <a:pt x="167547" y="155582"/>
                  </a:lnTo>
                  <a:lnTo>
                    <a:pt x="172506" y="155582"/>
                  </a:lnTo>
                  <a:lnTo>
                    <a:pt x="185612" y="107493"/>
                  </a:lnTo>
                  <a:lnTo>
                    <a:pt x="180653" y="107493"/>
                  </a:lnTo>
                  <a:lnTo>
                    <a:pt x="175694" y="107493"/>
                  </a:lnTo>
                  <a:lnTo>
                    <a:pt x="167547" y="142499"/>
                  </a:lnTo>
                  <a:lnTo>
                    <a:pt x="167547" y="142499"/>
                  </a:lnTo>
                  <a:lnTo>
                    <a:pt x="160462" y="107493"/>
                  </a:lnTo>
                  <a:lnTo>
                    <a:pt x="155149" y="107493"/>
                  </a:lnTo>
                  <a:lnTo>
                    <a:pt x="149836" y="107493"/>
                  </a:lnTo>
                  <a:lnTo>
                    <a:pt x="143106" y="142853"/>
                  </a:lnTo>
                  <a:lnTo>
                    <a:pt x="134959" y="107493"/>
                  </a:lnTo>
                  <a:lnTo>
                    <a:pt x="129645" y="107493"/>
                  </a:lnTo>
                  <a:lnTo>
                    <a:pt x="124332" y="107493"/>
                  </a:lnTo>
                  <a:lnTo>
                    <a:pt x="137792" y="155582"/>
                  </a:lnTo>
                  <a:lnTo>
                    <a:pt x="142751" y="155582"/>
                  </a:lnTo>
                  <a:close/>
                  <a:moveTo>
                    <a:pt x="120435" y="151339"/>
                  </a:moveTo>
                  <a:lnTo>
                    <a:pt x="120435" y="147096"/>
                  </a:lnTo>
                  <a:lnTo>
                    <a:pt x="93869" y="147096"/>
                  </a:lnTo>
                  <a:lnTo>
                    <a:pt x="93869" y="134720"/>
                  </a:lnTo>
                  <a:lnTo>
                    <a:pt x="117247" y="134720"/>
                  </a:lnTo>
                  <a:lnTo>
                    <a:pt x="117247" y="130477"/>
                  </a:lnTo>
                  <a:lnTo>
                    <a:pt x="117247" y="126234"/>
                  </a:lnTo>
                  <a:lnTo>
                    <a:pt x="93869" y="126234"/>
                  </a:lnTo>
                  <a:lnTo>
                    <a:pt x="93869" y="115980"/>
                  </a:lnTo>
                  <a:lnTo>
                    <a:pt x="119019" y="115980"/>
                  </a:lnTo>
                  <a:lnTo>
                    <a:pt x="119019" y="111736"/>
                  </a:lnTo>
                  <a:lnTo>
                    <a:pt x="119019" y="107493"/>
                  </a:lnTo>
                  <a:lnTo>
                    <a:pt x="83596" y="107493"/>
                  </a:lnTo>
                  <a:lnTo>
                    <a:pt x="83596" y="155582"/>
                  </a:lnTo>
                  <a:lnTo>
                    <a:pt x="120435" y="155582"/>
                  </a:lnTo>
                  <a:lnTo>
                    <a:pt x="120435" y="151339"/>
                  </a:lnTo>
                  <a:lnTo>
                    <a:pt x="120435" y="151339"/>
                  </a:lnTo>
                  <a:close/>
                  <a:moveTo>
                    <a:pt x="34714" y="107493"/>
                  </a:moveTo>
                  <a:lnTo>
                    <a:pt x="34714" y="155582"/>
                  </a:lnTo>
                  <a:lnTo>
                    <a:pt x="39319" y="155582"/>
                  </a:lnTo>
                  <a:lnTo>
                    <a:pt x="44278" y="155582"/>
                  </a:lnTo>
                  <a:lnTo>
                    <a:pt x="44278" y="120930"/>
                  </a:lnTo>
                  <a:lnTo>
                    <a:pt x="64114" y="155582"/>
                  </a:lnTo>
                  <a:lnTo>
                    <a:pt x="69073" y="155582"/>
                  </a:lnTo>
                  <a:lnTo>
                    <a:pt x="74032" y="155582"/>
                  </a:lnTo>
                  <a:lnTo>
                    <a:pt x="74032" y="107493"/>
                  </a:lnTo>
                  <a:lnTo>
                    <a:pt x="69427" y="107493"/>
                  </a:lnTo>
                  <a:lnTo>
                    <a:pt x="64468" y="107493"/>
                  </a:lnTo>
                  <a:lnTo>
                    <a:pt x="64468" y="141439"/>
                  </a:lnTo>
                  <a:lnTo>
                    <a:pt x="45340" y="107493"/>
                  </a:lnTo>
                  <a:lnTo>
                    <a:pt x="40027" y="107493"/>
                  </a:lnTo>
                  <a:lnTo>
                    <a:pt x="34714" y="107493"/>
                  </a:lnTo>
                  <a:close/>
                  <a:moveTo>
                    <a:pt x="295421" y="0"/>
                  </a:moveTo>
                  <a:lnTo>
                    <a:pt x="295421" y="196246"/>
                  </a:lnTo>
                  <a:lnTo>
                    <a:pt x="263187" y="196246"/>
                  </a:lnTo>
                  <a:lnTo>
                    <a:pt x="263187" y="227362"/>
                  </a:lnTo>
                  <a:lnTo>
                    <a:pt x="195176" y="227362"/>
                  </a:lnTo>
                  <a:lnTo>
                    <a:pt x="148773" y="273684"/>
                  </a:lnTo>
                  <a:lnTo>
                    <a:pt x="148773" y="272976"/>
                  </a:lnTo>
                  <a:lnTo>
                    <a:pt x="116539" y="304800"/>
                  </a:lnTo>
                  <a:lnTo>
                    <a:pt x="116539" y="227362"/>
                  </a:lnTo>
                  <a:lnTo>
                    <a:pt x="0" y="227362"/>
                  </a:lnTo>
                  <a:lnTo>
                    <a:pt x="0" y="31116"/>
                  </a:lnTo>
                  <a:lnTo>
                    <a:pt x="32234" y="31116"/>
                  </a:lnTo>
                  <a:lnTo>
                    <a:pt x="32234" y="0"/>
                  </a:lnTo>
                  <a:lnTo>
                    <a:pt x="295421" y="0"/>
                  </a:lnTo>
                  <a:close/>
                  <a:moveTo>
                    <a:pt x="250435" y="44200"/>
                  </a:moveTo>
                  <a:lnTo>
                    <a:pt x="44986" y="44200"/>
                  </a:lnTo>
                  <a:lnTo>
                    <a:pt x="38610" y="44200"/>
                  </a:lnTo>
                  <a:lnTo>
                    <a:pt x="32234" y="44200"/>
                  </a:lnTo>
                  <a:lnTo>
                    <a:pt x="13106" y="44200"/>
                  </a:lnTo>
                  <a:lnTo>
                    <a:pt x="13106" y="214279"/>
                  </a:lnTo>
                  <a:lnTo>
                    <a:pt x="129645" y="214279"/>
                  </a:lnTo>
                  <a:lnTo>
                    <a:pt x="129645" y="273684"/>
                  </a:lnTo>
                  <a:lnTo>
                    <a:pt x="148773" y="254589"/>
                  </a:lnTo>
                  <a:lnTo>
                    <a:pt x="155149" y="248225"/>
                  </a:lnTo>
                  <a:lnTo>
                    <a:pt x="161525" y="241506"/>
                  </a:lnTo>
                  <a:lnTo>
                    <a:pt x="188800" y="214279"/>
                  </a:lnTo>
                  <a:lnTo>
                    <a:pt x="189863" y="214279"/>
                  </a:lnTo>
                  <a:lnTo>
                    <a:pt x="198718" y="214279"/>
                  </a:lnTo>
                  <a:lnTo>
                    <a:pt x="207928" y="214279"/>
                  </a:lnTo>
                  <a:lnTo>
                    <a:pt x="250435" y="214279"/>
                  </a:lnTo>
                  <a:lnTo>
                    <a:pt x="250435" y="195892"/>
                  </a:lnTo>
                  <a:lnTo>
                    <a:pt x="250435" y="189528"/>
                  </a:lnTo>
                  <a:lnTo>
                    <a:pt x="250435" y="183163"/>
                  </a:lnTo>
                  <a:lnTo>
                    <a:pt x="250435" y="44200"/>
                  </a:lnTo>
                  <a:lnTo>
                    <a:pt x="250435" y="44200"/>
                  </a:lnTo>
                  <a:close/>
                  <a:moveTo>
                    <a:pt x="282669" y="13083"/>
                  </a:moveTo>
                  <a:lnTo>
                    <a:pt x="44986" y="13083"/>
                  </a:lnTo>
                  <a:lnTo>
                    <a:pt x="44986" y="31116"/>
                  </a:lnTo>
                  <a:lnTo>
                    <a:pt x="263187" y="31116"/>
                  </a:lnTo>
                  <a:lnTo>
                    <a:pt x="263187" y="183163"/>
                  </a:lnTo>
                  <a:lnTo>
                    <a:pt x="282669" y="183163"/>
                  </a:lnTo>
                  <a:lnTo>
                    <a:pt x="282669" y="13083"/>
                  </a:lnTo>
                  <a:lnTo>
                    <a:pt x="282669" y="13083"/>
                  </a:lnTo>
                  <a:close/>
                </a:path>
              </a:pathLst>
            </a:custGeom>
            <a:solidFill>
              <a:schemeClr val="bg1"/>
            </a:solidFill>
            <a:ln>
              <a:noFill/>
            </a:ln>
          </p:spPr>
          <p:txBody>
            <a:bodyPr vert="horz" wrap="square" lIns="91440" tIns="45720" rIns="91440" bIns="45720" numCol="1" spcCol="0" anchor="ctr" anchorCtr="0"/>
            <a:lstStyle>
              <a:lvl1pPr marL="0" lvl="0" algn="l" defTabSz="914400">
                <a:defRPr sz="1800" kern="1200">
                  <a:solidFill>
                    <a:schemeClr val="lt1"/>
                  </a:solidFill>
                  <a:latin typeface="Arial"/>
                  <a:ea typeface="黑体"/>
                </a:defRPr>
              </a:lvl1pPr>
              <a:lvl2pPr marL="457200" lvl="1" algn="l" defTabSz="914400">
                <a:defRPr sz="1800" kern="1200">
                  <a:solidFill>
                    <a:schemeClr val="lt1"/>
                  </a:solidFill>
                  <a:latin typeface="Arial"/>
                  <a:ea typeface="黑体"/>
                </a:defRPr>
              </a:lvl2pPr>
              <a:lvl3pPr marL="914400" lvl="2" algn="l" defTabSz="914400">
                <a:defRPr sz="1800" kern="1200">
                  <a:solidFill>
                    <a:schemeClr val="lt1"/>
                  </a:solidFill>
                  <a:latin typeface="Arial"/>
                  <a:ea typeface="黑体"/>
                </a:defRPr>
              </a:lvl3pPr>
              <a:lvl4pPr marL="1371600" lvl="3" algn="l" defTabSz="914400">
                <a:defRPr sz="1800" kern="1200">
                  <a:solidFill>
                    <a:schemeClr val="lt1"/>
                  </a:solidFill>
                  <a:latin typeface="Arial"/>
                  <a:ea typeface="黑体"/>
                </a:defRPr>
              </a:lvl4pPr>
              <a:lvl5pPr marL="1828800" lvl="4" algn="l" defTabSz="914400">
                <a:defRPr sz="1800" kern="1200">
                  <a:solidFill>
                    <a:schemeClr val="lt1"/>
                  </a:solidFill>
                  <a:latin typeface="Arial"/>
                  <a:ea typeface="黑体"/>
                </a:defRPr>
              </a:lvl5pPr>
              <a:lvl6pPr marL="2286000" lvl="5" algn="l" defTabSz="914400">
                <a:defRPr sz="1800" kern="1200">
                  <a:solidFill>
                    <a:schemeClr val="lt1"/>
                  </a:solidFill>
                  <a:latin typeface="Arial"/>
                  <a:ea typeface="黑体"/>
                </a:defRPr>
              </a:lvl6pPr>
              <a:lvl7pPr marL="2743200" lvl="6" algn="l" defTabSz="914400">
                <a:defRPr sz="1800" kern="1200">
                  <a:solidFill>
                    <a:schemeClr val="lt1"/>
                  </a:solidFill>
                  <a:latin typeface="Arial"/>
                  <a:ea typeface="黑体"/>
                </a:defRPr>
              </a:lvl7pPr>
              <a:lvl8pPr marL="3200400" lvl="7" algn="l" defTabSz="914400">
                <a:defRPr sz="1800" kern="1200">
                  <a:solidFill>
                    <a:schemeClr val="lt1"/>
                  </a:solidFill>
                  <a:latin typeface="Arial"/>
                  <a:ea typeface="黑体"/>
                </a:defRPr>
              </a:lvl8pPr>
              <a:lvl9pPr marL="3657600" lvl="8" algn="l" defTabSz="914400">
                <a:defRPr sz="1800" kern="1200">
                  <a:solidFill>
                    <a:schemeClr val="lt1"/>
                  </a:solidFill>
                  <a:latin typeface="Arial"/>
                  <a:ea typeface="黑体"/>
                </a:defRPr>
              </a:lvl9pPr>
            </a:lstStyle>
            <a:p>
              <a:pPr algn="ctr"/>
              <a:endParaRPr lang="zh-CN">
                <a:solidFill>
                  <a:schemeClr val="lt1"/>
                </a:solidFill>
                <a:latin typeface="微软雅黑"/>
                <a:ea typeface="微软雅黑"/>
              </a:endParaRPr>
            </a:p>
          </p:txBody>
        </p:sp>
      </p:gr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923626" y="3286663"/>
            <a:ext cx="3765973" cy="962022"/>
            <a:chOff x="6302884" y="1678126"/>
            <a:chExt cx="3765973" cy="962022"/>
          </a:xfrm>
        </p:grpSpPr>
        <p:sp>
          <p:nvSpPr>
            <p:cNvPr id="24" name="矩形 23"/>
            <p:cNvSpPr/>
            <p:nvPr/>
          </p:nvSpPr>
          <p:spPr>
            <a:xfrm>
              <a:off x="6302884" y="2030750"/>
              <a:ext cx="3765973" cy="609398"/>
            </a:xfrm>
            <a:prstGeom prst="rect">
              <a:avLst/>
            </a:prstGeom>
          </p:spPr>
          <p:txBody>
            <a:bodyPr wrap="square">
              <a:spAutoFit/>
            </a:bodyPr>
            <a:lstStyle/>
            <a:p>
              <a:pPr>
                <a:lnSpc>
                  <a:spcPct val="120000"/>
                </a:lnSpc>
              </a:pPr>
              <a:r>
                <a:rPr lang="zh-CN" sz="1400">
                  <a:solidFill>
                    <a:schemeClr val="bg1"/>
                  </a:solidFill>
                  <a:latin typeface="微软雅黑"/>
                  <a:ea typeface="微软雅黑"/>
                </a:rPr>
                <a:t>用户可以在投影仪或者计算机上进行演示也可以将演示文稿打印出来制作成胶片</a:t>
              </a:r>
            </a:p>
          </p:txBody>
        </p:sp>
        <p:sp>
          <p:nvSpPr>
            <p:cNvPr id="25" name="矩形 24"/>
            <p:cNvSpPr/>
            <p:nvPr/>
          </p:nvSpPr>
          <p:spPr>
            <a:xfrm>
              <a:off x="6302885" y="1678126"/>
              <a:ext cx="2241974" cy="402354"/>
            </a:xfrm>
            <a:prstGeom prst="rect">
              <a:avLst/>
            </a:prstGeom>
          </p:spPr>
          <p:txBody>
            <a:bodyPr wrap="square">
              <a:spAutoFit/>
            </a:bodyPr>
            <a:lstStyle/>
            <a:p>
              <a:pPr>
                <a:lnSpc>
                  <a:spcPct val="120000"/>
                </a:lnSpc>
              </a:pPr>
              <a:r>
                <a:rPr lang="zh-CN" b="1">
                  <a:solidFill>
                    <a:schemeClr val="bg1"/>
                  </a:solidFill>
                  <a:latin typeface="微软雅黑"/>
                  <a:ea typeface="微软雅黑"/>
                </a:rPr>
                <a:t>公司文化介绍</a:t>
              </a:r>
            </a:p>
          </p:txBody>
        </p:sp>
      </p:grpSp>
      <p:grpSp>
        <p:nvGrpSpPr>
          <p:cNvPr id="26" name="组合 25"/>
          <p:cNvGrpSpPr/>
          <p:nvPr/>
        </p:nvGrpSpPr>
        <p:grpSpPr>
          <a:xfrm>
            <a:off x="1923626" y="4558786"/>
            <a:ext cx="3765973" cy="962022"/>
            <a:chOff x="6302884" y="1678126"/>
            <a:chExt cx="3765973" cy="962022"/>
          </a:xfrm>
        </p:grpSpPr>
        <p:sp>
          <p:nvSpPr>
            <p:cNvPr id="27" name="矩形 26"/>
            <p:cNvSpPr/>
            <p:nvPr/>
          </p:nvSpPr>
          <p:spPr>
            <a:xfrm>
              <a:off x="6302884" y="2030750"/>
              <a:ext cx="3765973" cy="609398"/>
            </a:xfrm>
            <a:prstGeom prst="rect">
              <a:avLst/>
            </a:prstGeom>
          </p:spPr>
          <p:txBody>
            <a:bodyPr wrap="square">
              <a:spAutoFit/>
            </a:bodyPr>
            <a:lstStyle/>
            <a:p>
              <a:pPr>
                <a:lnSpc>
                  <a:spcPct val="120000"/>
                </a:lnSpc>
              </a:pPr>
              <a:r>
                <a:rPr lang="zh-CN" sz="1400">
                  <a:solidFill>
                    <a:schemeClr val="bg1"/>
                  </a:solidFill>
                  <a:latin typeface="微软雅黑"/>
                  <a:ea typeface="微软雅黑"/>
                </a:rPr>
                <a:t>用户可以在投影仪或者计算机上进行演示也可以将演示文稿打印出来制作成胶片</a:t>
              </a:r>
            </a:p>
          </p:txBody>
        </p:sp>
        <p:sp>
          <p:nvSpPr>
            <p:cNvPr id="28" name="矩形 27"/>
            <p:cNvSpPr/>
            <p:nvPr/>
          </p:nvSpPr>
          <p:spPr>
            <a:xfrm>
              <a:off x="6302885" y="1678126"/>
              <a:ext cx="2241974" cy="402354"/>
            </a:xfrm>
            <a:prstGeom prst="rect">
              <a:avLst/>
            </a:prstGeom>
          </p:spPr>
          <p:txBody>
            <a:bodyPr wrap="square">
              <a:spAutoFit/>
            </a:bodyPr>
            <a:lstStyle/>
            <a:p>
              <a:pPr>
                <a:lnSpc>
                  <a:spcPct val="120000"/>
                </a:lnSpc>
              </a:pPr>
              <a:r>
                <a:rPr lang="zh-CN" b="1">
                  <a:solidFill>
                    <a:schemeClr val="bg1"/>
                  </a:solidFill>
                  <a:latin typeface="微软雅黑"/>
                  <a:ea typeface="微软雅黑"/>
                </a:rPr>
                <a:t>公司文化介绍</a:t>
              </a:r>
            </a:p>
          </p:txBody>
        </p:sp>
      </p:grpSp>
      <p:sp>
        <p:nvSpPr>
          <p:cNvPr id="19" name="文本框 18"/>
          <p:cNvSpPr txBox="1"/>
          <p:nvPr/>
        </p:nvSpPr>
        <p:spPr>
          <a:xfrm>
            <a:off x="856343" y="649232"/>
            <a:ext cx="9586971" cy="561123"/>
          </a:xfrm>
          <a:prstGeom prst="rect">
            <a:avLst/>
          </a:prstGeom>
          <a:noFill/>
        </p:spPr>
        <p:txBody>
          <a:bodyPr wrap="square" lIns="91440" tIns="45720" rIns="91440" bIns="45720" anchor="t"/>
          <a:lstStyle/>
          <a:p>
            <a:r>
              <a:rPr lang="zh-CN" altLang="en-US" sz="2800" b="1">
                <a:latin typeface="微软雅黑"/>
                <a:ea typeface="微软雅黑"/>
              </a:rPr>
              <a:t>合众善联 - 一站式数据解决方案 </a:t>
            </a:r>
            <a:endParaRPr lang="zh-CN" altLang="en-US" sz="2800" b="1" dirty="0">
              <a:latin typeface="微软雅黑"/>
              <a:ea typeface="微软雅黑"/>
            </a:endParaRPr>
          </a:p>
        </p:txBody>
      </p:sp>
      <p:cxnSp>
        <p:nvCxnSpPr>
          <p:cNvPr id="21" name="直接连接符 20"/>
          <p:cNvCxnSpPr/>
          <p:nvPr/>
        </p:nvCxnSpPr>
        <p:spPr>
          <a:xfrm>
            <a:off x="0" y="1210357"/>
            <a:ext cx="5239657" cy="0"/>
          </a:xfrm>
          <a:prstGeom prst="line">
            <a:avLst/>
          </a:prstGeom>
          <a:ln w="19050">
            <a:solidFill>
              <a:schemeClr val="bg1">
                <a:lumMod val="75000"/>
              </a:schemeClr>
            </a:solidFill>
            <a:prstDash val="solid"/>
            <a:miter/>
          </a:ln>
        </p:spPr>
      </p:cxnSp>
      <p:cxnSp>
        <p:nvCxnSpPr>
          <p:cNvPr id="22" name="直接连接符 21"/>
          <p:cNvCxnSpPr/>
          <p:nvPr/>
        </p:nvCxnSpPr>
        <p:spPr>
          <a:xfrm>
            <a:off x="856343" y="1311958"/>
            <a:ext cx="5239657" cy="0"/>
          </a:xfrm>
          <a:prstGeom prst="line">
            <a:avLst/>
          </a:prstGeom>
          <a:ln w="3175">
            <a:solidFill>
              <a:schemeClr val="bg1">
                <a:lumMod val="85000"/>
              </a:schemeClr>
            </a:solidFill>
            <a:prstDash val="solid"/>
            <a:miter/>
          </a:ln>
        </p:spPr>
      </p:cxnSp>
      <p:sp>
        <p:nvSpPr>
          <p:cNvPr id="3" name="Rectangle: Rounded Corners 2">
            <a:extLst>
              <a:ext uri="{FF2B5EF4-FFF2-40B4-BE49-F238E27FC236}">
                <a16:creationId xmlns:a16="http://schemas.microsoft.com/office/drawing/2014/main" id="{8BF22A12-220B-4E85-B973-B093A498B793}"/>
              </a:ext>
            </a:extLst>
          </p:cNvPr>
          <p:cNvSpPr/>
          <p:nvPr/>
        </p:nvSpPr>
        <p:spPr>
          <a:xfrm>
            <a:off x="986589" y="1718510"/>
            <a:ext cx="1945105" cy="136357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solidFill>
                  <a:schemeClr val="bg1"/>
                </a:solidFill>
                <a:ea typeface="微软雅黑"/>
              </a:rPr>
              <a:t>敏捷、易用的可视化工具 </a:t>
            </a:r>
          </a:p>
        </p:txBody>
      </p:sp>
      <p:sp>
        <p:nvSpPr>
          <p:cNvPr id="4" name="Rectangle: Rounded Corners 3">
            <a:extLst>
              <a:ext uri="{FF2B5EF4-FFF2-40B4-BE49-F238E27FC236}">
                <a16:creationId xmlns:a16="http://schemas.microsoft.com/office/drawing/2014/main" id="{7192AC45-4792-4BCA-B7F3-800268CD5BB9}"/>
              </a:ext>
            </a:extLst>
          </p:cNvPr>
          <p:cNvSpPr/>
          <p:nvPr/>
        </p:nvSpPr>
        <p:spPr>
          <a:xfrm>
            <a:off x="986589" y="3473115"/>
            <a:ext cx="1945105" cy="136357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solidFill>
                  <a:srgbClr val="FFFFFF"/>
                </a:solidFill>
                <a:ea typeface="微软雅黑"/>
              </a:rPr>
              <a:t>专业的数据治理</a:t>
            </a:r>
          </a:p>
        </p:txBody>
      </p:sp>
      <p:sp>
        <p:nvSpPr>
          <p:cNvPr id="5" name="TextBox 4">
            <a:extLst>
              <a:ext uri="{FF2B5EF4-FFF2-40B4-BE49-F238E27FC236}">
                <a16:creationId xmlns:a16="http://schemas.microsoft.com/office/drawing/2014/main" id="{B858956F-7974-4072-AB11-F2C12F2B8C30}"/>
              </a:ext>
            </a:extLst>
          </p:cNvPr>
          <p:cNvSpPr txBox="1"/>
          <p:nvPr/>
        </p:nvSpPr>
        <p:spPr>
          <a:xfrm>
            <a:off x="3420033" y="3586129"/>
            <a:ext cx="6102015" cy="1287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altLang="en-US"/>
              <a:t>- 完善的元数据管理方案；</a:t>
            </a:r>
            <a:endParaRPr lang="ja-JP" altLang="en-US">
              <a:cs typeface="Arial"/>
            </a:endParaRPr>
          </a:p>
          <a:p>
            <a:pPr>
              <a:lnSpc>
                <a:spcPct val="150000"/>
              </a:lnSpc>
            </a:pPr>
            <a:r>
              <a:rPr lang="ja-JP" altLang="en-US">
                <a:cs typeface="Arial"/>
              </a:rPr>
              <a:t>- 面向业务的数据资产管理； </a:t>
            </a:r>
          </a:p>
          <a:p>
            <a:pPr>
              <a:lnSpc>
                <a:spcPct val="150000"/>
              </a:lnSpc>
            </a:pPr>
            <a:r>
              <a:rPr lang="ja-JP" altLang="en-US">
                <a:cs typeface="Arial"/>
              </a:rPr>
              <a:t>- 可靠的数据安全与权限管理； </a:t>
            </a:r>
            <a:endParaRPr lang="ja-JP"/>
          </a:p>
        </p:txBody>
      </p:sp>
      <p:sp>
        <p:nvSpPr>
          <p:cNvPr id="6" name="Rectangle: Rounded Corners 5">
            <a:extLst>
              <a:ext uri="{FF2B5EF4-FFF2-40B4-BE49-F238E27FC236}">
                <a16:creationId xmlns:a16="http://schemas.microsoft.com/office/drawing/2014/main" id="{3AE6DD68-F8D6-4562-978B-E454B237D57B}"/>
              </a:ext>
            </a:extLst>
          </p:cNvPr>
          <p:cNvSpPr/>
          <p:nvPr/>
        </p:nvSpPr>
        <p:spPr>
          <a:xfrm>
            <a:off x="986589" y="5217694"/>
            <a:ext cx="1945105" cy="136357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solidFill>
                  <a:srgbClr val="FFFFFF"/>
                </a:solidFill>
                <a:ea typeface="微软雅黑"/>
              </a:rPr>
              <a:t>以商业价值为导向 </a:t>
            </a:r>
            <a:endParaRPr lang="ja-JP" altLang="en-US" dirty="0">
              <a:solidFill>
                <a:srgbClr val="FFFFFF"/>
              </a:solidFill>
              <a:ea typeface="微软雅黑"/>
            </a:endParaRPr>
          </a:p>
        </p:txBody>
      </p:sp>
      <p:sp>
        <p:nvSpPr>
          <p:cNvPr id="7" name="TextBox 6">
            <a:extLst>
              <a:ext uri="{FF2B5EF4-FFF2-40B4-BE49-F238E27FC236}">
                <a16:creationId xmlns:a16="http://schemas.microsoft.com/office/drawing/2014/main" id="{8E4597E1-661D-4DF3-8EC1-D0FD553F3B82}"/>
              </a:ext>
            </a:extLst>
          </p:cNvPr>
          <p:cNvSpPr txBox="1"/>
          <p:nvPr/>
        </p:nvSpPr>
        <p:spPr>
          <a:xfrm>
            <a:off x="3290637" y="5215688"/>
            <a:ext cx="7846593" cy="12850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altLang="en-US"/>
              <a:t>-</a:t>
            </a:r>
            <a:r>
              <a:rPr lang="ja-JP" altLang="en-US">
                <a:cs typeface="Arial"/>
              </a:rPr>
              <a:t> 完善的数据追踪体系；</a:t>
            </a:r>
          </a:p>
          <a:p>
            <a:pPr>
              <a:lnSpc>
                <a:spcPct val="150000"/>
              </a:lnSpc>
            </a:pPr>
            <a:r>
              <a:rPr lang="ja-JP" altLang="en-US"/>
              <a:t>- 严谨的算法支持；</a:t>
            </a:r>
            <a:endParaRPr lang="ja-JP" altLang="en-US">
              <a:cs typeface="Arial"/>
            </a:endParaRPr>
          </a:p>
          <a:p>
            <a:pPr>
              <a:lnSpc>
                <a:spcPct val="150000"/>
              </a:lnSpc>
            </a:pPr>
            <a:r>
              <a:rPr lang="ja-JP" altLang="en-US"/>
              <a:t>- 人人皆可触达的数据决策文化；</a:t>
            </a:r>
            <a:endParaRPr lang="ja-JP" altLang="en-US">
              <a:cs typeface="Arial"/>
            </a:endParaRPr>
          </a:p>
        </p:txBody>
      </p:sp>
      <p:sp>
        <p:nvSpPr>
          <p:cNvPr id="8" name="TextBox 7">
            <a:extLst>
              <a:ext uri="{FF2B5EF4-FFF2-40B4-BE49-F238E27FC236}">
                <a16:creationId xmlns:a16="http://schemas.microsoft.com/office/drawing/2014/main" id="{D6F9B0BC-AAFD-4109-AF43-64999B0846B9}"/>
              </a:ext>
            </a:extLst>
          </p:cNvPr>
          <p:cNvSpPr txBox="1"/>
          <p:nvPr/>
        </p:nvSpPr>
        <p:spPr>
          <a:xfrm>
            <a:off x="3340769" y="1716506"/>
            <a:ext cx="8468225"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altLang="en-US"/>
              <a:t>- 高效生成报表，拖拉拽几分钟完成可视化；</a:t>
            </a:r>
            <a:endParaRPr lang="en-US" altLang="ja-JP">
              <a:cs typeface="Arial"/>
            </a:endParaRPr>
          </a:p>
          <a:p>
            <a:pPr>
              <a:lnSpc>
                <a:spcPct val="150000"/>
              </a:lnSpc>
            </a:pPr>
            <a:r>
              <a:rPr lang="ja-JP" dirty="0">
                <a:cs typeface="Arial"/>
              </a:rPr>
              <a:t>- </a:t>
            </a:r>
            <a:r>
              <a:rPr lang="ja-JP" altLang="en-US">
                <a:cs typeface="Arial"/>
              </a:rPr>
              <a:t>易于上手，业务人员、行政人员轻松获得数据分析能力；</a:t>
            </a:r>
            <a:endParaRPr lang="ja-JP">
              <a:cs typeface="Arial"/>
            </a:endParaRPr>
          </a:p>
          <a:p>
            <a:pPr>
              <a:lnSpc>
                <a:spcPct val="150000"/>
              </a:lnSpc>
            </a:pPr>
            <a:r>
              <a:rPr lang="ja-JP" altLang="en-US"/>
              <a:t>- 低成本，标准化产品，维护便捷，不依赖开发团队；</a:t>
            </a:r>
            <a:endParaRPr lang="ja-JP" altLang="en-US">
              <a:cs typeface="Arial"/>
            </a:endParaRPr>
          </a:p>
          <a:p>
            <a:endParaRPr lang="ja-JP" altLang="en-US">
              <a:cs typeface="Arial"/>
            </a:endParaRPr>
          </a:p>
        </p:txBody>
      </p:sp>
    </p:spTree>
    <p:extLst>
      <p:ext uri="{BB962C8B-B14F-4D97-AF65-F5344CB8AC3E}">
        <p14:creationId xmlns:p14="http://schemas.microsoft.com/office/powerpoint/2010/main" val="3018323041"/>
      </p:ext>
    </p:extLst>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856343" y="649232"/>
            <a:ext cx="9586971" cy="561123"/>
          </a:xfrm>
          <a:prstGeom prst="rect">
            <a:avLst/>
          </a:prstGeom>
          <a:noFill/>
        </p:spPr>
        <p:txBody>
          <a:bodyPr wrap="square" lIns="91440" tIns="45720" rIns="91440" bIns="45720" anchor="t"/>
          <a:lstStyle/>
          <a:p>
            <a:r>
              <a:rPr lang="zh-CN" altLang="en-US" sz="2800" b="1">
                <a:latin typeface="微软雅黑"/>
                <a:ea typeface="微软雅黑"/>
              </a:rPr>
              <a:t>合众善联 - 核心价值</a:t>
            </a:r>
            <a:endParaRPr lang="zh-CN" altLang="en-US" sz="2800" b="1" dirty="0">
              <a:latin typeface="微软雅黑"/>
              <a:ea typeface="微软雅黑"/>
            </a:endParaRPr>
          </a:p>
        </p:txBody>
      </p:sp>
      <p:cxnSp>
        <p:nvCxnSpPr>
          <p:cNvPr id="21" name="直接连接符 20"/>
          <p:cNvCxnSpPr/>
          <p:nvPr/>
        </p:nvCxnSpPr>
        <p:spPr>
          <a:xfrm>
            <a:off x="0" y="1210357"/>
            <a:ext cx="5239657" cy="0"/>
          </a:xfrm>
          <a:prstGeom prst="line">
            <a:avLst/>
          </a:prstGeom>
          <a:ln w="19050">
            <a:solidFill>
              <a:schemeClr val="bg1">
                <a:lumMod val="75000"/>
              </a:schemeClr>
            </a:solidFill>
            <a:prstDash val="solid"/>
            <a:miter/>
          </a:ln>
        </p:spPr>
      </p:cxnSp>
      <p:cxnSp>
        <p:nvCxnSpPr>
          <p:cNvPr id="22" name="直接连接符 21"/>
          <p:cNvCxnSpPr/>
          <p:nvPr/>
        </p:nvCxnSpPr>
        <p:spPr>
          <a:xfrm>
            <a:off x="856343" y="1311958"/>
            <a:ext cx="5239657" cy="0"/>
          </a:xfrm>
          <a:prstGeom prst="line">
            <a:avLst/>
          </a:prstGeom>
          <a:ln w="3175">
            <a:solidFill>
              <a:schemeClr val="bg1">
                <a:lumMod val="85000"/>
              </a:schemeClr>
            </a:solidFill>
            <a:prstDash val="solid"/>
            <a:miter/>
          </a:ln>
        </p:spPr>
      </p:cxnSp>
      <p:sp>
        <p:nvSpPr>
          <p:cNvPr id="2" name="Rectangle: Rounded Corners 1">
            <a:extLst>
              <a:ext uri="{FF2B5EF4-FFF2-40B4-BE49-F238E27FC236}">
                <a16:creationId xmlns:a16="http://schemas.microsoft.com/office/drawing/2014/main" id="{AAF20F75-2CAB-4E0A-9C3E-76F7471B36F5}"/>
              </a:ext>
            </a:extLst>
          </p:cNvPr>
          <p:cNvSpPr/>
          <p:nvPr/>
        </p:nvSpPr>
        <p:spPr>
          <a:xfrm>
            <a:off x="914702" y="1761642"/>
            <a:ext cx="2146388" cy="73097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solidFill>
                  <a:schemeClr val="tx1"/>
                </a:solidFill>
                <a:ea typeface="微软雅黑"/>
              </a:rPr>
              <a:t>灵活易用的工具 </a:t>
            </a:r>
            <a:endParaRPr lang="ja-JP" altLang="en-US" dirty="0">
              <a:solidFill>
                <a:schemeClr val="tx1"/>
              </a:solidFill>
              <a:ea typeface="微软雅黑"/>
            </a:endParaRPr>
          </a:p>
        </p:txBody>
      </p:sp>
      <p:sp>
        <p:nvSpPr>
          <p:cNvPr id="20" name="Rectangle: Rounded Corners 19">
            <a:extLst>
              <a:ext uri="{FF2B5EF4-FFF2-40B4-BE49-F238E27FC236}">
                <a16:creationId xmlns:a16="http://schemas.microsoft.com/office/drawing/2014/main" id="{6CAB3728-E611-4F72-8941-61E1EAB7B90E}"/>
              </a:ext>
            </a:extLst>
          </p:cNvPr>
          <p:cNvSpPr/>
          <p:nvPr/>
        </p:nvSpPr>
        <p:spPr>
          <a:xfrm>
            <a:off x="957833" y="3242509"/>
            <a:ext cx="2146388" cy="73097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solidFill>
                  <a:schemeClr val="tx1"/>
                </a:solidFill>
                <a:ea typeface="微软雅黑"/>
              </a:rPr>
              <a:t>完善的数据治理 </a:t>
            </a:r>
            <a:endParaRPr lang="ja-JP" altLang="en-US" dirty="0">
              <a:solidFill>
                <a:schemeClr val="tx1"/>
              </a:solidFill>
              <a:ea typeface="微软雅黑"/>
            </a:endParaRPr>
          </a:p>
        </p:txBody>
      </p:sp>
      <p:sp>
        <p:nvSpPr>
          <p:cNvPr id="29" name="Rectangle: Rounded Corners 28">
            <a:extLst>
              <a:ext uri="{FF2B5EF4-FFF2-40B4-BE49-F238E27FC236}">
                <a16:creationId xmlns:a16="http://schemas.microsoft.com/office/drawing/2014/main" id="{8D7E3476-5ED8-4BEC-B16C-30E72296F84E}"/>
              </a:ext>
            </a:extLst>
          </p:cNvPr>
          <p:cNvSpPr/>
          <p:nvPr/>
        </p:nvSpPr>
        <p:spPr>
          <a:xfrm>
            <a:off x="914702" y="4809641"/>
            <a:ext cx="2146388" cy="73097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solidFill>
                  <a:schemeClr val="tx1"/>
                </a:solidFill>
                <a:ea typeface="微软雅黑"/>
              </a:rPr>
              <a:t>数据决策文化</a:t>
            </a:r>
            <a:endParaRPr lang="ja-JP" altLang="en-US" dirty="0">
              <a:solidFill>
                <a:schemeClr val="tx1"/>
              </a:solidFill>
              <a:ea typeface="微软雅黑"/>
            </a:endParaRPr>
          </a:p>
        </p:txBody>
      </p:sp>
      <p:sp>
        <p:nvSpPr>
          <p:cNvPr id="10" name="Arrow: Right 9">
            <a:extLst>
              <a:ext uri="{FF2B5EF4-FFF2-40B4-BE49-F238E27FC236}">
                <a16:creationId xmlns:a16="http://schemas.microsoft.com/office/drawing/2014/main" id="{3EFA27A7-54D9-4290-868C-3738881531B7}"/>
              </a:ext>
            </a:extLst>
          </p:cNvPr>
          <p:cNvSpPr/>
          <p:nvPr/>
        </p:nvSpPr>
        <p:spPr>
          <a:xfrm>
            <a:off x="4571626" y="3244193"/>
            <a:ext cx="1854678" cy="718867"/>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03B853F6-E21D-4C96-A7F0-1D478C214CCA}"/>
              </a:ext>
            </a:extLst>
          </p:cNvPr>
          <p:cNvSpPr/>
          <p:nvPr/>
        </p:nvSpPr>
        <p:spPr>
          <a:xfrm>
            <a:off x="7168853" y="2595528"/>
            <a:ext cx="3397217" cy="188116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2400" b="1">
                <a:solidFill>
                  <a:schemeClr val="tx1"/>
                </a:solidFill>
                <a:ea typeface="微软雅黑"/>
              </a:rPr>
              <a:t>为企业创造业务价值 </a:t>
            </a:r>
          </a:p>
        </p:txBody>
      </p:sp>
    </p:spTree>
    <p:extLst>
      <p:ext uri="{BB962C8B-B14F-4D97-AF65-F5344CB8AC3E}">
        <p14:creationId xmlns:p14="http://schemas.microsoft.com/office/powerpoint/2010/main" val="3570429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856343" y="649232"/>
            <a:ext cx="9586971" cy="561123"/>
          </a:xfrm>
          <a:prstGeom prst="rect">
            <a:avLst/>
          </a:prstGeom>
          <a:noFill/>
        </p:spPr>
        <p:txBody>
          <a:bodyPr wrap="square" lIns="91440" tIns="45720" rIns="91440" bIns="45720" anchor="t"/>
          <a:lstStyle/>
          <a:p>
            <a:r>
              <a:rPr lang="zh-CN" altLang="en-US" sz="2800" b="1">
                <a:latin typeface="微软雅黑"/>
                <a:ea typeface="微软雅黑"/>
              </a:rPr>
              <a:t>合众善联 - 产品与服务 </a:t>
            </a:r>
            <a:endParaRPr lang="zh-CN" altLang="en-US" sz="2800" b="1" dirty="0">
              <a:latin typeface="微软雅黑"/>
              <a:ea typeface="微软雅黑"/>
            </a:endParaRPr>
          </a:p>
        </p:txBody>
      </p:sp>
      <p:cxnSp>
        <p:nvCxnSpPr>
          <p:cNvPr id="21" name="直接连接符 20"/>
          <p:cNvCxnSpPr/>
          <p:nvPr/>
        </p:nvCxnSpPr>
        <p:spPr>
          <a:xfrm>
            <a:off x="0" y="1210357"/>
            <a:ext cx="5239657" cy="0"/>
          </a:xfrm>
          <a:prstGeom prst="line">
            <a:avLst/>
          </a:prstGeom>
          <a:ln w="19050">
            <a:solidFill>
              <a:schemeClr val="bg1">
                <a:lumMod val="75000"/>
              </a:schemeClr>
            </a:solidFill>
            <a:prstDash val="solid"/>
            <a:miter/>
          </a:ln>
        </p:spPr>
      </p:cxnSp>
      <p:cxnSp>
        <p:nvCxnSpPr>
          <p:cNvPr id="22" name="直接连接符 21"/>
          <p:cNvCxnSpPr/>
          <p:nvPr/>
        </p:nvCxnSpPr>
        <p:spPr>
          <a:xfrm>
            <a:off x="856343" y="1311958"/>
            <a:ext cx="5239657" cy="0"/>
          </a:xfrm>
          <a:prstGeom prst="line">
            <a:avLst/>
          </a:prstGeom>
          <a:ln w="3175">
            <a:solidFill>
              <a:schemeClr val="bg1">
                <a:lumMod val="85000"/>
              </a:schemeClr>
            </a:solidFill>
            <a:prstDash val="solid"/>
            <a:miter/>
          </a:ln>
        </p:spPr>
      </p:cxnSp>
      <p:pic>
        <p:nvPicPr>
          <p:cNvPr id="2" name="Picture 8" descr="A picture containing text&#10;&#10;Description automatically generated">
            <a:extLst>
              <a:ext uri="{FF2B5EF4-FFF2-40B4-BE49-F238E27FC236}">
                <a16:creationId xmlns:a16="http://schemas.microsoft.com/office/drawing/2014/main" id="{B75B37CB-9BB7-436F-9D98-D4F988D79D3E}"/>
              </a:ext>
            </a:extLst>
          </p:cNvPr>
          <p:cNvPicPr>
            <a:picLocks noChangeAspect="1"/>
          </p:cNvPicPr>
          <p:nvPr/>
        </p:nvPicPr>
        <p:blipFill>
          <a:blip r:embed="rId3"/>
          <a:stretch>
            <a:fillRect/>
          </a:stretch>
        </p:blipFill>
        <p:spPr>
          <a:xfrm>
            <a:off x="7758023" y="2041822"/>
            <a:ext cx="2743200" cy="732773"/>
          </a:xfrm>
          <a:prstGeom prst="rect">
            <a:avLst/>
          </a:prstGeom>
          <a:ln>
            <a:solidFill>
              <a:schemeClr val="tx1"/>
            </a:solidFill>
          </a:ln>
        </p:spPr>
      </p:pic>
      <p:pic>
        <p:nvPicPr>
          <p:cNvPr id="9" name="Picture 9" descr="A picture containing text&#10;&#10;Description automatically generated">
            <a:extLst>
              <a:ext uri="{FF2B5EF4-FFF2-40B4-BE49-F238E27FC236}">
                <a16:creationId xmlns:a16="http://schemas.microsoft.com/office/drawing/2014/main" id="{C883AAD0-8774-4C92-9FB1-1869F02F7EDE}"/>
              </a:ext>
            </a:extLst>
          </p:cNvPr>
          <p:cNvPicPr>
            <a:picLocks noChangeAspect="1"/>
          </p:cNvPicPr>
          <p:nvPr/>
        </p:nvPicPr>
        <p:blipFill>
          <a:blip r:embed="rId4"/>
          <a:stretch>
            <a:fillRect/>
          </a:stretch>
        </p:blipFill>
        <p:spPr>
          <a:xfrm>
            <a:off x="7758022" y="890614"/>
            <a:ext cx="2743200" cy="706056"/>
          </a:xfrm>
          <a:prstGeom prst="rect">
            <a:avLst/>
          </a:prstGeom>
          <a:ln>
            <a:solidFill>
              <a:schemeClr val="tx1"/>
            </a:solidFill>
          </a:ln>
        </p:spPr>
      </p:pic>
      <p:sp>
        <p:nvSpPr>
          <p:cNvPr id="10" name="TextBox 9">
            <a:extLst>
              <a:ext uri="{FF2B5EF4-FFF2-40B4-BE49-F238E27FC236}">
                <a16:creationId xmlns:a16="http://schemas.microsoft.com/office/drawing/2014/main" id="{26DEDA2F-46D2-4101-9EC3-C87634C7652B}"/>
              </a:ext>
            </a:extLst>
          </p:cNvPr>
          <p:cNvSpPr txBox="1"/>
          <p:nvPr/>
        </p:nvSpPr>
        <p:spPr>
          <a:xfrm>
            <a:off x="1141033" y="2866695"/>
            <a:ext cx="4830753" cy="25340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ja-JP" altLang="en-US"/>
              <a:t>基于Apache superset二次开发对可视化、探索分析的支持； </a:t>
            </a:r>
            <a:endParaRPr lang="en-US" altLang="ja-JP"/>
          </a:p>
          <a:p>
            <a:pPr marL="285750" indent="-285750">
              <a:lnSpc>
                <a:spcPct val="150000"/>
              </a:lnSpc>
              <a:buFont typeface="Arial"/>
              <a:buChar char="•"/>
            </a:pPr>
            <a:r>
              <a:rPr lang="ja-JP" altLang="en-US">
                <a:cs typeface="Arial"/>
              </a:rPr>
              <a:t>Apache kylin作为大数据查询引擎 ；</a:t>
            </a:r>
          </a:p>
          <a:p>
            <a:pPr marL="285750" indent="-285750">
              <a:lnSpc>
                <a:spcPct val="150000"/>
              </a:lnSpc>
              <a:buFont typeface="Arial"/>
              <a:buChar char="•"/>
            </a:pPr>
            <a:r>
              <a:rPr lang="en-US" altLang="en-US">
                <a:cs typeface="Arial"/>
              </a:rPr>
              <a:t>机器学习算法平台 Amazon SageMaker ；</a:t>
            </a:r>
          </a:p>
          <a:p>
            <a:pPr marL="285750" indent="-285750">
              <a:lnSpc>
                <a:spcPct val="150000"/>
              </a:lnSpc>
              <a:buFont typeface="Arial"/>
              <a:buChar char="•"/>
            </a:pPr>
            <a:r>
              <a:rPr lang="en-US" altLang="en-US">
                <a:cs typeface="Arial"/>
              </a:rPr>
              <a:t>Wherehows 元数据管理支持；</a:t>
            </a:r>
          </a:p>
          <a:p>
            <a:pPr marL="285750" indent="-285750">
              <a:lnSpc>
                <a:spcPct val="150000"/>
              </a:lnSpc>
              <a:buFont typeface="Arial"/>
              <a:buChar char="•"/>
            </a:pPr>
            <a:r>
              <a:rPr lang="en-US" altLang="en-US">
                <a:cs typeface="Arial"/>
              </a:rPr>
              <a:t>Apache Airflow ETL工具；</a:t>
            </a:r>
            <a:endParaRPr lang="en-US" altLang="en-US" dirty="0">
              <a:cs typeface="Arial"/>
            </a:endParaRPr>
          </a:p>
        </p:txBody>
      </p:sp>
      <p:sp>
        <p:nvSpPr>
          <p:cNvPr id="11" name="Rectangle: Rounded Corners 10">
            <a:extLst>
              <a:ext uri="{FF2B5EF4-FFF2-40B4-BE49-F238E27FC236}">
                <a16:creationId xmlns:a16="http://schemas.microsoft.com/office/drawing/2014/main" id="{18156464-12C8-4FDC-84CB-06A919300809}"/>
              </a:ext>
            </a:extLst>
          </p:cNvPr>
          <p:cNvSpPr/>
          <p:nvPr/>
        </p:nvSpPr>
        <p:spPr>
          <a:xfrm>
            <a:off x="1144741" y="1919793"/>
            <a:ext cx="2088879" cy="673465"/>
          </a:xfrm>
          <a:prstGeom prst="round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solidFill>
                  <a:schemeClr val="tx1"/>
                </a:solidFill>
                <a:ea typeface="微软雅黑"/>
              </a:rPr>
              <a:t>当前技术架构</a:t>
            </a:r>
          </a:p>
        </p:txBody>
      </p:sp>
      <p:pic>
        <p:nvPicPr>
          <p:cNvPr id="12" name="Picture 12" descr="Icon&#10;&#10;Description automatically generated">
            <a:extLst>
              <a:ext uri="{FF2B5EF4-FFF2-40B4-BE49-F238E27FC236}">
                <a16:creationId xmlns:a16="http://schemas.microsoft.com/office/drawing/2014/main" id="{5FAED07A-9033-4F7C-B663-BE0C92EBFB22}"/>
              </a:ext>
            </a:extLst>
          </p:cNvPr>
          <p:cNvPicPr>
            <a:picLocks noChangeAspect="1"/>
          </p:cNvPicPr>
          <p:nvPr/>
        </p:nvPicPr>
        <p:blipFill>
          <a:blip r:embed="rId5"/>
          <a:stretch>
            <a:fillRect/>
          </a:stretch>
        </p:blipFill>
        <p:spPr>
          <a:xfrm>
            <a:off x="7758022" y="5770705"/>
            <a:ext cx="2743200" cy="693726"/>
          </a:xfrm>
          <a:prstGeom prst="rect">
            <a:avLst/>
          </a:prstGeom>
          <a:ln>
            <a:solidFill>
              <a:schemeClr val="tx1"/>
            </a:solidFill>
          </a:ln>
        </p:spPr>
      </p:pic>
      <p:pic>
        <p:nvPicPr>
          <p:cNvPr id="13" name="Picture 13" descr="Logo, company name&#10;&#10;Description automatically generated">
            <a:extLst>
              <a:ext uri="{FF2B5EF4-FFF2-40B4-BE49-F238E27FC236}">
                <a16:creationId xmlns:a16="http://schemas.microsoft.com/office/drawing/2014/main" id="{85638CB4-A083-48FC-873C-DE6DE19A6F73}"/>
              </a:ext>
            </a:extLst>
          </p:cNvPr>
          <p:cNvPicPr>
            <a:picLocks noChangeAspect="1"/>
          </p:cNvPicPr>
          <p:nvPr/>
        </p:nvPicPr>
        <p:blipFill>
          <a:blip r:embed="rId6"/>
          <a:stretch>
            <a:fillRect/>
          </a:stretch>
        </p:blipFill>
        <p:spPr>
          <a:xfrm>
            <a:off x="7758022" y="4473280"/>
            <a:ext cx="2743200" cy="729404"/>
          </a:xfrm>
          <a:prstGeom prst="rect">
            <a:avLst/>
          </a:prstGeom>
          <a:ln>
            <a:solidFill>
              <a:schemeClr val="tx1"/>
            </a:solidFill>
          </a:ln>
        </p:spPr>
      </p:pic>
      <p:pic>
        <p:nvPicPr>
          <p:cNvPr id="14" name="Picture 14" descr="Logo, company name&#10;&#10;Description automatically generated">
            <a:extLst>
              <a:ext uri="{FF2B5EF4-FFF2-40B4-BE49-F238E27FC236}">
                <a16:creationId xmlns:a16="http://schemas.microsoft.com/office/drawing/2014/main" id="{2369DEBA-2074-41FC-9536-FEC106F03D5C}"/>
              </a:ext>
            </a:extLst>
          </p:cNvPr>
          <p:cNvPicPr>
            <a:picLocks noChangeAspect="1"/>
          </p:cNvPicPr>
          <p:nvPr/>
        </p:nvPicPr>
        <p:blipFill>
          <a:blip r:embed="rId7"/>
          <a:stretch>
            <a:fillRect/>
          </a:stretch>
        </p:blipFill>
        <p:spPr>
          <a:xfrm>
            <a:off x="7758023" y="3294490"/>
            <a:ext cx="2743200" cy="729097"/>
          </a:xfrm>
          <a:prstGeom prst="rect">
            <a:avLst/>
          </a:prstGeom>
          <a:ln>
            <a:solidFill>
              <a:schemeClr val="tx1"/>
            </a:solidFill>
          </a:ln>
        </p:spPr>
      </p:pic>
    </p:spTree>
    <p:extLst>
      <p:ext uri="{BB962C8B-B14F-4D97-AF65-F5344CB8AC3E}">
        <p14:creationId xmlns:p14="http://schemas.microsoft.com/office/powerpoint/2010/main" val="2960022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856343" y="649232"/>
            <a:ext cx="9586971" cy="561123"/>
          </a:xfrm>
          <a:prstGeom prst="rect">
            <a:avLst/>
          </a:prstGeom>
          <a:noFill/>
        </p:spPr>
        <p:txBody>
          <a:bodyPr wrap="square" lIns="91440" tIns="45720" rIns="91440" bIns="45720" anchor="t"/>
          <a:lstStyle/>
          <a:p>
            <a:r>
              <a:rPr lang="zh-CN" altLang="en-US" sz="2800" b="1">
                <a:latin typeface="微软雅黑"/>
                <a:ea typeface="微软雅黑"/>
              </a:rPr>
              <a:t>合众善联 - 产品与服务 </a:t>
            </a:r>
            <a:endParaRPr lang="zh-CN" altLang="en-US" sz="2800" b="1" dirty="0">
              <a:latin typeface="微软雅黑"/>
              <a:ea typeface="微软雅黑"/>
            </a:endParaRPr>
          </a:p>
        </p:txBody>
      </p:sp>
      <p:cxnSp>
        <p:nvCxnSpPr>
          <p:cNvPr id="21" name="直接连接符 20"/>
          <p:cNvCxnSpPr/>
          <p:nvPr/>
        </p:nvCxnSpPr>
        <p:spPr>
          <a:xfrm>
            <a:off x="0" y="1210357"/>
            <a:ext cx="5239657" cy="0"/>
          </a:xfrm>
          <a:prstGeom prst="line">
            <a:avLst/>
          </a:prstGeom>
          <a:ln w="19050">
            <a:solidFill>
              <a:schemeClr val="bg1">
                <a:lumMod val="75000"/>
              </a:schemeClr>
            </a:solidFill>
            <a:prstDash val="solid"/>
            <a:miter/>
          </a:ln>
        </p:spPr>
      </p:cxnSp>
      <p:cxnSp>
        <p:nvCxnSpPr>
          <p:cNvPr id="22" name="直接连接符 21"/>
          <p:cNvCxnSpPr/>
          <p:nvPr/>
        </p:nvCxnSpPr>
        <p:spPr>
          <a:xfrm>
            <a:off x="856343" y="1311958"/>
            <a:ext cx="5239657" cy="0"/>
          </a:xfrm>
          <a:prstGeom prst="line">
            <a:avLst/>
          </a:prstGeom>
          <a:ln w="3175">
            <a:solidFill>
              <a:schemeClr val="bg1">
                <a:lumMod val="85000"/>
              </a:schemeClr>
            </a:solidFill>
            <a:prstDash val="solid"/>
            <a:miter/>
          </a:ln>
        </p:spPr>
      </p:cxnSp>
      <p:pic>
        <p:nvPicPr>
          <p:cNvPr id="3" name="Picture 3" descr="Map&#10;&#10;Description automatically generated">
            <a:extLst>
              <a:ext uri="{FF2B5EF4-FFF2-40B4-BE49-F238E27FC236}">
                <a16:creationId xmlns:a16="http://schemas.microsoft.com/office/drawing/2014/main" id="{9D9FAD56-F0BE-46A6-8B52-6EA11F4E3868}"/>
              </a:ext>
            </a:extLst>
          </p:cNvPr>
          <p:cNvPicPr>
            <a:picLocks noChangeAspect="1"/>
          </p:cNvPicPr>
          <p:nvPr/>
        </p:nvPicPr>
        <p:blipFill>
          <a:blip r:embed="rId3"/>
          <a:stretch>
            <a:fillRect/>
          </a:stretch>
        </p:blipFill>
        <p:spPr>
          <a:xfrm>
            <a:off x="856890" y="1481592"/>
            <a:ext cx="5374257" cy="2270173"/>
          </a:xfrm>
          <a:prstGeom prst="rect">
            <a:avLst/>
          </a:prstGeom>
          <a:ln>
            <a:solidFill>
              <a:schemeClr val="tx1"/>
            </a:solidFill>
          </a:ln>
        </p:spPr>
      </p:pic>
      <p:pic>
        <p:nvPicPr>
          <p:cNvPr id="4" name="Picture 4" descr="Graphical user interface&#10;&#10;Description automatically generated">
            <a:extLst>
              <a:ext uri="{FF2B5EF4-FFF2-40B4-BE49-F238E27FC236}">
                <a16:creationId xmlns:a16="http://schemas.microsoft.com/office/drawing/2014/main" id="{E03B97C7-C77B-48BE-90EF-B317B4799C09}"/>
              </a:ext>
            </a:extLst>
          </p:cNvPr>
          <p:cNvPicPr>
            <a:picLocks noChangeAspect="1"/>
          </p:cNvPicPr>
          <p:nvPr/>
        </p:nvPicPr>
        <p:blipFill>
          <a:blip r:embed="rId4"/>
          <a:stretch>
            <a:fillRect/>
          </a:stretch>
        </p:blipFill>
        <p:spPr>
          <a:xfrm>
            <a:off x="856891" y="4013388"/>
            <a:ext cx="5417387" cy="2267412"/>
          </a:xfrm>
          <a:prstGeom prst="rect">
            <a:avLst/>
          </a:prstGeom>
          <a:ln>
            <a:solidFill>
              <a:schemeClr val="tx1"/>
            </a:solidFill>
          </a:ln>
        </p:spPr>
      </p:pic>
      <p:pic>
        <p:nvPicPr>
          <p:cNvPr id="5" name="Picture 5" descr="Chart, line chart&#10;&#10;Description automatically generated">
            <a:extLst>
              <a:ext uri="{FF2B5EF4-FFF2-40B4-BE49-F238E27FC236}">
                <a16:creationId xmlns:a16="http://schemas.microsoft.com/office/drawing/2014/main" id="{51420ADE-AAA3-46E3-93F0-B35967EA0C9A}"/>
              </a:ext>
            </a:extLst>
          </p:cNvPr>
          <p:cNvPicPr>
            <a:picLocks noChangeAspect="1"/>
          </p:cNvPicPr>
          <p:nvPr/>
        </p:nvPicPr>
        <p:blipFill>
          <a:blip r:embed="rId5"/>
          <a:stretch>
            <a:fillRect/>
          </a:stretch>
        </p:blipFill>
        <p:spPr>
          <a:xfrm>
            <a:off x="6622212" y="1475943"/>
            <a:ext cx="5129840" cy="4783130"/>
          </a:xfrm>
          <a:prstGeom prst="rect">
            <a:avLst/>
          </a:prstGeom>
          <a:ln>
            <a:solidFill>
              <a:schemeClr val="tx1"/>
            </a:solidFill>
          </a:ln>
        </p:spPr>
      </p:pic>
      <p:sp>
        <p:nvSpPr>
          <p:cNvPr id="6" name="Rectangle: Rounded Corners 5">
            <a:extLst>
              <a:ext uri="{FF2B5EF4-FFF2-40B4-BE49-F238E27FC236}">
                <a16:creationId xmlns:a16="http://schemas.microsoft.com/office/drawing/2014/main" id="{494F5EE5-37B6-4D37-A6DB-3A34F032FF89}"/>
              </a:ext>
            </a:extLst>
          </p:cNvPr>
          <p:cNvSpPr/>
          <p:nvPr/>
        </p:nvSpPr>
        <p:spPr>
          <a:xfrm>
            <a:off x="7571419" y="309529"/>
            <a:ext cx="2692728" cy="1018521"/>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ja-JP">
                <a:solidFill>
                  <a:schemeClr val="tx1"/>
                </a:solidFill>
                <a:ea typeface="+mn-lt"/>
                <a:cs typeface="+mn-lt"/>
              </a:rPr>
              <a:t>114.116.248.117:808</a:t>
            </a:r>
            <a:r>
              <a:rPr lang="en-US" altLang="ja-JP">
                <a:solidFill>
                  <a:schemeClr val="tx1"/>
                </a:solidFill>
                <a:ea typeface="+mn-lt"/>
                <a:cs typeface="+mn-lt"/>
              </a:rPr>
              <a:t>0</a:t>
            </a:r>
            <a:endParaRPr lang="en-US">
              <a:solidFill>
                <a:schemeClr val="tx1"/>
              </a:solidFill>
              <a:ea typeface="+mn-lt"/>
              <a:cs typeface="+mn-lt"/>
            </a:endParaRPr>
          </a:p>
          <a:p>
            <a:r>
              <a:rPr lang="en-US" altLang="ja-JP">
                <a:solidFill>
                  <a:schemeClr val="tx1"/>
                </a:solidFill>
                <a:ea typeface="微软雅黑"/>
              </a:rPr>
              <a:t>用户名：test</a:t>
            </a:r>
            <a:endParaRPr lang="en-US" altLang="ja-JP" dirty="0">
              <a:solidFill>
                <a:schemeClr val="tx1"/>
              </a:solidFill>
              <a:ea typeface="微软雅黑"/>
            </a:endParaRPr>
          </a:p>
          <a:p>
            <a:r>
              <a:rPr lang="en-US" altLang="ja-JP">
                <a:solidFill>
                  <a:schemeClr val="tx1"/>
                </a:solidFill>
                <a:ea typeface="微软雅黑"/>
              </a:rPr>
              <a:t>密码：test</a:t>
            </a:r>
            <a:endParaRPr lang="en-US" altLang="ja-JP" dirty="0">
              <a:solidFill>
                <a:schemeClr val="tx1"/>
              </a:solidFill>
              <a:ea typeface="微软雅黑"/>
            </a:endParaRPr>
          </a:p>
        </p:txBody>
      </p:sp>
    </p:spTree>
    <p:extLst>
      <p:ext uri="{BB962C8B-B14F-4D97-AF65-F5344CB8AC3E}">
        <p14:creationId xmlns:p14="http://schemas.microsoft.com/office/powerpoint/2010/main" val="21927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856343" y="649232"/>
            <a:ext cx="9586971" cy="561123"/>
          </a:xfrm>
          <a:prstGeom prst="rect">
            <a:avLst/>
          </a:prstGeom>
          <a:noFill/>
        </p:spPr>
        <p:txBody>
          <a:bodyPr wrap="square" lIns="91440" tIns="45720" rIns="91440" bIns="45720" anchor="t"/>
          <a:lstStyle/>
          <a:p>
            <a:r>
              <a:rPr lang="zh-CN" altLang="en-US" sz="2800" b="1">
                <a:latin typeface="微软雅黑"/>
                <a:ea typeface="微软雅黑"/>
              </a:rPr>
              <a:t>合众善联 - 客户案例</a:t>
            </a:r>
            <a:endParaRPr lang="zh-CN" altLang="en-US" sz="2800" b="1" dirty="0">
              <a:latin typeface="微软雅黑"/>
              <a:ea typeface="微软雅黑"/>
            </a:endParaRPr>
          </a:p>
        </p:txBody>
      </p:sp>
      <p:cxnSp>
        <p:nvCxnSpPr>
          <p:cNvPr id="21" name="直接连接符 20"/>
          <p:cNvCxnSpPr/>
          <p:nvPr/>
        </p:nvCxnSpPr>
        <p:spPr>
          <a:xfrm>
            <a:off x="0" y="1210357"/>
            <a:ext cx="5239657" cy="0"/>
          </a:xfrm>
          <a:prstGeom prst="line">
            <a:avLst/>
          </a:prstGeom>
          <a:ln w="19050">
            <a:solidFill>
              <a:schemeClr val="bg1">
                <a:lumMod val="75000"/>
              </a:schemeClr>
            </a:solidFill>
            <a:prstDash val="solid"/>
            <a:miter/>
          </a:ln>
        </p:spPr>
      </p:cxnSp>
      <p:cxnSp>
        <p:nvCxnSpPr>
          <p:cNvPr id="22" name="直接连接符 21"/>
          <p:cNvCxnSpPr/>
          <p:nvPr/>
        </p:nvCxnSpPr>
        <p:spPr>
          <a:xfrm>
            <a:off x="856343" y="1311958"/>
            <a:ext cx="5239657" cy="0"/>
          </a:xfrm>
          <a:prstGeom prst="line">
            <a:avLst/>
          </a:prstGeom>
          <a:ln w="3175">
            <a:solidFill>
              <a:schemeClr val="bg1">
                <a:lumMod val="85000"/>
              </a:schemeClr>
            </a:solidFill>
            <a:prstDash val="solid"/>
            <a:miter/>
          </a:ln>
        </p:spPr>
      </p:cxnSp>
      <p:sp>
        <p:nvSpPr>
          <p:cNvPr id="3" name="TextBox 2">
            <a:extLst>
              <a:ext uri="{FF2B5EF4-FFF2-40B4-BE49-F238E27FC236}">
                <a16:creationId xmlns:a16="http://schemas.microsoft.com/office/drawing/2014/main" id="{D670962E-F94E-44BD-B5FA-F39E90677EAA}"/>
              </a:ext>
            </a:extLst>
          </p:cNvPr>
          <p:cNvSpPr txBox="1"/>
          <p:nvPr/>
        </p:nvSpPr>
        <p:spPr>
          <a:xfrm>
            <a:off x="856890" y="2237117"/>
            <a:ext cx="3605841" cy="1287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lnSpc>
                <a:spcPct val="150000"/>
              </a:lnSpc>
            </a:pPr>
            <a:r>
              <a:rPr lang="ja-JP" altLang="en-US">
                <a:cs typeface="Arial"/>
              </a:rPr>
              <a:t>青岛哆啦电子商务有限公司</a:t>
            </a:r>
            <a:endParaRPr lang="en-US" altLang="ja-JP" dirty="0">
              <a:cs typeface="Arial"/>
            </a:endParaRPr>
          </a:p>
          <a:p>
            <a:pPr>
              <a:lnSpc>
                <a:spcPct val="150000"/>
              </a:lnSpc>
            </a:pPr>
            <a:r>
              <a:rPr lang="ja-JP" altLang="en-US">
                <a:cs typeface="Arial"/>
              </a:rPr>
              <a:t>哆啦超市</a:t>
            </a:r>
          </a:p>
          <a:p>
            <a:pPr>
              <a:lnSpc>
                <a:spcPct val="150000"/>
              </a:lnSpc>
            </a:pPr>
            <a:r>
              <a:rPr lang="ja-JP" altLang="en-US">
                <a:cs typeface="Arial"/>
              </a:rPr>
              <a:t>好乐齐超市</a:t>
            </a:r>
            <a:endParaRPr lang="ja-JP" altLang="en-US" dirty="0">
              <a:cs typeface="Arial"/>
            </a:endParaRPr>
          </a:p>
        </p:txBody>
      </p:sp>
      <p:pic>
        <p:nvPicPr>
          <p:cNvPr id="2" name="Picture 3" descr="Chart&#10;&#10;Description automatically generated">
            <a:extLst>
              <a:ext uri="{FF2B5EF4-FFF2-40B4-BE49-F238E27FC236}">
                <a16:creationId xmlns:a16="http://schemas.microsoft.com/office/drawing/2014/main" id="{6C1B52F1-5638-42C5-97C6-1ECBC8207057}"/>
              </a:ext>
            </a:extLst>
          </p:cNvPr>
          <p:cNvPicPr>
            <a:picLocks noChangeAspect="1"/>
          </p:cNvPicPr>
          <p:nvPr/>
        </p:nvPicPr>
        <p:blipFill>
          <a:blip r:embed="rId3"/>
          <a:stretch>
            <a:fillRect/>
          </a:stretch>
        </p:blipFill>
        <p:spPr>
          <a:xfrm>
            <a:off x="856891" y="3808271"/>
            <a:ext cx="2743200" cy="2433234"/>
          </a:xfrm>
          <a:prstGeom prst="rect">
            <a:avLst/>
          </a:prstGeom>
        </p:spPr>
      </p:pic>
      <p:sp>
        <p:nvSpPr>
          <p:cNvPr id="5" name="Rectangle: Rounded Corners 4">
            <a:extLst>
              <a:ext uri="{FF2B5EF4-FFF2-40B4-BE49-F238E27FC236}">
                <a16:creationId xmlns:a16="http://schemas.microsoft.com/office/drawing/2014/main" id="{610EFEA3-4AC1-4EEB-B5EC-F94D2EF4ACA5}"/>
              </a:ext>
            </a:extLst>
          </p:cNvPr>
          <p:cNvSpPr/>
          <p:nvPr/>
        </p:nvSpPr>
        <p:spPr>
          <a:xfrm>
            <a:off x="5457947" y="1545982"/>
            <a:ext cx="5438803" cy="116229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a:solidFill>
                  <a:schemeClr val="tx1"/>
                </a:solidFill>
                <a:ea typeface="微软雅黑"/>
              </a:rPr>
              <a:t>推广数据决策文化，每个人都能轻松获取数据，商品官主动分析商品销售情况，优化选品策略，提高销售额。</a:t>
            </a:r>
            <a:endParaRPr lang="ja-JP" altLang="en-US" dirty="0">
              <a:solidFill>
                <a:schemeClr val="tx1"/>
              </a:solidFill>
              <a:ea typeface="微软雅黑"/>
            </a:endParaRPr>
          </a:p>
        </p:txBody>
      </p:sp>
      <p:sp>
        <p:nvSpPr>
          <p:cNvPr id="6" name="Rectangle: Rounded Corners 5">
            <a:extLst>
              <a:ext uri="{FF2B5EF4-FFF2-40B4-BE49-F238E27FC236}">
                <a16:creationId xmlns:a16="http://schemas.microsoft.com/office/drawing/2014/main" id="{DEBF3CB1-953C-472D-B824-D06F01D9074F}"/>
              </a:ext>
            </a:extLst>
          </p:cNvPr>
          <p:cNvSpPr/>
          <p:nvPr/>
        </p:nvSpPr>
        <p:spPr>
          <a:xfrm>
            <a:off x="986588" y="1445340"/>
            <a:ext cx="1370012" cy="55844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solidFill>
                  <a:schemeClr val="tx1"/>
                </a:solidFill>
                <a:ea typeface="微软雅黑"/>
              </a:rPr>
              <a:t>零售业 </a:t>
            </a:r>
            <a:endParaRPr lang="ja-JP" altLang="en-US" dirty="0">
              <a:solidFill>
                <a:schemeClr val="tx1"/>
              </a:solidFill>
              <a:ea typeface="微软雅黑"/>
            </a:endParaRPr>
          </a:p>
        </p:txBody>
      </p:sp>
      <p:sp>
        <p:nvSpPr>
          <p:cNvPr id="12" name="Rectangle: Rounded Corners 11">
            <a:extLst>
              <a:ext uri="{FF2B5EF4-FFF2-40B4-BE49-F238E27FC236}">
                <a16:creationId xmlns:a16="http://schemas.microsoft.com/office/drawing/2014/main" id="{70A9501E-74D7-4B5C-990D-3EE1BF253E87}"/>
              </a:ext>
            </a:extLst>
          </p:cNvPr>
          <p:cNvSpPr/>
          <p:nvPr/>
        </p:nvSpPr>
        <p:spPr>
          <a:xfrm>
            <a:off x="5457947" y="4737756"/>
            <a:ext cx="5438803" cy="116229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1"/>
            <a:endParaRPr lang="ja-JP" altLang="en-US" dirty="0">
              <a:solidFill>
                <a:schemeClr val="tx1"/>
              </a:solidFill>
              <a:ea typeface="微软雅黑"/>
            </a:endParaRPr>
          </a:p>
        </p:txBody>
      </p:sp>
      <p:sp>
        <p:nvSpPr>
          <p:cNvPr id="13" name="Rectangle: Rounded Corners 12">
            <a:extLst>
              <a:ext uri="{FF2B5EF4-FFF2-40B4-BE49-F238E27FC236}">
                <a16:creationId xmlns:a16="http://schemas.microsoft.com/office/drawing/2014/main" id="{E62956E2-AE88-4DF4-8757-32B3DE2CC4F3}"/>
              </a:ext>
            </a:extLst>
          </p:cNvPr>
          <p:cNvSpPr/>
          <p:nvPr/>
        </p:nvSpPr>
        <p:spPr>
          <a:xfrm>
            <a:off x="5457947" y="3141869"/>
            <a:ext cx="5438803" cy="116229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a:solidFill>
                  <a:schemeClr val="tx1"/>
                </a:solidFill>
                <a:ea typeface="微软雅黑"/>
              </a:rPr>
              <a:t>充分利用数据价值，建立基于批次质保的库存管理方法，大幅降低盈余损耗。 </a:t>
            </a:r>
          </a:p>
        </p:txBody>
      </p:sp>
    </p:spTree>
    <p:extLst>
      <p:ext uri="{BB962C8B-B14F-4D97-AF65-F5344CB8AC3E}">
        <p14:creationId xmlns:p14="http://schemas.microsoft.com/office/powerpoint/2010/main" val="156806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a:extLst>
              <a:ext uri="{FF2B5EF4-FFF2-40B4-BE49-F238E27FC236}">
                <a16:creationId xmlns:a16="http://schemas.microsoft.com/office/drawing/2014/main" id="{B1AC4FAB-6A2E-4933-BBA4-6575E2F8F08B}"/>
              </a:ext>
            </a:extLst>
          </p:cNvPr>
          <p:cNvSpPr txBox="1"/>
          <p:nvPr/>
        </p:nvSpPr>
        <p:spPr>
          <a:xfrm>
            <a:off x="1265230" y="342167"/>
            <a:ext cx="1441420" cy="846386"/>
          </a:xfrm>
          <a:prstGeom prst="rect">
            <a:avLst/>
          </a:prstGeom>
          <a:noFill/>
        </p:spPr>
        <p:txBody>
          <a:bodyPr wrap="none" rtlCol="0" anchor="ctr" anchorCtr="1">
            <a:spAutoFit/>
          </a:bodyPr>
          <a:lstStyle/>
          <a:p>
            <a:pPr algn="ctr"/>
            <a:r>
              <a:rPr lang="zh-CN" altLang="en-US" sz="4900">
                <a:solidFill>
                  <a:srgbClr val="000000"/>
                </a:solidFill>
              </a:rPr>
              <a:t>目录</a:t>
            </a:r>
          </a:p>
        </p:txBody>
      </p:sp>
      <p:grpSp>
        <p:nvGrpSpPr>
          <p:cNvPr id="138" name="组合 137">
            <a:extLst>
              <a:ext uri="{FF2B5EF4-FFF2-40B4-BE49-F238E27FC236}">
                <a16:creationId xmlns:a16="http://schemas.microsoft.com/office/drawing/2014/main" id="{03803481-CB55-7449-A6A7-C74E6EACBBC4}"/>
              </a:ext>
            </a:extLst>
          </p:cNvPr>
          <p:cNvGrpSpPr/>
          <p:nvPr/>
        </p:nvGrpSpPr>
        <p:grpSpPr>
          <a:xfrm>
            <a:off x="1408551" y="954365"/>
            <a:ext cx="8918640" cy="1780920"/>
            <a:chOff x="1551907" y="932698"/>
            <a:chExt cx="8918640" cy="1780920"/>
          </a:xfrm>
        </p:grpSpPr>
        <mc:AlternateContent xmlns:mc="http://schemas.openxmlformats.org/markup-compatibility/2006" xmlns:p14="http://schemas.microsoft.com/office/powerpoint/2010/main">
          <mc:Choice Requires="p14">
            <p:contentPart p14:bwMode="auto" r:id="rId2">
              <p14:nvContentPartPr>
                <p14:cNvPr id="25" name="墨迹 24">
                  <a:extLst>
                    <a:ext uri="{FF2B5EF4-FFF2-40B4-BE49-F238E27FC236}">
                      <a16:creationId xmlns:a16="http://schemas.microsoft.com/office/drawing/2014/main" id="{28733FF4-AC94-6846-89C2-E2356E998426}"/>
                    </a:ext>
                  </a:extLst>
                </p14:cNvPr>
                <p14:cNvContentPartPr/>
                <p14:nvPr/>
              </p14:nvContentPartPr>
              <p14:xfrm>
                <a:off x="1551907" y="1538578"/>
                <a:ext cx="70920" cy="464400"/>
              </p14:xfrm>
            </p:contentPart>
          </mc:Choice>
          <mc:Fallback xmlns="">
            <p:pic>
              <p:nvPicPr>
                <p:cNvPr id="25" name="墨迹 24">
                  <a:extLst>
                    <a:ext uri="{FF2B5EF4-FFF2-40B4-BE49-F238E27FC236}">
                      <a16:creationId xmlns:a16="http://schemas.microsoft.com/office/drawing/2014/main" id="{28733FF4-AC94-6846-89C2-E2356E998426}"/>
                    </a:ext>
                  </a:extLst>
                </p:cNvPr>
                <p:cNvPicPr/>
                <p:nvPr/>
              </p:nvPicPr>
              <p:blipFill>
                <a:blip r:embed="rId3"/>
                <a:stretch>
                  <a:fillRect/>
                </a:stretch>
              </p:blipFill>
              <p:spPr>
                <a:xfrm>
                  <a:off x="1536427" y="1523098"/>
                  <a:ext cx="101520" cy="495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墨迹 25">
                  <a:extLst>
                    <a:ext uri="{FF2B5EF4-FFF2-40B4-BE49-F238E27FC236}">
                      <a16:creationId xmlns:a16="http://schemas.microsoft.com/office/drawing/2014/main" id="{2B0A2140-F20D-104D-B5D9-FB53E6C51739}"/>
                    </a:ext>
                  </a:extLst>
                </p14:cNvPr>
                <p14:cNvContentPartPr/>
                <p14:nvPr/>
              </p14:nvContentPartPr>
              <p14:xfrm>
                <a:off x="1693027" y="1806058"/>
                <a:ext cx="63720" cy="63720"/>
              </p14:xfrm>
            </p:contentPart>
          </mc:Choice>
          <mc:Fallback xmlns="">
            <p:pic>
              <p:nvPicPr>
                <p:cNvPr id="26" name="墨迹 25">
                  <a:extLst>
                    <a:ext uri="{FF2B5EF4-FFF2-40B4-BE49-F238E27FC236}">
                      <a16:creationId xmlns:a16="http://schemas.microsoft.com/office/drawing/2014/main" id="{2B0A2140-F20D-104D-B5D9-FB53E6C51739}"/>
                    </a:ext>
                  </a:extLst>
                </p:cNvPr>
                <p:cNvPicPr/>
                <p:nvPr/>
              </p:nvPicPr>
              <p:blipFill>
                <a:blip r:embed="rId5"/>
                <a:stretch>
                  <a:fillRect/>
                </a:stretch>
              </p:blipFill>
              <p:spPr>
                <a:xfrm>
                  <a:off x="1677547" y="1790665"/>
                  <a:ext cx="94320" cy="9414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墨迹 26">
                  <a:extLst>
                    <a:ext uri="{FF2B5EF4-FFF2-40B4-BE49-F238E27FC236}">
                      <a16:creationId xmlns:a16="http://schemas.microsoft.com/office/drawing/2014/main" id="{F9F1DD81-21A6-CA46-A774-8D8064D42A6E}"/>
                    </a:ext>
                  </a:extLst>
                </p14:cNvPr>
                <p14:cNvContentPartPr/>
                <p14:nvPr/>
              </p14:nvContentPartPr>
              <p14:xfrm>
                <a:off x="1989667" y="1389898"/>
                <a:ext cx="63720" cy="162720"/>
              </p14:xfrm>
            </p:contentPart>
          </mc:Choice>
          <mc:Fallback xmlns="">
            <p:pic>
              <p:nvPicPr>
                <p:cNvPr id="27" name="墨迹 26">
                  <a:extLst>
                    <a:ext uri="{FF2B5EF4-FFF2-40B4-BE49-F238E27FC236}">
                      <a16:creationId xmlns:a16="http://schemas.microsoft.com/office/drawing/2014/main" id="{F9F1DD81-21A6-CA46-A774-8D8064D42A6E}"/>
                    </a:ext>
                  </a:extLst>
                </p:cNvPr>
                <p:cNvPicPr/>
                <p:nvPr/>
              </p:nvPicPr>
              <p:blipFill>
                <a:blip r:embed="rId7"/>
                <a:stretch>
                  <a:fillRect/>
                </a:stretch>
              </p:blipFill>
              <p:spPr>
                <a:xfrm>
                  <a:off x="1974187" y="1374418"/>
                  <a:ext cx="943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墨迹 27">
                  <a:extLst>
                    <a:ext uri="{FF2B5EF4-FFF2-40B4-BE49-F238E27FC236}">
                      <a16:creationId xmlns:a16="http://schemas.microsoft.com/office/drawing/2014/main" id="{3E34E89A-1C5D-964A-846C-C48DAC9738D8}"/>
                    </a:ext>
                  </a:extLst>
                </p14:cNvPr>
                <p14:cNvContentPartPr/>
                <p14:nvPr/>
              </p14:nvContentPartPr>
              <p14:xfrm>
                <a:off x="1919107" y="1417978"/>
                <a:ext cx="240120" cy="148680"/>
              </p14:xfrm>
            </p:contentPart>
          </mc:Choice>
          <mc:Fallback xmlns="">
            <p:pic>
              <p:nvPicPr>
                <p:cNvPr id="28" name="墨迹 27">
                  <a:extLst>
                    <a:ext uri="{FF2B5EF4-FFF2-40B4-BE49-F238E27FC236}">
                      <a16:creationId xmlns:a16="http://schemas.microsoft.com/office/drawing/2014/main" id="{3E34E89A-1C5D-964A-846C-C48DAC9738D8}"/>
                    </a:ext>
                  </a:extLst>
                </p:cNvPr>
                <p:cNvPicPr/>
                <p:nvPr/>
              </p:nvPicPr>
              <p:blipFill>
                <a:blip r:embed="rId9"/>
                <a:stretch>
                  <a:fillRect/>
                </a:stretch>
              </p:blipFill>
              <p:spPr>
                <a:xfrm>
                  <a:off x="1903627" y="1402460"/>
                  <a:ext cx="270720" cy="17935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墨迹 28">
                  <a:extLst>
                    <a:ext uri="{FF2B5EF4-FFF2-40B4-BE49-F238E27FC236}">
                      <a16:creationId xmlns:a16="http://schemas.microsoft.com/office/drawing/2014/main" id="{147BC3E6-9736-A14C-AF58-C4460D356AFD}"/>
                    </a:ext>
                  </a:extLst>
                </p14:cNvPr>
                <p14:cNvContentPartPr/>
                <p14:nvPr/>
              </p14:nvContentPartPr>
              <p14:xfrm>
                <a:off x="1925947" y="1594378"/>
                <a:ext cx="402480" cy="258120"/>
              </p14:xfrm>
            </p:contentPart>
          </mc:Choice>
          <mc:Fallback xmlns="">
            <p:pic>
              <p:nvPicPr>
                <p:cNvPr id="29" name="墨迹 28">
                  <a:extLst>
                    <a:ext uri="{FF2B5EF4-FFF2-40B4-BE49-F238E27FC236}">
                      <a16:creationId xmlns:a16="http://schemas.microsoft.com/office/drawing/2014/main" id="{147BC3E6-9736-A14C-AF58-C4460D356AFD}"/>
                    </a:ext>
                  </a:extLst>
                </p:cNvPr>
                <p:cNvPicPr/>
                <p:nvPr/>
              </p:nvPicPr>
              <p:blipFill>
                <a:blip r:embed="rId11"/>
                <a:stretch>
                  <a:fillRect/>
                </a:stretch>
              </p:blipFill>
              <p:spPr>
                <a:xfrm>
                  <a:off x="1910467" y="1578920"/>
                  <a:ext cx="433080" cy="28867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墨迹 29">
                  <a:extLst>
                    <a:ext uri="{FF2B5EF4-FFF2-40B4-BE49-F238E27FC236}">
                      <a16:creationId xmlns:a16="http://schemas.microsoft.com/office/drawing/2014/main" id="{09FE18F2-EFC3-D648-9B60-E8B2F87DFA70}"/>
                    </a:ext>
                  </a:extLst>
                </p14:cNvPr>
                <p14:cNvContentPartPr/>
                <p14:nvPr/>
              </p14:nvContentPartPr>
              <p14:xfrm>
                <a:off x="2116387" y="1533898"/>
                <a:ext cx="92160" cy="636120"/>
              </p14:xfrm>
            </p:contentPart>
          </mc:Choice>
          <mc:Fallback xmlns="">
            <p:pic>
              <p:nvPicPr>
                <p:cNvPr id="30" name="墨迹 29">
                  <a:extLst>
                    <a:ext uri="{FF2B5EF4-FFF2-40B4-BE49-F238E27FC236}">
                      <a16:creationId xmlns:a16="http://schemas.microsoft.com/office/drawing/2014/main" id="{09FE18F2-EFC3-D648-9B60-E8B2F87DFA70}"/>
                    </a:ext>
                  </a:extLst>
                </p:cNvPr>
                <p:cNvPicPr/>
                <p:nvPr/>
              </p:nvPicPr>
              <p:blipFill>
                <a:blip r:embed="rId13"/>
                <a:stretch>
                  <a:fillRect/>
                </a:stretch>
              </p:blipFill>
              <p:spPr>
                <a:xfrm>
                  <a:off x="2100907" y="1518418"/>
                  <a:ext cx="122760" cy="66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墨迹 30">
                  <a:extLst>
                    <a:ext uri="{FF2B5EF4-FFF2-40B4-BE49-F238E27FC236}">
                      <a16:creationId xmlns:a16="http://schemas.microsoft.com/office/drawing/2014/main" id="{91C76555-BB67-2B4E-A16E-B6E61B323212}"/>
                    </a:ext>
                  </a:extLst>
                </p14:cNvPr>
                <p14:cNvContentPartPr/>
                <p14:nvPr/>
              </p14:nvContentPartPr>
              <p14:xfrm>
                <a:off x="2405827" y="1566298"/>
                <a:ext cx="120240" cy="92160"/>
              </p14:xfrm>
            </p:contentPart>
          </mc:Choice>
          <mc:Fallback xmlns="">
            <p:pic>
              <p:nvPicPr>
                <p:cNvPr id="31" name="墨迹 30">
                  <a:extLst>
                    <a:ext uri="{FF2B5EF4-FFF2-40B4-BE49-F238E27FC236}">
                      <a16:creationId xmlns:a16="http://schemas.microsoft.com/office/drawing/2014/main" id="{91C76555-BB67-2B4E-A16E-B6E61B323212}"/>
                    </a:ext>
                  </a:extLst>
                </p:cNvPr>
                <p:cNvPicPr/>
                <p:nvPr/>
              </p:nvPicPr>
              <p:blipFill>
                <a:blip r:embed="rId15"/>
                <a:stretch>
                  <a:fillRect/>
                </a:stretch>
              </p:blipFill>
              <p:spPr>
                <a:xfrm>
                  <a:off x="2390393" y="1550818"/>
                  <a:ext cx="150749"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墨迹 31">
                  <a:extLst>
                    <a:ext uri="{FF2B5EF4-FFF2-40B4-BE49-F238E27FC236}">
                      <a16:creationId xmlns:a16="http://schemas.microsoft.com/office/drawing/2014/main" id="{F4346674-D47F-724F-88A5-52B2E536A9A3}"/>
                    </a:ext>
                  </a:extLst>
                </p14:cNvPr>
                <p14:cNvContentPartPr/>
                <p14:nvPr/>
              </p14:nvContentPartPr>
              <p14:xfrm>
                <a:off x="2490427" y="1488538"/>
                <a:ext cx="21600" cy="63720"/>
              </p14:xfrm>
            </p:contentPart>
          </mc:Choice>
          <mc:Fallback xmlns="">
            <p:pic>
              <p:nvPicPr>
                <p:cNvPr id="32" name="墨迹 31">
                  <a:extLst>
                    <a:ext uri="{FF2B5EF4-FFF2-40B4-BE49-F238E27FC236}">
                      <a16:creationId xmlns:a16="http://schemas.microsoft.com/office/drawing/2014/main" id="{F4346674-D47F-724F-88A5-52B2E536A9A3}"/>
                    </a:ext>
                  </a:extLst>
                </p:cNvPr>
                <p:cNvPicPr/>
                <p:nvPr/>
              </p:nvPicPr>
              <p:blipFill>
                <a:blip r:embed="rId17"/>
                <a:stretch>
                  <a:fillRect/>
                </a:stretch>
              </p:blipFill>
              <p:spPr>
                <a:xfrm>
                  <a:off x="2474685" y="1473058"/>
                  <a:ext cx="52719"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3" name="墨迹 32">
                  <a:extLst>
                    <a:ext uri="{FF2B5EF4-FFF2-40B4-BE49-F238E27FC236}">
                      <a16:creationId xmlns:a16="http://schemas.microsoft.com/office/drawing/2014/main" id="{93A1F9A7-A694-5E44-9594-3F5BD0E9BCE9}"/>
                    </a:ext>
                  </a:extLst>
                </p14:cNvPr>
                <p14:cNvContentPartPr/>
                <p14:nvPr/>
              </p14:nvContentPartPr>
              <p14:xfrm>
                <a:off x="2462347" y="1467298"/>
                <a:ext cx="56880" cy="409680"/>
              </p14:xfrm>
            </p:contentPart>
          </mc:Choice>
          <mc:Fallback xmlns="">
            <p:pic>
              <p:nvPicPr>
                <p:cNvPr id="33" name="墨迹 32">
                  <a:extLst>
                    <a:ext uri="{FF2B5EF4-FFF2-40B4-BE49-F238E27FC236}">
                      <a16:creationId xmlns:a16="http://schemas.microsoft.com/office/drawing/2014/main" id="{93A1F9A7-A694-5E44-9594-3F5BD0E9BCE9}"/>
                    </a:ext>
                  </a:extLst>
                </p:cNvPr>
                <p:cNvPicPr/>
                <p:nvPr/>
              </p:nvPicPr>
              <p:blipFill>
                <a:blip r:embed="rId19"/>
                <a:stretch>
                  <a:fillRect/>
                </a:stretch>
              </p:blipFill>
              <p:spPr>
                <a:xfrm>
                  <a:off x="2446867" y="1451804"/>
                  <a:ext cx="87480" cy="44030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墨迹 33">
                  <a:extLst>
                    <a:ext uri="{FF2B5EF4-FFF2-40B4-BE49-F238E27FC236}">
                      <a16:creationId xmlns:a16="http://schemas.microsoft.com/office/drawing/2014/main" id="{1952DFDF-9434-8147-A071-A35CD07F89B8}"/>
                    </a:ext>
                  </a:extLst>
                </p14:cNvPr>
                <p14:cNvContentPartPr/>
                <p14:nvPr/>
              </p14:nvContentPartPr>
              <p14:xfrm>
                <a:off x="2455147" y="1573138"/>
                <a:ext cx="212040" cy="349200"/>
              </p14:xfrm>
            </p:contentPart>
          </mc:Choice>
          <mc:Fallback xmlns="">
            <p:pic>
              <p:nvPicPr>
                <p:cNvPr id="34" name="墨迹 33">
                  <a:extLst>
                    <a:ext uri="{FF2B5EF4-FFF2-40B4-BE49-F238E27FC236}">
                      <a16:creationId xmlns:a16="http://schemas.microsoft.com/office/drawing/2014/main" id="{1952DFDF-9434-8147-A071-A35CD07F89B8}"/>
                    </a:ext>
                  </a:extLst>
                </p:cNvPr>
                <p:cNvPicPr/>
                <p:nvPr/>
              </p:nvPicPr>
              <p:blipFill>
                <a:blip r:embed="rId21"/>
                <a:stretch>
                  <a:fillRect/>
                </a:stretch>
              </p:blipFill>
              <p:spPr>
                <a:xfrm>
                  <a:off x="2439641" y="1557658"/>
                  <a:ext cx="242692"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5" name="墨迹 34">
                  <a:extLst>
                    <a:ext uri="{FF2B5EF4-FFF2-40B4-BE49-F238E27FC236}">
                      <a16:creationId xmlns:a16="http://schemas.microsoft.com/office/drawing/2014/main" id="{128FA7A3-7C5D-BA4A-BADE-25E3D52FB759}"/>
                    </a:ext>
                  </a:extLst>
                </p14:cNvPr>
                <p14:cNvContentPartPr/>
                <p14:nvPr/>
              </p14:nvContentPartPr>
              <p14:xfrm>
                <a:off x="2645587" y="1396738"/>
                <a:ext cx="402480" cy="466200"/>
              </p14:xfrm>
            </p:contentPart>
          </mc:Choice>
          <mc:Fallback xmlns="">
            <p:pic>
              <p:nvPicPr>
                <p:cNvPr id="35" name="墨迹 34">
                  <a:extLst>
                    <a:ext uri="{FF2B5EF4-FFF2-40B4-BE49-F238E27FC236}">
                      <a16:creationId xmlns:a16="http://schemas.microsoft.com/office/drawing/2014/main" id="{128FA7A3-7C5D-BA4A-BADE-25E3D52FB759}"/>
                    </a:ext>
                  </a:extLst>
                </p:cNvPr>
                <p:cNvPicPr/>
                <p:nvPr/>
              </p:nvPicPr>
              <p:blipFill>
                <a:blip r:embed="rId23"/>
                <a:stretch>
                  <a:fillRect/>
                </a:stretch>
              </p:blipFill>
              <p:spPr>
                <a:xfrm>
                  <a:off x="2630107" y="1381246"/>
                  <a:ext cx="433080" cy="49682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墨迹 36">
                  <a:extLst>
                    <a:ext uri="{FF2B5EF4-FFF2-40B4-BE49-F238E27FC236}">
                      <a16:creationId xmlns:a16="http://schemas.microsoft.com/office/drawing/2014/main" id="{339D258F-88EF-3F45-BD74-3282F4ED5ED8}"/>
                    </a:ext>
                  </a:extLst>
                </p14:cNvPr>
                <p14:cNvContentPartPr/>
                <p14:nvPr/>
              </p14:nvContentPartPr>
              <p14:xfrm>
                <a:off x="3202867" y="1262818"/>
                <a:ext cx="212040" cy="63720"/>
              </p14:xfrm>
            </p:contentPart>
          </mc:Choice>
          <mc:Fallback xmlns="">
            <p:pic>
              <p:nvPicPr>
                <p:cNvPr id="37" name="墨迹 36">
                  <a:extLst>
                    <a:ext uri="{FF2B5EF4-FFF2-40B4-BE49-F238E27FC236}">
                      <a16:creationId xmlns:a16="http://schemas.microsoft.com/office/drawing/2014/main" id="{339D258F-88EF-3F45-BD74-3282F4ED5ED8}"/>
                    </a:ext>
                  </a:extLst>
                </p:cNvPr>
                <p:cNvPicPr/>
                <p:nvPr/>
              </p:nvPicPr>
              <p:blipFill>
                <a:blip r:embed="rId25"/>
                <a:stretch>
                  <a:fillRect/>
                </a:stretch>
              </p:blipFill>
              <p:spPr>
                <a:xfrm>
                  <a:off x="3187387" y="1247425"/>
                  <a:ext cx="242640" cy="941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8" name="墨迹 37">
                  <a:extLst>
                    <a:ext uri="{FF2B5EF4-FFF2-40B4-BE49-F238E27FC236}">
                      <a16:creationId xmlns:a16="http://schemas.microsoft.com/office/drawing/2014/main" id="{D83E65FC-595C-6C4E-9053-659B5B8EE107}"/>
                    </a:ext>
                  </a:extLst>
                </p14:cNvPr>
                <p14:cNvContentPartPr/>
                <p14:nvPr/>
              </p14:nvContentPartPr>
              <p14:xfrm>
                <a:off x="3153547" y="1316818"/>
                <a:ext cx="515520" cy="715320"/>
              </p14:xfrm>
            </p:contentPart>
          </mc:Choice>
          <mc:Fallback xmlns="">
            <p:pic>
              <p:nvPicPr>
                <p:cNvPr id="38" name="墨迹 37">
                  <a:extLst>
                    <a:ext uri="{FF2B5EF4-FFF2-40B4-BE49-F238E27FC236}">
                      <a16:creationId xmlns:a16="http://schemas.microsoft.com/office/drawing/2014/main" id="{D83E65FC-595C-6C4E-9053-659B5B8EE107}"/>
                    </a:ext>
                  </a:extLst>
                </p:cNvPr>
                <p:cNvPicPr/>
                <p:nvPr/>
              </p:nvPicPr>
              <p:blipFill>
                <a:blip r:embed="rId27"/>
                <a:stretch>
                  <a:fillRect/>
                </a:stretch>
              </p:blipFill>
              <p:spPr>
                <a:xfrm>
                  <a:off x="3138067" y="1301338"/>
                  <a:ext cx="546120" cy="745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墨迹 38">
                  <a:extLst>
                    <a:ext uri="{FF2B5EF4-FFF2-40B4-BE49-F238E27FC236}">
                      <a16:creationId xmlns:a16="http://schemas.microsoft.com/office/drawing/2014/main" id="{64D35020-8F70-F84A-8DA3-558B5792D0B2}"/>
                    </a:ext>
                  </a:extLst>
                </p14:cNvPr>
                <p14:cNvContentPartPr/>
                <p14:nvPr/>
              </p14:nvContentPartPr>
              <p14:xfrm>
                <a:off x="3823867" y="1354618"/>
                <a:ext cx="317160" cy="134280"/>
              </p14:xfrm>
            </p:contentPart>
          </mc:Choice>
          <mc:Fallback xmlns="">
            <p:pic>
              <p:nvPicPr>
                <p:cNvPr id="39" name="墨迹 38">
                  <a:extLst>
                    <a:ext uri="{FF2B5EF4-FFF2-40B4-BE49-F238E27FC236}">
                      <a16:creationId xmlns:a16="http://schemas.microsoft.com/office/drawing/2014/main" id="{64D35020-8F70-F84A-8DA3-558B5792D0B2}"/>
                    </a:ext>
                  </a:extLst>
                </p:cNvPr>
                <p:cNvPicPr/>
                <p:nvPr/>
              </p:nvPicPr>
              <p:blipFill>
                <a:blip r:embed="rId29"/>
                <a:stretch>
                  <a:fillRect/>
                </a:stretch>
              </p:blipFill>
              <p:spPr>
                <a:xfrm>
                  <a:off x="3808369" y="1339179"/>
                  <a:ext cx="347795" cy="16479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0" name="墨迹 39">
                  <a:extLst>
                    <a:ext uri="{FF2B5EF4-FFF2-40B4-BE49-F238E27FC236}">
                      <a16:creationId xmlns:a16="http://schemas.microsoft.com/office/drawing/2014/main" id="{4080AAFF-2BE1-EF43-82A2-7FD18FA476EB}"/>
                    </a:ext>
                  </a:extLst>
                </p14:cNvPr>
                <p14:cNvContentPartPr/>
                <p14:nvPr/>
              </p14:nvContentPartPr>
              <p14:xfrm>
                <a:off x="3732067" y="1235458"/>
                <a:ext cx="550800" cy="725400"/>
              </p14:xfrm>
            </p:contentPart>
          </mc:Choice>
          <mc:Fallback xmlns="">
            <p:pic>
              <p:nvPicPr>
                <p:cNvPr id="40" name="墨迹 39">
                  <a:extLst>
                    <a:ext uri="{FF2B5EF4-FFF2-40B4-BE49-F238E27FC236}">
                      <a16:creationId xmlns:a16="http://schemas.microsoft.com/office/drawing/2014/main" id="{4080AAFF-2BE1-EF43-82A2-7FD18FA476EB}"/>
                    </a:ext>
                  </a:extLst>
                </p:cNvPr>
                <p:cNvPicPr/>
                <p:nvPr/>
              </p:nvPicPr>
              <p:blipFill>
                <a:blip r:embed="rId31"/>
                <a:stretch>
                  <a:fillRect/>
                </a:stretch>
              </p:blipFill>
              <p:spPr>
                <a:xfrm>
                  <a:off x="3716587" y="1219978"/>
                  <a:ext cx="581400" cy="75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墨迹 40">
                  <a:extLst>
                    <a:ext uri="{FF2B5EF4-FFF2-40B4-BE49-F238E27FC236}">
                      <a16:creationId xmlns:a16="http://schemas.microsoft.com/office/drawing/2014/main" id="{05D24D20-7FA6-9F46-83C6-09D1C10B6CA7}"/>
                    </a:ext>
                  </a:extLst>
                </p14:cNvPr>
                <p14:cNvContentPartPr/>
                <p14:nvPr/>
              </p14:nvContentPartPr>
              <p14:xfrm>
                <a:off x="4050667" y="1115218"/>
                <a:ext cx="147600" cy="112320"/>
              </p14:xfrm>
            </p:contentPart>
          </mc:Choice>
          <mc:Fallback xmlns="">
            <p:pic>
              <p:nvPicPr>
                <p:cNvPr id="41" name="墨迹 40">
                  <a:extLst>
                    <a:ext uri="{FF2B5EF4-FFF2-40B4-BE49-F238E27FC236}">
                      <a16:creationId xmlns:a16="http://schemas.microsoft.com/office/drawing/2014/main" id="{05D24D20-7FA6-9F46-83C6-09D1C10B6CA7}"/>
                    </a:ext>
                  </a:extLst>
                </p:cNvPr>
                <p:cNvPicPr/>
                <p:nvPr/>
              </p:nvPicPr>
              <p:blipFill>
                <a:blip r:embed="rId33"/>
                <a:stretch>
                  <a:fillRect/>
                </a:stretch>
              </p:blipFill>
              <p:spPr>
                <a:xfrm>
                  <a:off x="4035187" y="1099738"/>
                  <a:ext cx="1782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墨迹 41">
                  <a:extLst>
                    <a:ext uri="{FF2B5EF4-FFF2-40B4-BE49-F238E27FC236}">
                      <a16:creationId xmlns:a16="http://schemas.microsoft.com/office/drawing/2014/main" id="{8BA61561-72CF-174D-BFDB-5D4455FB7814}"/>
                    </a:ext>
                  </a:extLst>
                </p14:cNvPr>
                <p14:cNvContentPartPr/>
                <p14:nvPr/>
              </p14:nvContentPartPr>
              <p14:xfrm>
                <a:off x="4345867" y="1368658"/>
                <a:ext cx="70920" cy="49680"/>
              </p14:xfrm>
            </p:contentPart>
          </mc:Choice>
          <mc:Fallback xmlns="">
            <p:pic>
              <p:nvPicPr>
                <p:cNvPr id="42" name="墨迹 41">
                  <a:extLst>
                    <a:ext uri="{FF2B5EF4-FFF2-40B4-BE49-F238E27FC236}">
                      <a16:creationId xmlns:a16="http://schemas.microsoft.com/office/drawing/2014/main" id="{8BA61561-72CF-174D-BFDB-5D4455FB7814}"/>
                    </a:ext>
                  </a:extLst>
                </p:cNvPr>
                <p:cNvPicPr/>
                <p:nvPr/>
              </p:nvPicPr>
              <p:blipFill>
                <a:blip r:embed="rId35"/>
                <a:stretch>
                  <a:fillRect/>
                </a:stretch>
              </p:blipFill>
              <p:spPr>
                <a:xfrm>
                  <a:off x="4330387" y="1353289"/>
                  <a:ext cx="101520" cy="800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3" name="墨迹 42">
                  <a:extLst>
                    <a:ext uri="{FF2B5EF4-FFF2-40B4-BE49-F238E27FC236}">
                      <a16:creationId xmlns:a16="http://schemas.microsoft.com/office/drawing/2014/main" id="{7477239A-2D5D-724F-A9AC-5A19F96B86FF}"/>
                    </a:ext>
                  </a:extLst>
                </p14:cNvPr>
                <p14:cNvContentPartPr/>
                <p14:nvPr/>
              </p14:nvContentPartPr>
              <p14:xfrm>
                <a:off x="4367827" y="1573138"/>
                <a:ext cx="70200" cy="84960"/>
              </p14:xfrm>
            </p:contentPart>
          </mc:Choice>
          <mc:Fallback xmlns="">
            <p:pic>
              <p:nvPicPr>
                <p:cNvPr id="43" name="墨迹 42">
                  <a:extLst>
                    <a:ext uri="{FF2B5EF4-FFF2-40B4-BE49-F238E27FC236}">
                      <a16:creationId xmlns:a16="http://schemas.microsoft.com/office/drawing/2014/main" id="{7477239A-2D5D-724F-A9AC-5A19F96B86FF}"/>
                    </a:ext>
                  </a:extLst>
                </p:cNvPr>
                <p:cNvPicPr/>
                <p:nvPr/>
              </p:nvPicPr>
              <p:blipFill>
                <a:blip r:embed="rId37"/>
                <a:stretch>
                  <a:fillRect/>
                </a:stretch>
              </p:blipFill>
              <p:spPr>
                <a:xfrm>
                  <a:off x="4352347" y="1557658"/>
                  <a:ext cx="100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墨迹 45">
                  <a:extLst>
                    <a:ext uri="{FF2B5EF4-FFF2-40B4-BE49-F238E27FC236}">
                      <a16:creationId xmlns:a16="http://schemas.microsoft.com/office/drawing/2014/main" id="{F798C3A1-F343-5246-B315-66F97838946C}"/>
                    </a:ext>
                  </a:extLst>
                </p14:cNvPr>
                <p14:cNvContentPartPr/>
                <p14:nvPr/>
              </p14:nvContentPartPr>
              <p14:xfrm>
                <a:off x="4713067" y="1192978"/>
                <a:ext cx="63720" cy="182880"/>
              </p14:xfrm>
            </p:contentPart>
          </mc:Choice>
          <mc:Fallback xmlns="">
            <p:pic>
              <p:nvPicPr>
                <p:cNvPr id="46" name="墨迹 45">
                  <a:extLst>
                    <a:ext uri="{FF2B5EF4-FFF2-40B4-BE49-F238E27FC236}">
                      <a16:creationId xmlns:a16="http://schemas.microsoft.com/office/drawing/2014/main" id="{F798C3A1-F343-5246-B315-66F97838946C}"/>
                    </a:ext>
                  </a:extLst>
                </p:cNvPr>
                <p:cNvPicPr/>
                <p:nvPr/>
              </p:nvPicPr>
              <p:blipFill>
                <a:blip r:embed="rId39"/>
                <a:stretch>
                  <a:fillRect/>
                </a:stretch>
              </p:blipFill>
              <p:spPr>
                <a:xfrm>
                  <a:off x="4697674" y="1177498"/>
                  <a:ext cx="94148"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墨迹 46">
                  <a:extLst>
                    <a:ext uri="{FF2B5EF4-FFF2-40B4-BE49-F238E27FC236}">
                      <a16:creationId xmlns:a16="http://schemas.microsoft.com/office/drawing/2014/main" id="{78D2A639-8FE6-6649-8853-27E3AD01663F}"/>
                    </a:ext>
                  </a:extLst>
                </p14:cNvPr>
                <p14:cNvContentPartPr/>
                <p14:nvPr/>
              </p14:nvContentPartPr>
              <p14:xfrm>
                <a:off x="4631347" y="1213498"/>
                <a:ext cx="357120" cy="268560"/>
              </p14:xfrm>
            </p:contentPart>
          </mc:Choice>
          <mc:Fallback xmlns="">
            <p:pic>
              <p:nvPicPr>
                <p:cNvPr id="47" name="墨迹 46">
                  <a:extLst>
                    <a:ext uri="{FF2B5EF4-FFF2-40B4-BE49-F238E27FC236}">
                      <a16:creationId xmlns:a16="http://schemas.microsoft.com/office/drawing/2014/main" id="{78D2A639-8FE6-6649-8853-27E3AD01663F}"/>
                    </a:ext>
                  </a:extLst>
                </p:cNvPr>
                <p:cNvPicPr/>
                <p:nvPr/>
              </p:nvPicPr>
              <p:blipFill>
                <a:blip r:embed="rId41"/>
                <a:stretch>
                  <a:fillRect/>
                </a:stretch>
              </p:blipFill>
              <p:spPr>
                <a:xfrm>
                  <a:off x="4615851" y="1198018"/>
                  <a:ext cx="387751"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墨迹 47">
                  <a:extLst>
                    <a:ext uri="{FF2B5EF4-FFF2-40B4-BE49-F238E27FC236}">
                      <a16:creationId xmlns:a16="http://schemas.microsoft.com/office/drawing/2014/main" id="{76F47633-263C-324D-BB1D-B4EC570D18C3}"/>
                    </a:ext>
                  </a:extLst>
                </p14:cNvPr>
                <p14:cNvContentPartPr/>
                <p14:nvPr/>
              </p14:nvContentPartPr>
              <p14:xfrm>
                <a:off x="4783627" y="1156978"/>
                <a:ext cx="444960" cy="733320"/>
              </p14:xfrm>
            </p:contentPart>
          </mc:Choice>
          <mc:Fallback xmlns="">
            <p:pic>
              <p:nvPicPr>
                <p:cNvPr id="48" name="墨迹 47">
                  <a:extLst>
                    <a:ext uri="{FF2B5EF4-FFF2-40B4-BE49-F238E27FC236}">
                      <a16:creationId xmlns:a16="http://schemas.microsoft.com/office/drawing/2014/main" id="{76F47633-263C-324D-BB1D-B4EC570D18C3}"/>
                    </a:ext>
                  </a:extLst>
                </p:cNvPr>
                <p:cNvPicPr/>
                <p:nvPr/>
              </p:nvPicPr>
              <p:blipFill>
                <a:blip r:embed="rId43"/>
                <a:stretch>
                  <a:fillRect/>
                </a:stretch>
              </p:blipFill>
              <p:spPr>
                <a:xfrm>
                  <a:off x="4768147" y="1141498"/>
                  <a:ext cx="47556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9" name="墨迹 48">
                  <a:extLst>
                    <a:ext uri="{FF2B5EF4-FFF2-40B4-BE49-F238E27FC236}">
                      <a16:creationId xmlns:a16="http://schemas.microsoft.com/office/drawing/2014/main" id="{BD44BD3F-23E9-904F-8B56-F6C0F3B8D65E}"/>
                    </a:ext>
                  </a:extLst>
                </p14:cNvPr>
                <p14:cNvContentPartPr/>
                <p14:nvPr/>
              </p14:nvContentPartPr>
              <p14:xfrm>
                <a:off x="5242267" y="1178218"/>
                <a:ext cx="70920" cy="21600"/>
              </p14:xfrm>
            </p:contentPart>
          </mc:Choice>
          <mc:Fallback xmlns="">
            <p:pic>
              <p:nvPicPr>
                <p:cNvPr id="49" name="墨迹 48">
                  <a:extLst>
                    <a:ext uri="{FF2B5EF4-FFF2-40B4-BE49-F238E27FC236}">
                      <a16:creationId xmlns:a16="http://schemas.microsoft.com/office/drawing/2014/main" id="{BD44BD3F-23E9-904F-8B56-F6C0F3B8D65E}"/>
                    </a:ext>
                  </a:extLst>
                </p:cNvPr>
                <p:cNvPicPr/>
                <p:nvPr/>
              </p:nvPicPr>
              <p:blipFill>
                <a:blip r:embed="rId45"/>
                <a:stretch>
                  <a:fillRect/>
                </a:stretch>
              </p:blipFill>
              <p:spPr>
                <a:xfrm>
                  <a:off x="5226787" y="1162738"/>
                  <a:ext cx="1015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0" name="墨迹 49">
                  <a:extLst>
                    <a:ext uri="{FF2B5EF4-FFF2-40B4-BE49-F238E27FC236}">
                      <a16:creationId xmlns:a16="http://schemas.microsoft.com/office/drawing/2014/main" id="{52D3131A-CA4B-6246-98D6-63AA14A28888}"/>
                    </a:ext>
                  </a:extLst>
                </p14:cNvPr>
                <p14:cNvContentPartPr/>
                <p14:nvPr/>
              </p14:nvContentPartPr>
              <p14:xfrm>
                <a:off x="5164507" y="1262818"/>
                <a:ext cx="302040" cy="215280"/>
              </p14:xfrm>
            </p:contentPart>
          </mc:Choice>
          <mc:Fallback xmlns="">
            <p:pic>
              <p:nvPicPr>
                <p:cNvPr id="50" name="墨迹 49">
                  <a:extLst>
                    <a:ext uri="{FF2B5EF4-FFF2-40B4-BE49-F238E27FC236}">
                      <a16:creationId xmlns:a16="http://schemas.microsoft.com/office/drawing/2014/main" id="{52D3131A-CA4B-6246-98D6-63AA14A28888}"/>
                    </a:ext>
                  </a:extLst>
                </p:cNvPr>
                <p:cNvPicPr/>
                <p:nvPr/>
              </p:nvPicPr>
              <p:blipFill>
                <a:blip r:embed="rId47"/>
                <a:stretch>
                  <a:fillRect/>
                </a:stretch>
              </p:blipFill>
              <p:spPr>
                <a:xfrm>
                  <a:off x="5149045" y="1247338"/>
                  <a:ext cx="332604"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1" name="墨迹 50">
                  <a:extLst>
                    <a:ext uri="{FF2B5EF4-FFF2-40B4-BE49-F238E27FC236}">
                      <a16:creationId xmlns:a16="http://schemas.microsoft.com/office/drawing/2014/main" id="{6D215242-CCB2-4549-ACD6-8A752B406C7E}"/>
                    </a:ext>
                  </a:extLst>
                </p14:cNvPr>
                <p14:cNvContentPartPr/>
                <p14:nvPr/>
              </p14:nvContentPartPr>
              <p14:xfrm>
                <a:off x="5284387" y="1396738"/>
                <a:ext cx="168120" cy="451800"/>
              </p14:xfrm>
            </p:contentPart>
          </mc:Choice>
          <mc:Fallback xmlns="">
            <p:pic>
              <p:nvPicPr>
                <p:cNvPr id="51" name="墨迹 50">
                  <a:extLst>
                    <a:ext uri="{FF2B5EF4-FFF2-40B4-BE49-F238E27FC236}">
                      <a16:creationId xmlns:a16="http://schemas.microsoft.com/office/drawing/2014/main" id="{6D215242-CCB2-4549-ACD6-8A752B406C7E}"/>
                    </a:ext>
                  </a:extLst>
                </p:cNvPr>
                <p:cNvPicPr/>
                <p:nvPr/>
              </p:nvPicPr>
              <p:blipFill>
                <a:blip r:embed="rId49"/>
                <a:stretch>
                  <a:fillRect/>
                </a:stretch>
              </p:blipFill>
              <p:spPr>
                <a:xfrm>
                  <a:off x="5268907" y="1381258"/>
                  <a:ext cx="19872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2" name="墨迹 51">
                  <a:extLst>
                    <a:ext uri="{FF2B5EF4-FFF2-40B4-BE49-F238E27FC236}">
                      <a16:creationId xmlns:a16="http://schemas.microsoft.com/office/drawing/2014/main" id="{F396B7D5-5E11-8E42-A9B0-53F6D28D4E50}"/>
                    </a:ext>
                  </a:extLst>
                </p14:cNvPr>
                <p14:cNvContentPartPr/>
                <p14:nvPr/>
              </p14:nvContentPartPr>
              <p14:xfrm>
                <a:off x="5503267" y="1256338"/>
                <a:ext cx="120240" cy="204120"/>
              </p14:xfrm>
            </p:contentPart>
          </mc:Choice>
          <mc:Fallback xmlns="">
            <p:pic>
              <p:nvPicPr>
                <p:cNvPr id="52" name="墨迹 51">
                  <a:extLst>
                    <a:ext uri="{FF2B5EF4-FFF2-40B4-BE49-F238E27FC236}">
                      <a16:creationId xmlns:a16="http://schemas.microsoft.com/office/drawing/2014/main" id="{F396B7D5-5E11-8E42-A9B0-53F6D28D4E50}"/>
                    </a:ext>
                  </a:extLst>
                </p:cNvPr>
                <p:cNvPicPr/>
                <p:nvPr/>
              </p:nvPicPr>
              <p:blipFill>
                <a:blip r:embed="rId51"/>
                <a:stretch>
                  <a:fillRect/>
                </a:stretch>
              </p:blipFill>
              <p:spPr>
                <a:xfrm>
                  <a:off x="5487787" y="1240858"/>
                  <a:ext cx="1508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3" name="墨迹 52">
                  <a:extLst>
                    <a:ext uri="{FF2B5EF4-FFF2-40B4-BE49-F238E27FC236}">
                      <a16:creationId xmlns:a16="http://schemas.microsoft.com/office/drawing/2014/main" id="{B1D0026E-AC19-BF4E-850E-64F5FD1BE534}"/>
                    </a:ext>
                  </a:extLst>
                </p14:cNvPr>
                <p14:cNvContentPartPr/>
                <p14:nvPr/>
              </p14:nvContentPartPr>
              <p14:xfrm>
                <a:off x="5467987" y="1432018"/>
                <a:ext cx="70920" cy="325080"/>
              </p14:xfrm>
            </p:contentPart>
          </mc:Choice>
          <mc:Fallback xmlns="">
            <p:pic>
              <p:nvPicPr>
                <p:cNvPr id="53" name="墨迹 52">
                  <a:extLst>
                    <a:ext uri="{FF2B5EF4-FFF2-40B4-BE49-F238E27FC236}">
                      <a16:creationId xmlns:a16="http://schemas.microsoft.com/office/drawing/2014/main" id="{B1D0026E-AC19-BF4E-850E-64F5FD1BE534}"/>
                    </a:ext>
                  </a:extLst>
                </p:cNvPr>
                <p:cNvPicPr/>
                <p:nvPr/>
              </p:nvPicPr>
              <p:blipFill>
                <a:blip r:embed="rId53"/>
                <a:stretch>
                  <a:fillRect/>
                </a:stretch>
              </p:blipFill>
              <p:spPr>
                <a:xfrm>
                  <a:off x="5452507" y="1416521"/>
                  <a:ext cx="101520" cy="35571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4" name="墨迹 53">
                  <a:extLst>
                    <a:ext uri="{FF2B5EF4-FFF2-40B4-BE49-F238E27FC236}">
                      <a16:creationId xmlns:a16="http://schemas.microsoft.com/office/drawing/2014/main" id="{7FA723C6-F704-8140-8F82-2FF7BEF7FC34}"/>
                    </a:ext>
                  </a:extLst>
                </p14:cNvPr>
                <p14:cNvContentPartPr/>
                <p14:nvPr/>
              </p14:nvContentPartPr>
              <p14:xfrm>
                <a:off x="5503267" y="1414738"/>
                <a:ext cx="267840" cy="278640"/>
              </p14:xfrm>
            </p:contentPart>
          </mc:Choice>
          <mc:Fallback xmlns="">
            <p:pic>
              <p:nvPicPr>
                <p:cNvPr id="54" name="墨迹 53">
                  <a:extLst>
                    <a:ext uri="{FF2B5EF4-FFF2-40B4-BE49-F238E27FC236}">
                      <a16:creationId xmlns:a16="http://schemas.microsoft.com/office/drawing/2014/main" id="{7FA723C6-F704-8140-8F82-2FF7BEF7FC34}"/>
                    </a:ext>
                  </a:extLst>
                </p:cNvPr>
                <p:cNvPicPr/>
                <p:nvPr/>
              </p:nvPicPr>
              <p:blipFill>
                <a:blip r:embed="rId55"/>
                <a:stretch>
                  <a:fillRect/>
                </a:stretch>
              </p:blipFill>
              <p:spPr>
                <a:xfrm>
                  <a:off x="5487787" y="1399258"/>
                  <a:ext cx="29844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 name="墨迹 54">
                  <a:extLst>
                    <a:ext uri="{FF2B5EF4-FFF2-40B4-BE49-F238E27FC236}">
                      <a16:creationId xmlns:a16="http://schemas.microsoft.com/office/drawing/2014/main" id="{9870C613-DB17-F046-B3F8-E9B5A477206A}"/>
                    </a:ext>
                  </a:extLst>
                </p14:cNvPr>
                <p14:cNvContentPartPr/>
                <p14:nvPr/>
              </p14:nvContentPartPr>
              <p14:xfrm>
                <a:off x="5580667" y="1401418"/>
                <a:ext cx="331920" cy="361080"/>
              </p14:xfrm>
            </p:contentPart>
          </mc:Choice>
          <mc:Fallback xmlns="">
            <p:pic>
              <p:nvPicPr>
                <p:cNvPr id="55" name="墨迹 54">
                  <a:extLst>
                    <a:ext uri="{FF2B5EF4-FFF2-40B4-BE49-F238E27FC236}">
                      <a16:creationId xmlns:a16="http://schemas.microsoft.com/office/drawing/2014/main" id="{9870C613-DB17-F046-B3F8-E9B5A477206A}"/>
                    </a:ext>
                  </a:extLst>
                </p:cNvPr>
                <p:cNvPicPr/>
                <p:nvPr/>
              </p:nvPicPr>
              <p:blipFill>
                <a:blip r:embed="rId57"/>
                <a:stretch>
                  <a:fillRect/>
                </a:stretch>
              </p:blipFill>
              <p:spPr>
                <a:xfrm>
                  <a:off x="5565187" y="1385938"/>
                  <a:ext cx="36252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6" name="墨迹 55">
                  <a:extLst>
                    <a:ext uri="{FF2B5EF4-FFF2-40B4-BE49-F238E27FC236}">
                      <a16:creationId xmlns:a16="http://schemas.microsoft.com/office/drawing/2014/main" id="{7C8CE1EC-35F7-0B4C-B24A-4E25DE5D889A}"/>
                    </a:ext>
                  </a:extLst>
                </p14:cNvPr>
                <p14:cNvContentPartPr/>
                <p14:nvPr/>
              </p14:nvContentPartPr>
              <p14:xfrm>
                <a:off x="5862907" y="1163818"/>
                <a:ext cx="212040" cy="113400"/>
              </p14:xfrm>
            </p:contentPart>
          </mc:Choice>
          <mc:Fallback xmlns="">
            <p:pic>
              <p:nvPicPr>
                <p:cNvPr id="56" name="墨迹 55">
                  <a:extLst>
                    <a:ext uri="{FF2B5EF4-FFF2-40B4-BE49-F238E27FC236}">
                      <a16:creationId xmlns:a16="http://schemas.microsoft.com/office/drawing/2014/main" id="{7C8CE1EC-35F7-0B4C-B24A-4E25DE5D889A}"/>
                    </a:ext>
                  </a:extLst>
                </p:cNvPr>
                <p:cNvPicPr/>
                <p:nvPr/>
              </p:nvPicPr>
              <p:blipFill>
                <a:blip r:embed="rId59"/>
                <a:stretch>
                  <a:fillRect/>
                </a:stretch>
              </p:blipFill>
              <p:spPr>
                <a:xfrm>
                  <a:off x="5847427" y="1148338"/>
                  <a:ext cx="2426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7" name="墨迹 56">
                  <a:extLst>
                    <a:ext uri="{FF2B5EF4-FFF2-40B4-BE49-F238E27FC236}">
                      <a16:creationId xmlns:a16="http://schemas.microsoft.com/office/drawing/2014/main" id="{7894FF4D-10AE-3B4F-8556-69374DFC8064}"/>
                    </a:ext>
                  </a:extLst>
                </p14:cNvPr>
                <p14:cNvContentPartPr/>
                <p14:nvPr/>
              </p14:nvContentPartPr>
              <p14:xfrm>
                <a:off x="5933467" y="1185058"/>
                <a:ext cx="190800" cy="295920"/>
              </p14:xfrm>
            </p:contentPart>
          </mc:Choice>
          <mc:Fallback xmlns="">
            <p:pic>
              <p:nvPicPr>
                <p:cNvPr id="57" name="墨迹 56">
                  <a:extLst>
                    <a:ext uri="{FF2B5EF4-FFF2-40B4-BE49-F238E27FC236}">
                      <a16:creationId xmlns:a16="http://schemas.microsoft.com/office/drawing/2014/main" id="{7894FF4D-10AE-3B4F-8556-69374DFC8064}"/>
                    </a:ext>
                  </a:extLst>
                </p:cNvPr>
                <p:cNvPicPr/>
                <p:nvPr/>
              </p:nvPicPr>
              <p:blipFill>
                <a:blip r:embed="rId61"/>
                <a:stretch>
                  <a:fillRect/>
                </a:stretch>
              </p:blipFill>
              <p:spPr>
                <a:xfrm>
                  <a:off x="5917987" y="1169578"/>
                  <a:ext cx="2214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8" name="墨迹 57">
                  <a:extLst>
                    <a:ext uri="{FF2B5EF4-FFF2-40B4-BE49-F238E27FC236}">
                      <a16:creationId xmlns:a16="http://schemas.microsoft.com/office/drawing/2014/main" id="{01B479DD-27ED-F341-B515-965937C0BDCB}"/>
                    </a:ext>
                  </a:extLst>
                </p14:cNvPr>
                <p14:cNvContentPartPr/>
                <p14:nvPr/>
              </p14:nvContentPartPr>
              <p14:xfrm>
                <a:off x="5933467" y="1326178"/>
                <a:ext cx="296640" cy="542880"/>
              </p14:xfrm>
            </p:contentPart>
          </mc:Choice>
          <mc:Fallback xmlns="">
            <p:pic>
              <p:nvPicPr>
                <p:cNvPr id="58" name="墨迹 57">
                  <a:extLst>
                    <a:ext uri="{FF2B5EF4-FFF2-40B4-BE49-F238E27FC236}">
                      <a16:creationId xmlns:a16="http://schemas.microsoft.com/office/drawing/2014/main" id="{01B479DD-27ED-F341-B515-965937C0BDCB}"/>
                    </a:ext>
                  </a:extLst>
                </p:cNvPr>
                <p:cNvPicPr/>
                <p:nvPr/>
              </p:nvPicPr>
              <p:blipFill>
                <a:blip r:embed="rId63"/>
                <a:stretch>
                  <a:fillRect/>
                </a:stretch>
              </p:blipFill>
              <p:spPr>
                <a:xfrm>
                  <a:off x="5917987" y="1310698"/>
                  <a:ext cx="327240" cy="573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9" name="墨迹 58">
                  <a:extLst>
                    <a:ext uri="{FF2B5EF4-FFF2-40B4-BE49-F238E27FC236}">
                      <a16:creationId xmlns:a16="http://schemas.microsoft.com/office/drawing/2014/main" id="{F42677ED-F1B1-AD41-9EE2-1C89A5FE8307}"/>
                    </a:ext>
                  </a:extLst>
                </p14:cNvPr>
                <p14:cNvContentPartPr/>
                <p14:nvPr/>
              </p14:nvContentPartPr>
              <p14:xfrm>
                <a:off x="6250987" y="1213498"/>
                <a:ext cx="148680" cy="35640"/>
              </p14:xfrm>
            </p:contentPart>
          </mc:Choice>
          <mc:Fallback xmlns="">
            <p:pic>
              <p:nvPicPr>
                <p:cNvPr id="59" name="墨迹 58">
                  <a:extLst>
                    <a:ext uri="{FF2B5EF4-FFF2-40B4-BE49-F238E27FC236}">
                      <a16:creationId xmlns:a16="http://schemas.microsoft.com/office/drawing/2014/main" id="{F42677ED-F1B1-AD41-9EE2-1C89A5FE8307}"/>
                    </a:ext>
                  </a:extLst>
                </p:cNvPr>
                <p:cNvPicPr/>
                <p:nvPr/>
              </p:nvPicPr>
              <p:blipFill>
                <a:blip r:embed="rId65"/>
                <a:stretch>
                  <a:fillRect/>
                </a:stretch>
              </p:blipFill>
              <p:spPr>
                <a:xfrm>
                  <a:off x="6235469" y="1198018"/>
                  <a:ext cx="179354"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0" name="墨迹 59">
                  <a:extLst>
                    <a:ext uri="{FF2B5EF4-FFF2-40B4-BE49-F238E27FC236}">
                      <a16:creationId xmlns:a16="http://schemas.microsoft.com/office/drawing/2014/main" id="{315ADC34-68B4-F245-8602-22986C65942D}"/>
                    </a:ext>
                  </a:extLst>
                </p14:cNvPr>
                <p14:cNvContentPartPr/>
                <p14:nvPr/>
              </p14:nvContentPartPr>
              <p14:xfrm>
                <a:off x="6244867" y="1284058"/>
                <a:ext cx="190080" cy="133560"/>
              </p14:xfrm>
            </p:contentPart>
          </mc:Choice>
          <mc:Fallback xmlns="">
            <p:pic>
              <p:nvPicPr>
                <p:cNvPr id="60" name="墨迹 59">
                  <a:extLst>
                    <a:ext uri="{FF2B5EF4-FFF2-40B4-BE49-F238E27FC236}">
                      <a16:creationId xmlns:a16="http://schemas.microsoft.com/office/drawing/2014/main" id="{315ADC34-68B4-F245-8602-22986C65942D}"/>
                    </a:ext>
                  </a:extLst>
                </p:cNvPr>
                <p:cNvPicPr/>
                <p:nvPr/>
              </p:nvPicPr>
              <p:blipFill>
                <a:blip r:embed="rId67"/>
                <a:stretch>
                  <a:fillRect/>
                </a:stretch>
              </p:blipFill>
              <p:spPr>
                <a:xfrm>
                  <a:off x="6229387" y="1268578"/>
                  <a:ext cx="220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1" name="墨迹 60">
                  <a:extLst>
                    <a:ext uri="{FF2B5EF4-FFF2-40B4-BE49-F238E27FC236}">
                      <a16:creationId xmlns:a16="http://schemas.microsoft.com/office/drawing/2014/main" id="{7797E274-A5F6-9F40-B1AD-5913EF1CEC9E}"/>
                    </a:ext>
                  </a:extLst>
                </p14:cNvPr>
                <p14:cNvContentPartPr/>
                <p14:nvPr/>
              </p14:nvContentPartPr>
              <p14:xfrm>
                <a:off x="6286267" y="1199098"/>
                <a:ext cx="219240" cy="592920"/>
              </p14:xfrm>
            </p:contentPart>
          </mc:Choice>
          <mc:Fallback xmlns="">
            <p:pic>
              <p:nvPicPr>
                <p:cNvPr id="61" name="墨迹 60">
                  <a:extLst>
                    <a:ext uri="{FF2B5EF4-FFF2-40B4-BE49-F238E27FC236}">
                      <a16:creationId xmlns:a16="http://schemas.microsoft.com/office/drawing/2014/main" id="{7797E274-A5F6-9F40-B1AD-5913EF1CEC9E}"/>
                    </a:ext>
                  </a:extLst>
                </p:cNvPr>
                <p:cNvPicPr/>
                <p:nvPr/>
              </p:nvPicPr>
              <p:blipFill>
                <a:blip r:embed="rId69"/>
                <a:stretch>
                  <a:fillRect/>
                </a:stretch>
              </p:blipFill>
              <p:spPr>
                <a:xfrm>
                  <a:off x="6270762" y="1183618"/>
                  <a:ext cx="249890" cy="623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2" name="墨迹 61">
                  <a:extLst>
                    <a:ext uri="{FF2B5EF4-FFF2-40B4-BE49-F238E27FC236}">
                      <a16:creationId xmlns:a16="http://schemas.microsoft.com/office/drawing/2014/main" id="{A543CC9C-8CDA-B340-9B1E-D72B221D1700}"/>
                    </a:ext>
                  </a:extLst>
                </p14:cNvPr>
                <p14:cNvContentPartPr/>
                <p14:nvPr/>
              </p14:nvContentPartPr>
              <p14:xfrm>
                <a:off x="6695587" y="1044658"/>
                <a:ext cx="197280" cy="34920"/>
              </p14:xfrm>
            </p:contentPart>
          </mc:Choice>
          <mc:Fallback xmlns="">
            <p:pic>
              <p:nvPicPr>
                <p:cNvPr id="62" name="墨迹 61">
                  <a:extLst>
                    <a:ext uri="{FF2B5EF4-FFF2-40B4-BE49-F238E27FC236}">
                      <a16:creationId xmlns:a16="http://schemas.microsoft.com/office/drawing/2014/main" id="{A543CC9C-8CDA-B340-9B1E-D72B221D1700}"/>
                    </a:ext>
                  </a:extLst>
                </p:cNvPr>
                <p:cNvPicPr/>
                <p:nvPr/>
              </p:nvPicPr>
              <p:blipFill>
                <a:blip r:embed="rId71"/>
                <a:stretch>
                  <a:fillRect/>
                </a:stretch>
              </p:blipFill>
              <p:spPr>
                <a:xfrm>
                  <a:off x="6680107" y="1029178"/>
                  <a:ext cx="2278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3" name="墨迹 62">
                  <a:extLst>
                    <a:ext uri="{FF2B5EF4-FFF2-40B4-BE49-F238E27FC236}">
                      <a16:creationId xmlns:a16="http://schemas.microsoft.com/office/drawing/2014/main" id="{9A66E608-93A4-EE46-8880-74A3DCC86EB5}"/>
                    </a:ext>
                  </a:extLst>
                </p14:cNvPr>
                <p14:cNvContentPartPr/>
                <p14:nvPr/>
              </p14:nvContentPartPr>
              <p14:xfrm>
                <a:off x="6646267" y="1178938"/>
                <a:ext cx="288720" cy="119520"/>
              </p14:xfrm>
            </p:contentPart>
          </mc:Choice>
          <mc:Fallback xmlns="">
            <p:pic>
              <p:nvPicPr>
                <p:cNvPr id="63" name="墨迹 62">
                  <a:extLst>
                    <a:ext uri="{FF2B5EF4-FFF2-40B4-BE49-F238E27FC236}">
                      <a16:creationId xmlns:a16="http://schemas.microsoft.com/office/drawing/2014/main" id="{9A66E608-93A4-EE46-8880-74A3DCC86EB5}"/>
                    </a:ext>
                  </a:extLst>
                </p:cNvPr>
                <p:cNvPicPr/>
                <p:nvPr/>
              </p:nvPicPr>
              <p:blipFill>
                <a:blip r:embed="rId73"/>
                <a:stretch>
                  <a:fillRect/>
                </a:stretch>
              </p:blipFill>
              <p:spPr>
                <a:xfrm>
                  <a:off x="6630806" y="1163458"/>
                  <a:ext cx="319282"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4" name="墨迹 63">
                  <a:extLst>
                    <a:ext uri="{FF2B5EF4-FFF2-40B4-BE49-F238E27FC236}">
                      <a16:creationId xmlns:a16="http://schemas.microsoft.com/office/drawing/2014/main" id="{4730FBF5-D459-204B-AE9A-7105B64516F9}"/>
                    </a:ext>
                  </a:extLst>
                </p14:cNvPr>
                <p14:cNvContentPartPr/>
                <p14:nvPr/>
              </p14:nvContentPartPr>
              <p14:xfrm>
                <a:off x="6822667" y="1156978"/>
                <a:ext cx="63720" cy="35640"/>
              </p14:xfrm>
            </p:contentPart>
          </mc:Choice>
          <mc:Fallback xmlns="">
            <p:pic>
              <p:nvPicPr>
                <p:cNvPr id="64" name="墨迹 63">
                  <a:extLst>
                    <a:ext uri="{FF2B5EF4-FFF2-40B4-BE49-F238E27FC236}">
                      <a16:creationId xmlns:a16="http://schemas.microsoft.com/office/drawing/2014/main" id="{4730FBF5-D459-204B-AE9A-7105B64516F9}"/>
                    </a:ext>
                  </a:extLst>
                </p:cNvPr>
                <p:cNvPicPr/>
                <p:nvPr/>
              </p:nvPicPr>
              <p:blipFill>
                <a:blip r:embed="rId75"/>
                <a:stretch>
                  <a:fillRect/>
                </a:stretch>
              </p:blipFill>
              <p:spPr>
                <a:xfrm>
                  <a:off x="6807274" y="1141498"/>
                  <a:ext cx="94148"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5" name="墨迹 64">
                  <a:extLst>
                    <a:ext uri="{FF2B5EF4-FFF2-40B4-BE49-F238E27FC236}">
                      <a16:creationId xmlns:a16="http://schemas.microsoft.com/office/drawing/2014/main" id="{65C67F0C-912F-6E44-91F1-74A97AF5EBCC}"/>
                    </a:ext>
                  </a:extLst>
                </p14:cNvPr>
                <p14:cNvContentPartPr/>
                <p14:nvPr/>
              </p14:nvContentPartPr>
              <p14:xfrm>
                <a:off x="6787387" y="1122418"/>
                <a:ext cx="325080" cy="550080"/>
              </p14:xfrm>
            </p:contentPart>
          </mc:Choice>
          <mc:Fallback xmlns="">
            <p:pic>
              <p:nvPicPr>
                <p:cNvPr id="65" name="墨迹 64">
                  <a:extLst>
                    <a:ext uri="{FF2B5EF4-FFF2-40B4-BE49-F238E27FC236}">
                      <a16:creationId xmlns:a16="http://schemas.microsoft.com/office/drawing/2014/main" id="{65C67F0C-912F-6E44-91F1-74A97AF5EBCC}"/>
                    </a:ext>
                  </a:extLst>
                </p:cNvPr>
                <p:cNvPicPr/>
                <p:nvPr/>
              </p:nvPicPr>
              <p:blipFill>
                <a:blip r:embed="rId77"/>
                <a:stretch>
                  <a:fillRect/>
                </a:stretch>
              </p:blipFill>
              <p:spPr>
                <a:xfrm>
                  <a:off x="6771907" y="1106928"/>
                  <a:ext cx="355680" cy="5807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6" name="墨迹 65">
                  <a:extLst>
                    <a:ext uri="{FF2B5EF4-FFF2-40B4-BE49-F238E27FC236}">
                      <a16:creationId xmlns:a16="http://schemas.microsoft.com/office/drawing/2014/main" id="{15E669F9-345A-0646-80AB-D2624B007FA7}"/>
                    </a:ext>
                  </a:extLst>
                </p14:cNvPr>
                <p14:cNvContentPartPr/>
                <p14:nvPr/>
              </p14:nvContentPartPr>
              <p14:xfrm>
                <a:off x="6732307" y="1545058"/>
                <a:ext cx="577440" cy="169560"/>
              </p14:xfrm>
            </p:contentPart>
          </mc:Choice>
          <mc:Fallback xmlns="">
            <p:pic>
              <p:nvPicPr>
                <p:cNvPr id="66" name="墨迹 65">
                  <a:extLst>
                    <a:ext uri="{FF2B5EF4-FFF2-40B4-BE49-F238E27FC236}">
                      <a16:creationId xmlns:a16="http://schemas.microsoft.com/office/drawing/2014/main" id="{15E669F9-345A-0646-80AB-D2624B007FA7}"/>
                    </a:ext>
                  </a:extLst>
                </p:cNvPr>
                <p:cNvPicPr/>
                <p:nvPr/>
              </p:nvPicPr>
              <p:blipFill>
                <a:blip r:embed="rId79"/>
                <a:stretch>
                  <a:fillRect/>
                </a:stretch>
              </p:blipFill>
              <p:spPr>
                <a:xfrm>
                  <a:off x="6716817" y="1529611"/>
                  <a:ext cx="608059" cy="200095"/>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8" name="墨迹 67">
                  <a:extLst>
                    <a:ext uri="{FF2B5EF4-FFF2-40B4-BE49-F238E27FC236}">
                      <a16:creationId xmlns:a16="http://schemas.microsoft.com/office/drawing/2014/main" id="{623B9DC1-A27D-5A4D-AF80-BD23877685B7}"/>
                    </a:ext>
                  </a:extLst>
                </p14:cNvPr>
                <p14:cNvContentPartPr/>
                <p14:nvPr/>
              </p14:nvContentPartPr>
              <p14:xfrm>
                <a:off x="7478587" y="1650898"/>
                <a:ext cx="63720" cy="56880"/>
              </p14:xfrm>
            </p:contentPart>
          </mc:Choice>
          <mc:Fallback xmlns="">
            <p:pic>
              <p:nvPicPr>
                <p:cNvPr id="68" name="墨迹 67">
                  <a:extLst>
                    <a:ext uri="{FF2B5EF4-FFF2-40B4-BE49-F238E27FC236}">
                      <a16:creationId xmlns:a16="http://schemas.microsoft.com/office/drawing/2014/main" id="{623B9DC1-A27D-5A4D-AF80-BD23877685B7}"/>
                    </a:ext>
                  </a:extLst>
                </p:cNvPr>
                <p:cNvPicPr/>
                <p:nvPr/>
              </p:nvPicPr>
              <p:blipFill>
                <a:blip r:embed="rId81"/>
                <a:stretch>
                  <a:fillRect/>
                </a:stretch>
              </p:blipFill>
              <p:spPr>
                <a:xfrm>
                  <a:off x="7463107" y="1635418"/>
                  <a:ext cx="943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9" name="墨迹 68">
                  <a:extLst>
                    <a:ext uri="{FF2B5EF4-FFF2-40B4-BE49-F238E27FC236}">
                      <a16:creationId xmlns:a16="http://schemas.microsoft.com/office/drawing/2014/main" id="{085C2754-79B9-CD44-B4FA-D75C3473D41C}"/>
                    </a:ext>
                  </a:extLst>
                </p14:cNvPr>
                <p14:cNvContentPartPr/>
                <p14:nvPr/>
              </p14:nvContentPartPr>
              <p14:xfrm>
                <a:off x="7605667" y="1065178"/>
                <a:ext cx="78120" cy="92160"/>
              </p14:xfrm>
            </p:contentPart>
          </mc:Choice>
          <mc:Fallback xmlns="">
            <p:pic>
              <p:nvPicPr>
                <p:cNvPr id="69" name="墨迹 68">
                  <a:extLst>
                    <a:ext uri="{FF2B5EF4-FFF2-40B4-BE49-F238E27FC236}">
                      <a16:creationId xmlns:a16="http://schemas.microsoft.com/office/drawing/2014/main" id="{085C2754-79B9-CD44-B4FA-D75C3473D41C}"/>
                    </a:ext>
                  </a:extLst>
                </p:cNvPr>
                <p:cNvPicPr/>
                <p:nvPr/>
              </p:nvPicPr>
              <p:blipFill>
                <a:blip r:embed="rId83"/>
                <a:stretch>
                  <a:fillRect/>
                </a:stretch>
              </p:blipFill>
              <p:spPr>
                <a:xfrm>
                  <a:off x="7590115" y="1049637"/>
                  <a:ext cx="108862" cy="122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0" name="墨迹 69">
                  <a:extLst>
                    <a:ext uri="{FF2B5EF4-FFF2-40B4-BE49-F238E27FC236}">
                      <a16:creationId xmlns:a16="http://schemas.microsoft.com/office/drawing/2014/main" id="{7383A9BD-473F-BE4E-A406-D9F6F390C06F}"/>
                    </a:ext>
                  </a:extLst>
                </p14:cNvPr>
                <p14:cNvContentPartPr/>
                <p14:nvPr/>
              </p14:nvContentPartPr>
              <p14:xfrm>
                <a:off x="7562467" y="1043938"/>
                <a:ext cx="254520" cy="226080"/>
              </p14:xfrm>
            </p:contentPart>
          </mc:Choice>
          <mc:Fallback xmlns="">
            <p:pic>
              <p:nvPicPr>
                <p:cNvPr id="70" name="墨迹 69">
                  <a:extLst>
                    <a:ext uri="{FF2B5EF4-FFF2-40B4-BE49-F238E27FC236}">
                      <a16:creationId xmlns:a16="http://schemas.microsoft.com/office/drawing/2014/main" id="{7383A9BD-473F-BE4E-A406-D9F6F390C06F}"/>
                    </a:ext>
                  </a:extLst>
                </p:cNvPr>
                <p:cNvPicPr/>
                <p:nvPr/>
              </p:nvPicPr>
              <p:blipFill>
                <a:blip r:embed="rId85"/>
                <a:stretch>
                  <a:fillRect/>
                </a:stretch>
              </p:blipFill>
              <p:spPr>
                <a:xfrm>
                  <a:off x="7546965" y="1028458"/>
                  <a:ext cx="285163"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1" name="墨迹 70">
                  <a:extLst>
                    <a:ext uri="{FF2B5EF4-FFF2-40B4-BE49-F238E27FC236}">
                      <a16:creationId xmlns:a16="http://schemas.microsoft.com/office/drawing/2014/main" id="{998D749B-213B-4945-B3EB-34C014CD7812}"/>
                    </a:ext>
                  </a:extLst>
                </p14:cNvPr>
                <p14:cNvContentPartPr/>
                <p14:nvPr/>
              </p14:nvContentPartPr>
              <p14:xfrm>
                <a:off x="7634107" y="1012618"/>
                <a:ext cx="63720" cy="397800"/>
              </p14:xfrm>
            </p:contentPart>
          </mc:Choice>
          <mc:Fallback xmlns="">
            <p:pic>
              <p:nvPicPr>
                <p:cNvPr id="71" name="墨迹 70">
                  <a:extLst>
                    <a:ext uri="{FF2B5EF4-FFF2-40B4-BE49-F238E27FC236}">
                      <a16:creationId xmlns:a16="http://schemas.microsoft.com/office/drawing/2014/main" id="{998D749B-213B-4945-B3EB-34C014CD7812}"/>
                    </a:ext>
                  </a:extLst>
                </p:cNvPr>
                <p:cNvPicPr/>
                <p:nvPr/>
              </p:nvPicPr>
              <p:blipFill>
                <a:blip r:embed="rId87"/>
                <a:stretch>
                  <a:fillRect/>
                </a:stretch>
              </p:blipFill>
              <p:spPr>
                <a:xfrm>
                  <a:off x="7618627" y="997138"/>
                  <a:ext cx="943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2" name="墨迹 71">
                  <a:extLst>
                    <a:ext uri="{FF2B5EF4-FFF2-40B4-BE49-F238E27FC236}">
                      <a16:creationId xmlns:a16="http://schemas.microsoft.com/office/drawing/2014/main" id="{2B94C751-0F25-1942-9CD4-2D17D28FB716}"/>
                    </a:ext>
                  </a:extLst>
                </p14:cNvPr>
                <p14:cNvContentPartPr/>
                <p14:nvPr/>
              </p14:nvContentPartPr>
              <p14:xfrm>
                <a:off x="7591627" y="1136458"/>
                <a:ext cx="444960" cy="569520"/>
              </p14:xfrm>
            </p:contentPart>
          </mc:Choice>
          <mc:Fallback xmlns="">
            <p:pic>
              <p:nvPicPr>
                <p:cNvPr id="72" name="墨迹 71">
                  <a:extLst>
                    <a:ext uri="{FF2B5EF4-FFF2-40B4-BE49-F238E27FC236}">
                      <a16:creationId xmlns:a16="http://schemas.microsoft.com/office/drawing/2014/main" id="{2B94C751-0F25-1942-9CD4-2D17D28FB716}"/>
                    </a:ext>
                  </a:extLst>
                </p:cNvPr>
                <p:cNvPicPr/>
                <p:nvPr/>
              </p:nvPicPr>
              <p:blipFill>
                <a:blip r:embed="rId89"/>
                <a:stretch>
                  <a:fillRect/>
                </a:stretch>
              </p:blipFill>
              <p:spPr>
                <a:xfrm>
                  <a:off x="7576147" y="1120978"/>
                  <a:ext cx="47556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4" name="墨迹 73">
                  <a:extLst>
                    <a:ext uri="{FF2B5EF4-FFF2-40B4-BE49-F238E27FC236}">
                      <a16:creationId xmlns:a16="http://schemas.microsoft.com/office/drawing/2014/main" id="{909B0BC4-8214-3E46-8180-01BCD67923C0}"/>
                    </a:ext>
                  </a:extLst>
                </p14:cNvPr>
                <p14:cNvContentPartPr/>
                <p14:nvPr/>
              </p14:nvContentPartPr>
              <p14:xfrm>
                <a:off x="8036227" y="1079218"/>
                <a:ext cx="169560" cy="99000"/>
              </p14:xfrm>
            </p:contentPart>
          </mc:Choice>
          <mc:Fallback xmlns="">
            <p:pic>
              <p:nvPicPr>
                <p:cNvPr id="74" name="墨迹 73">
                  <a:extLst>
                    <a:ext uri="{FF2B5EF4-FFF2-40B4-BE49-F238E27FC236}">
                      <a16:creationId xmlns:a16="http://schemas.microsoft.com/office/drawing/2014/main" id="{909B0BC4-8214-3E46-8180-01BCD67923C0}"/>
                    </a:ext>
                  </a:extLst>
                </p:cNvPr>
                <p:cNvPicPr/>
                <p:nvPr/>
              </p:nvPicPr>
              <p:blipFill>
                <a:blip r:embed="rId91"/>
                <a:stretch>
                  <a:fillRect/>
                </a:stretch>
              </p:blipFill>
              <p:spPr>
                <a:xfrm>
                  <a:off x="8020780" y="1063738"/>
                  <a:ext cx="200095"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5" name="墨迹 74">
                  <a:extLst>
                    <a:ext uri="{FF2B5EF4-FFF2-40B4-BE49-F238E27FC236}">
                      <a16:creationId xmlns:a16="http://schemas.microsoft.com/office/drawing/2014/main" id="{7EF8277D-BB50-F846-98F2-A29545CEBFC1}"/>
                    </a:ext>
                  </a:extLst>
                </p14:cNvPr>
                <p14:cNvContentPartPr/>
                <p14:nvPr/>
              </p14:nvContentPartPr>
              <p14:xfrm>
                <a:off x="8050267" y="1001818"/>
                <a:ext cx="99000" cy="606960"/>
              </p14:xfrm>
            </p:contentPart>
          </mc:Choice>
          <mc:Fallback xmlns="">
            <p:pic>
              <p:nvPicPr>
                <p:cNvPr id="75" name="墨迹 74">
                  <a:extLst>
                    <a:ext uri="{FF2B5EF4-FFF2-40B4-BE49-F238E27FC236}">
                      <a16:creationId xmlns:a16="http://schemas.microsoft.com/office/drawing/2014/main" id="{7EF8277D-BB50-F846-98F2-A29545CEBFC1}"/>
                    </a:ext>
                  </a:extLst>
                </p:cNvPr>
                <p:cNvPicPr/>
                <p:nvPr/>
              </p:nvPicPr>
              <p:blipFill>
                <a:blip r:embed="rId93"/>
                <a:stretch>
                  <a:fillRect/>
                </a:stretch>
              </p:blipFill>
              <p:spPr>
                <a:xfrm>
                  <a:off x="8034843" y="986347"/>
                  <a:ext cx="129489" cy="637542"/>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6" name="墨迹 75">
                  <a:extLst>
                    <a:ext uri="{FF2B5EF4-FFF2-40B4-BE49-F238E27FC236}">
                      <a16:creationId xmlns:a16="http://schemas.microsoft.com/office/drawing/2014/main" id="{6F69F986-71EE-9146-A542-A92A7384D571}"/>
                    </a:ext>
                  </a:extLst>
                </p14:cNvPr>
                <p14:cNvContentPartPr/>
                <p14:nvPr/>
              </p14:nvContentPartPr>
              <p14:xfrm>
                <a:off x="8226667" y="932698"/>
                <a:ext cx="232560" cy="252720"/>
              </p14:xfrm>
            </p:contentPart>
          </mc:Choice>
          <mc:Fallback xmlns="">
            <p:pic>
              <p:nvPicPr>
                <p:cNvPr id="76" name="墨迹 75">
                  <a:extLst>
                    <a:ext uri="{FF2B5EF4-FFF2-40B4-BE49-F238E27FC236}">
                      <a16:creationId xmlns:a16="http://schemas.microsoft.com/office/drawing/2014/main" id="{6F69F986-71EE-9146-A542-A92A7384D571}"/>
                    </a:ext>
                  </a:extLst>
                </p:cNvPr>
                <p:cNvPicPr/>
                <p:nvPr/>
              </p:nvPicPr>
              <p:blipFill>
                <a:blip r:embed="rId95"/>
                <a:stretch>
                  <a:fillRect/>
                </a:stretch>
              </p:blipFill>
              <p:spPr>
                <a:xfrm>
                  <a:off x="8211187" y="917218"/>
                  <a:ext cx="26316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7" name="墨迹 76">
                  <a:extLst>
                    <a:ext uri="{FF2B5EF4-FFF2-40B4-BE49-F238E27FC236}">
                      <a16:creationId xmlns:a16="http://schemas.microsoft.com/office/drawing/2014/main" id="{759CE2AE-7739-4C49-9F5E-1A8090B6719F}"/>
                    </a:ext>
                  </a:extLst>
                </p14:cNvPr>
                <p14:cNvContentPartPr/>
                <p14:nvPr/>
              </p14:nvContentPartPr>
              <p14:xfrm>
                <a:off x="8233507" y="1057978"/>
                <a:ext cx="42840" cy="590040"/>
              </p14:xfrm>
            </p:contentPart>
          </mc:Choice>
          <mc:Fallback xmlns="">
            <p:pic>
              <p:nvPicPr>
                <p:cNvPr id="77" name="墨迹 76">
                  <a:extLst>
                    <a:ext uri="{FF2B5EF4-FFF2-40B4-BE49-F238E27FC236}">
                      <a16:creationId xmlns:a16="http://schemas.microsoft.com/office/drawing/2014/main" id="{759CE2AE-7739-4C49-9F5E-1A8090B6719F}"/>
                    </a:ext>
                  </a:extLst>
                </p:cNvPr>
                <p:cNvPicPr/>
                <p:nvPr/>
              </p:nvPicPr>
              <p:blipFill>
                <a:blip r:embed="rId97"/>
                <a:stretch>
                  <a:fillRect/>
                </a:stretch>
              </p:blipFill>
              <p:spPr>
                <a:xfrm>
                  <a:off x="8218027" y="1042498"/>
                  <a:ext cx="73440" cy="620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8" name="墨迹 77">
                  <a:extLst>
                    <a:ext uri="{FF2B5EF4-FFF2-40B4-BE49-F238E27FC236}">
                      <a16:creationId xmlns:a16="http://schemas.microsoft.com/office/drawing/2014/main" id="{817F711C-54C5-7949-BEC3-C11587293AE9}"/>
                    </a:ext>
                  </a:extLst>
                </p14:cNvPr>
                <p14:cNvContentPartPr/>
                <p14:nvPr/>
              </p14:nvContentPartPr>
              <p14:xfrm>
                <a:off x="8254747" y="1276858"/>
                <a:ext cx="212040" cy="190800"/>
              </p14:xfrm>
            </p:contentPart>
          </mc:Choice>
          <mc:Fallback xmlns="">
            <p:pic>
              <p:nvPicPr>
                <p:cNvPr id="78" name="墨迹 77">
                  <a:extLst>
                    <a:ext uri="{FF2B5EF4-FFF2-40B4-BE49-F238E27FC236}">
                      <a16:creationId xmlns:a16="http://schemas.microsoft.com/office/drawing/2014/main" id="{817F711C-54C5-7949-BEC3-C11587293AE9}"/>
                    </a:ext>
                  </a:extLst>
                </p:cNvPr>
                <p:cNvPicPr/>
                <p:nvPr/>
              </p:nvPicPr>
              <p:blipFill>
                <a:blip r:embed="rId99"/>
                <a:stretch>
                  <a:fillRect/>
                </a:stretch>
              </p:blipFill>
              <p:spPr>
                <a:xfrm>
                  <a:off x="8239267" y="1261378"/>
                  <a:ext cx="2426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9" name="墨迹 78">
                  <a:extLst>
                    <a:ext uri="{FF2B5EF4-FFF2-40B4-BE49-F238E27FC236}">
                      <a16:creationId xmlns:a16="http://schemas.microsoft.com/office/drawing/2014/main" id="{9B1B9B43-9862-374F-9218-8BD5B7F947E0}"/>
                    </a:ext>
                  </a:extLst>
                </p14:cNvPr>
                <p14:cNvContentPartPr/>
                <p14:nvPr/>
              </p14:nvContentPartPr>
              <p14:xfrm>
                <a:off x="8346547" y="1248778"/>
                <a:ext cx="160920" cy="399240"/>
              </p14:xfrm>
            </p:contentPart>
          </mc:Choice>
          <mc:Fallback xmlns="">
            <p:pic>
              <p:nvPicPr>
                <p:cNvPr id="79" name="墨迹 78">
                  <a:extLst>
                    <a:ext uri="{FF2B5EF4-FFF2-40B4-BE49-F238E27FC236}">
                      <a16:creationId xmlns:a16="http://schemas.microsoft.com/office/drawing/2014/main" id="{9B1B9B43-9862-374F-9218-8BD5B7F947E0}"/>
                    </a:ext>
                  </a:extLst>
                </p:cNvPr>
                <p:cNvPicPr/>
                <p:nvPr/>
              </p:nvPicPr>
              <p:blipFill>
                <a:blip r:embed="rId101"/>
                <a:stretch>
                  <a:fillRect/>
                </a:stretch>
              </p:blipFill>
              <p:spPr>
                <a:xfrm>
                  <a:off x="8331102" y="1233312"/>
                  <a:ext cx="191452" cy="429812"/>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0" name="墨迹 79">
                  <a:extLst>
                    <a:ext uri="{FF2B5EF4-FFF2-40B4-BE49-F238E27FC236}">
                      <a16:creationId xmlns:a16="http://schemas.microsoft.com/office/drawing/2014/main" id="{B7344100-617A-A344-A75D-2D641CE2D9F2}"/>
                    </a:ext>
                  </a:extLst>
                </p14:cNvPr>
                <p14:cNvContentPartPr/>
                <p14:nvPr/>
              </p14:nvContentPartPr>
              <p14:xfrm>
                <a:off x="8642827" y="1057978"/>
                <a:ext cx="49680" cy="106200"/>
              </p14:xfrm>
            </p:contentPart>
          </mc:Choice>
          <mc:Fallback xmlns="">
            <p:pic>
              <p:nvPicPr>
                <p:cNvPr id="80" name="墨迹 79">
                  <a:extLst>
                    <a:ext uri="{FF2B5EF4-FFF2-40B4-BE49-F238E27FC236}">
                      <a16:creationId xmlns:a16="http://schemas.microsoft.com/office/drawing/2014/main" id="{B7344100-617A-A344-A75D-2D641CE2D9F2}"/>
                    </a:ext>
                  </a:extLst>
                </p:cNvPr>
                <p:cNvPicPr/>
                <p:nvPr/>
              </p:nvPicPr>
              <p:blipFill>
                <a:blip r:embed="rId103"/>
                <a:stretch>
                  <a:fillRect/>
                </a:stretch>
              </p:blipFill>
              <p:spPr>
                <a:xfrm>
                  <a:off x="8627347" y="1042498"/>
                  <a:ext cx="802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1" name="墨迹 80">
                  <a:extLst>
                    <a:ext uri="{FF2B5EF4-FFF2-40B4-BE49-F238E27FC236}">
                      <a16:creationId xmlns:a16="http://schemas.microsoft.com/office/drawing/2014/main" id="{AB4A4994-E77B-7741-A707-3BE15114CE10}"/>
                    </a:ext>
                  </a:extLst>
                </p14:cNvPr>
                <p14:cNvContentPartPr/>
                <p14:nvPr/>
              </p14:nvContentPartPr>
              <p14:xfrm>
                <a:off x="8565427" y="1298098"/>
                <a:ext cx="28440" cy="281880"/>
              </p14:xfrm>
            </p:contentPart>
          </mc:Choice>
          <mc:Fallback xmlns="">
            <p:pic>
              <p:nvPicPr>
                <p:cNvPr id="81" name="墨迹 80">
                  <a:extLst>
                    <a:ext uri="{FF2B5EF4-FFF2-40B4-BE49-F238E27FC236}">
                      <a16:creationId xmlns:a16="http://schemas.microsoft.com/office/drawing/2014/main" id="{AB4A4994-E77B-7741-A707-3BE15114CE10}"/>
                    </a:ext>
                  </a:extLst>
                </p:cNvPr>
                <p:cNvPicPr/>
                <p:nvPr/>
              </p:nvPicPr>
              <p:blipFill>
                <a:blip r:embed="rId105"/>
                <a:stretch>
                  <a:fillRect/>
                </a:stretch>
              </p:blipFill>
              <p:spPr>
                <a:xfrm>
                  <a:off x="8549947" y="1282618"/>
                  <a:ext cx="5904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2" name="墨迹 81">
                  <a:extLst>
                    <a:ext uri="{FF2B5EF4-FFF2-40B4-BE49-F238E27FC236}">
                      <a16:creationId xmlns:a16="http://schemas.microsoft.com/office/drawing/2014/main" id="{56B7A9E6-158D-9348-AEF0-23201E9A7213}"/>
                    </a:ext>
                  </a:extLst>
                </p14:cNvPr>
                <p14:cNvContentPartPr/>
                <p14:nvPr/>
              </p14:nvContentPartPr>
              <p14:xfrm>
                <a:off x="8674867" y="976618"/>
                <a:ext cx="273960" cy="194760"/>
              </p14:xfrm>
            </p:contentPart>
          </mc:Choice>
          <mc:Fallback xmlns="">
            <p:pic>
              <p:nvPicPr>
                <p:cNvPr id="82" name="墨迹 81">
                  <a:extLst>
                    <a:ext uri="{FF2B5EF4-FFF2-40B4-BE49-F238E27FC236}">
                      <a16:creationId xmlns:a16="http://schemas.microsoft.com/office/drawing/2014/main" id="{56B7A9E6-158D-9348-AEF0-23201E9A7213}"/>
                    </a:ext>
                  </a:extLst>
                </p:cNvPr>
                <p:cNvPicPr/>
                <p:nvPr/>
              </p:nvPicPr>
              <p:blipFill>
                <a:blip r:embed="rId107"/>
                <a:stretch>
                  <a:fillRect/>
                </a:stretch>
              </p:blipFill>
              <p:spPr>
                <a:xfrm>
                  <a:off x="8659387" y="961138"/>
                  <a:ext cx="3045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3" name="墨迹 82">
                  <a:extLst>
                    <a:ext uri="{FF2B5EF4-FFF2-40B4-BE49-F238E27FC236}">
                      <a16:creationId xmlns:a16="http://schemas.microsoft.com/office/drawing/2014/main" id="{C721624B-23DC-E846-AB66-C7DE503C496E}"/>
                    </a:ext>
                  </a:extLst>
                </p14:cNvPr>
                <p14:cNvContentPartPr/>
                <p14:nvPr/>
              </p14:nvContentPartPr>
              <p14:xfrm>
                <a:off x="8727427" y="1227538"/>
                <a:ext cx="162720" cy="592920"/>
              </p14:xfrm>
            </p:contentPart>
          </mc:Choice>
          <mc:Fallback xmlns="">
            <p:pic>
              <p:nvPicPr>
                <p:cNvPr id="83" name="墨迹 82">
                  <a:extLst>
                    <a:ext uri="{FF2B5EF4-FFF2-40B4-BE49-F238E27FC236}">
                      <a16:creationId xmlns:a16="http://schemas.microsoft.com/office/drawing/2014/main" id="{C721624B-23DC-E846-AB66-C7DE503C496E}"/>
                    </a:ext>
                  </a:extLst>
                </p:cNvPr>
                <p:cNvPicPr/>
                <p:nvPr/>
              </p:nvPicPr>
              <p:blipFill>
                <a:blip r:embed="rId109"/>
                <a:stretch>
                  <a:fillRect/>
                </a:stretch>
              </p:blipFill>
              <p:spPr>
                <a:xfrm>
                  <a:off x="8711947" y="1212067"/>
                  <a:ext cx="193320" cy="623501"/>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4" name="墨迹 83">
                  <a:extLst>
                    <a:ext uri="{FF2B5EF4-FFF2-40B4-BE49-F238E27FC236}">
                      <a16:creationId xmlns:a16="http://schemas.microsoft.com/office/drawing/2014/main" id="{DF974828-FCD3-D948-A8C1-4603F1F08192}"/>
                    </a:ext>
                  </a:extLst>
                </p14:cNvPr>
                <p14:cNvContentPartPr/>
                <p14:nvPr/>
              </p14:nvContentPartPr>
              <p14:xfrm>
                <a:off x="8953147" y="1079218"/>
                <a:ext cx="70920" cy="155520"/>
              </p14:xfrm>
            </p:contentPart>
          </mc:Choice>
          <mc:Fallback xmlns="">
            <p:pic>
              <p:nvPicPr>
                <p:cNvPr id="84" name="墨迹 83">
                  <a:extLst>
                    <a:ext uri="{FF2B5EF4-FFF2-40B4-BE49-F238E27FC236}">
                      <a16:creationId xmlns:a16="http://schemas.microsoft.com/office/drawing/2014/main" id="{DF974828-FCD3-D948-A8C1-4603F1F08192}"/>
                    </a:ext>
                  </a:extLst>
                </p:cNvPr>
                <p:cNvPicPr/>
                <p:nvPr/>
              </p:nvPicPr>
              <p:blipFill>
                <a:blip r:embed="rId111"/>
                <a:stretch>
                  <a:fillRect/>
                </a:stretch>
              </p:blipFill>
              <p:spPr>
                <a:xfrm>
                  <a:off x="8937667" y="1063738"/>
                  <a:ext cx="1015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5" name="墨迹 84">
                  <a:extLst>
                    <a:ext uri="{FF2B5EF4-FFF2-40B4-BE49-F238E27FC236}">
                      <a16:creationId xmlns:a16="http://schemas.microsoft.com/office/drawing/2014/main" id="{570D839E-A7C6-7140-AAC9-A21CC574FF3B}"/>
                    </a:ext>
                  </a:extLst>
                </p14:cNvPr>
                <p14:cNvContentPartPr/>
                <p14:nvPr/>
              </p14:nvContentPartPr>
              <p14:xfrm>
                <a:off x="8953147" y="1276858"/>
                <a:ext cx="14400" cy="303120"/>
              </p14:xfrm>
            </p:contentPart>
          </mc:Choice>
          <mc:Fallback xmlns="">
            <p:pic>
              <p:nvPicPr>
                <p:cNvPr id="85" name="墨迹 84">
                  <a:extLst>
                    <a:ext uri="{FF2B5EF4-FFF2-40B4-BE49-F238E27FC236}">
                      <a16:creationId xmlns:a16="http://schemas.microsoft.com/office/drawing/2014/main" id="{570D839E-A7C6-7140-AAC9-A21CC574FF3B}"/>
                    </a:ext>
                  </a:extLst>
                </p:cNvPr>
                <p:cNvPicPr/>
                <p:nvPr/>
              </p:nvPicPr>
              <p:blipFill>
                <a:blip r:embed="rId113"/>
                <a:stretch>
                  <a:fillRect/>
                </a:stretch>
              </p:blipFill>
              <p:spPr>
                <a:xfrm>
                  <a:off x="8937667" y="1261360"/>
                  <a:ext cx="45000" cy="333756"/>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6" name="墨迹 85">
                  <a:extLst>
                    <a:ext uri="{FF2B5EF4-FFF2-40B4-BE49-F238E27FC236}">
                      <a16:creationId xmlns:a16="http://schemas.microsoft.com/office/drawing/2014/main" id="{4666D305-3989-3346-BB10-D00F44800639}"/>
                    </a:ext>
                  </a:extLst>
                </p14:cNvPr>
                <p14:cNvContentPartPr/>
                <p14:nvPr/>
              </p14:nvContentPartPr>
              <p14:xfrm>
                <a:off x="9044947" y="1114498"/>
                <a:ext cx="219240" cy="92160"/>
              </p14:xfrm>
            </p:contentPart>
          </mc:Choice>
          <mc:Fallback xmlns="">
            <p:pic>
              <p:nvPicPr>
                <p:cNvPr id="86" name="墨迹 85">
                  <a:extLst>
                    <a:ext uri="{FF2B5EF4-FFF2-40B4-BE49-F238E27FC236}">
                      <a16:creationId xmlns:a16="http://schemas.microsoft.com/office/drawing/2014/main" id="{4666D305-3989-3346-BB10-D00F44800639}"/>
                    </a:ext>
                  </a:extLst>
                </p:cNvPr>
                <p:cNvPicPr/>
                <p:nvPr/>
              </p:nvPicPr>
              <p:blipFill>
                <a:blip r:embed="rId115"/>
                <a:stretch>
                  <a:fillRect/>
                </a:stretch>
              </p:blipFill>
              <p:spPr>
                <a:xfrm>
                  <a:off x="9029442" y="1099018"/>
                  <a:ext cx="24989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7" name="墨迹 86">
                  <a:extLst>
                    <a:ext uri="{FF2B5EF4-FFF2-40B4-BE49-F238E27FC236}">
                      <a16:creationId xmlns:a16="http://schemas.microsoft.com/office/drawing/2014/main" id="{FC1C2868-2282-D241-BB4B-F3FF466F5463}"/>
                    </a:ext>
                  </a:extLst>
                </p14:cNvPr>
                <p14:cNvContentPartPr/>
                <p14:nvPr/>
              </p14:nvContentPartPr>
              <p14:xfrm>
                <a:off x="9122707" y="1086418"/>
                <a:ext cx="78120" cy="542880"/>
              </p14:xfrm>
            </p:contentPart>
          </mc:Choice>
          <mc:Fallback xmlns="">
            <p:pic>
              <p:nvPicPr>
                <p:cNvPr id="87" name="墨迹 86">
                  <a:extLst>
                    <a:ext uri="{FF2B5EF4-FFF2-40B4-BE49-F238E27FC236}">
                      <a16:creationId xmlns:a16="http://schemas.microsoft.com/office/drawing/2014/main" id="{FC1C2868-2282-D241-BB4B-F3FF466F5463}"/>
                    </a:ext>
                  </a:extLst>
                </p:cNvPr>
                <p:cNvPicPr/>
                <p:nvPr/>
              </p:nvPicPr>
              <p:blipFill>
                <a:blip r:embed="rId117"/>
                <a:stretch>
                  <a:fillRect/>
                </a:stretch>
              </p:blipFill>
              <p:spPr>
                <a:xfrm>
                  <a:off x="9107227" y="1070938"/>
                  <a:ext cx="108720" cy="573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8" name="墨迹 87">
                  <a:extLst>
                    <a:ext uri="{FF2B5EF4-FFF2-40B4-BE49-F238E27FC236}">
                      <a16:creationId xmlns:a16="http://schemas.microsoft.com/office/drawing/2014/main" id="{57E944B6-6CB7-3947-8520-A9A39003D453}"/>
                    </a:ext>
                  </a:extLst>
                </p14:cNvPr>
                <p14:cNvContentPartPr/>
                <p14:nvPr/>
              </p14:nvContentPartPr>
              <p14:xfrm>
                <a:off x="9136747" y="1234378"/>
                <a:ext cx="155520" cy="441000"/>
              </p14:xfrm>
            </p:contentPart>
          </mc:Choice>
          <mc:Fallback xmlns="">
            <p:pic>
              <p:nvPicPr>
                <p:cNvPr id="88" name="墨迹 87">
                  <a:extLst>
                    <a:ext uri="{FF2B5EF4-FFF2-40B4-BE49-F238E27FC236}">
                      <a16:creationId xmlns:a16="http://schemas.microsoft.com/office/drawing/2014/main" id="{57E944B6-6CB7-3947-8520-A9A39003D453}"/>
                    </a:ext>
                  </a:extLst>
                </p:cNvPr>
                <p:cNvPicPr/>
                <p:nvPr/>
              </p:nvPicPr>
              <p:blipFill>
                <a:blip r:embed="rId119"/>
                <a:stretch>
                  <a:fillRect/>
                </a:stretch>
              </p:blipFill>
              <p:spPr>
                <a:xfrm>
                  <a:off x="9121267" y="1218898"/>
                  <a:ext cx="18612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9" name="墨迹 88">
                  <a:extLst>
                    <a:ext uri="{FF2B5EF4-FFF2-40B4-BE49-F238E27FC236}">
                      <a16:creationId xmlns:a16="http://schemas.microsoft.com/office/drawing/2014/main" id="{36090B30-080D-BB4A-9986-9A44277EC9B6}"/>
                    </a:ext>
                  </a:extLst>
                </p14:cNvPr>
                <p14:cNvContentPartPr/>
                <p14:nvPr/>
              </p14:nvContentPartPr>
              <p14:xfrm>
                <a:off x="9150787" y="1357498"/>
                <a:ext cx="124200" cy="53640"/>
              </p14:xfrm>
            </p:contentPart>
          </mc:Choice>
          <mc:Fallback xmlns="">
            <p:pic>
              <p:nvPicPr>
                <p:cNvPr id="89" name="墨迹 88">
                  <a:extLst>
                    <a:ext uri="{FF2B5EF4-FFF2-40B4-BE49-F238E27FC236}">
                      <a16:creationId xmlns:a16="http://schemas.microsoft.com/office/drawing/2014/main" id="{36090B30-080D-BB4A-9986-9A44277EC9B6}"/>
                    </a:ext>
                  </a:extLst>
                </p:cNvPr>
                <p:cNvPicPr/>
                <p:nvPr/>
              </p:nvPicPr>
              <p:blipFill>
                <a:blip r:embed="rId121"/>
                <a:stretch>
                  <a:fillRect/>
                </a:stretch>
              </p:blipFill>
              <p:spPr>
                <a:xfrm>
                  <a:off x="9135307" y="1342018"/>
                  <a:ext cx="1548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0" name="墨迹 89">
                  <a:extLst>
                    <a:ext uri="{FF2B5EF4-FFF2-40B4-BE49-F238E27FC236}">
                      <a16:creationId xmlns:a16="http://schemas.microsoft.com/office/drawing/2014/main" id="{42948EEA-5310-704A-978F-E489C3678F3D}"/>
                    </a:ext>
                  </a:extLst>
                </p14:cNvPr>
                <p14:cNvContentPartPr/>
                <p14:nvPr/>
              </p14:nvContentPartPr>
              <p14:xfrm>
                <a:off x="9164827" y="1412578"/>
                <a:ext cx="132120" cy="34200"/>
              </p14:xfrm>
            </p:contentPart>
          </mc:Choice>
          <mc:Fallback xmlns="">
            <p:pic>
              <p:nvPicPr>
                <p:cNvPr id="90" name="墨迹 89">
                  <a:extLst>
                    <a:ext uri="{FF2B5EF4-FFF2-40B4-BE49-F238E27FC236}">
                      <a16:creationId xmlns:a16="http://schemas.microsoft.com/office/drawing/2014/main" id="{42948EEA-5310-704A-978F-E489C3678F3D}"/>
                    </a:ext>
                  </a:extLst>
                </p:cNvPr>
                <p:cNvPicPr/>
                <p:nvPr/>
              </p:nvPicPr>
              <p:blipFill>
                <a:blip r:embed="rId123"/>
                <a:stretch>
                  <a:fillRect/>
                </a:stretch>
              </p:blipFill>
              <p:spPr>
                <a:xfrm>
                  <a:off x="9149347" y="1397098"/>
                  <a:ext cx="1627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1" name="墨迹 90">
                  <a:extLst>
                    <a:ext uri="{FF2B5EF4-FFF2-40B4-BE49-F238E27FC236}">
                      <a16:creationId xmlns:a16="http://schemas.microsoft.com/office/drawing/2014/main" id="{F3737173-C78F-734B-9C06-AE5271C4164D}"/>
                    </a:ext>
                  </a:extLst>
                </p14:cNvPr>
                <p14:cNvContentPartPr/>
                <p14:nvPr/>
              </p14:nvContentPartPr>
              <p14:xfrm>
                <a:off x="9144667" y="1509778"/>
                <a:ext cx="112320" cy="27720"/>
              </p14:xfrm>
            </p:contentPart>
          </mc:Choice>
          <mc:Fallback xmlns="">
            <p:pic>
              <p:nvPicPr>
                <p:cNvPr id="91" name="墨迹 90">
                  <a:extLst>
                    <a:ext uri="{FF2B5EF4-FFF2-40B4-BE49-F238E27FC236}">
                      <a16:creationId xmlns:a16="http://schemas.microsoft.com/office/drawing/2014/main" id="{F3737173-C78F-734B-9C06-AE5271C4164D}"/>
                    </a:ext>
                  </a:extLst>
                </p:cNvPr>
                <p:cNvPicPr/>
                <p:nvPr/>
              </p:nvPicPr>
              <p:blipFill>
                <a:blip r:embed="rId125"/>
                <a:stretch>
                  <a:fillRect/>
                </a:stretch>
              </p:blipFill>
              <p:spPr>
                <a:xfrm>
                  <a:off x="9129236" y="1494496"/>
                  <a:ext cx="142822" cy="57928"/>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2" name="墨迹 91">
                  <a:extLst>
                    <a:ext uri="{FF2B5EF4-FFF2-40B4-BE49-F238E27FC236}">
                      <a16:creationId xmlns:a16="http://schemas.microsoft.com/office/drawing/2014/main" id="{D3671A56-E66B-234C-A0BE-F2E25C023537}"/>
                    </a:ext>
                  </a:extLst>
                </p14:cNvPr>
                <p14:cNvContentPartPr/>
                <p14:nvPr/>
              </p14:nvContentPartPr>
              <p14:xfrm>
                <a:off x="9044947" y="1551898"/>
                <a:ext cx="339120" cy="91440"/>
              </p14:xfrm>
            </p:contentPart>
          </mc:Choice>
          <mc:Fallback xmlns="">
            <p:pic>
              <p:nvPicPr>
                <p:cNvPr id="92" name="墨迹 91">
                  <a:extLst>
                    <a:ext uri="{FF2B5EF4-FFF2-40B4-BE49-F238E27FC236}">
                      <a16:creationId xmlns:a16="http://schemas.microsoft.com/office/drawing/2014/main" id="{D3671A56-E66B-234C-A0BE-F2E25C023537}"/>
                    </a:ext>
                  </a:extLst>
                </p:cNvPr>
                <p:cNvPicPr/>
                <p:nvPr/>
              </p:nvPicPr>
              <p:blipFill>
                <a:blip r:embed="rId127"/>
                <a:stretch>
                  <a:fillRect/>
                </a:stretch>
              </p:blipFill>
              <p:spPr>
                <a:xfrm>
                  <a:off x="9029467" y="1536418"/>
                  <a:ext cx="3697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3" name="墨迹 92">
                  <a:extLst>
                    <a:ext uri="{FF2B5EF4-FFF2-40B4-BE49-F238E27FC236}">
                      <a16:creationId xmlns:a16="http://schemas.microsoft.com/office/drawing/2014/main" id="{1E5E723A-856B-EF44-9341-45F882D210FD}"/>
                    </a:ext>
                  </a:extLst>
                </p14:cNvPr>
                <p14:cNvContentPartPr/>
                <p14:nvPr/>
              </p14:nvContentPartPr>
              <p14:xfrm>
                <a:off x="9376507" y="1142938"/>
                <a:ext cx="187560" cy="113400"/>
              </p14:xfrm>
            </p:contentPart>
          </mc:Choice>
          <mc:Fallback xmlns="">
            <p:pic>
              <p:nvPicPr>
                <p:cNvPr id="93" name="墨迹 92">
                  <a:extLst>
                    <a:ext uri="{FF2B5EF4-FFF2-40B4-BE49-F238E27FC236}">
                      <a16:creationId xmlns:a16="http://schemas.microsoft.com/office/drawing/2014/main" id="{1E5E723A-856B-EF44-9341-45F882D210FD}"/>
                    </a:ext>
                  </a:extLst>
                </p:cNvPr>
                <p:cNvPicPr/>
                <p:nvPr/>
              </p:nvPicPr>
              <p:blipFill>
                <a:blip r:embed="rId129"/>
                <a:stretch>
                  <a:fillRect/>
                </a:stretch>
              </p:blipFill>
              <p:spPr>
                <a:xfrm>
                  <a:off x="9361027" y="1127458"/>
                  <a:ext cx="218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4" name="墨迹 93">
                  <a:extLst>
                    <a:ext uri="{FF2B5EF4-FFF2-40B4-BE49-F238E27FC236}">
                      <a16:creationId xmlns:a16="http://schemas.microsoft.com/office/drawing/2014/main" id="{8725F6F1-48A5-044D-B0E4-F8CDF9098BB7}"/>
                    </a:ext>
                  </a:extLst>
                </p14:cNvPr>
                <p14:cNvContentPartPr/>
                <p14:nvPr/>
              </p14:nvContentPartPr>
              <p14:xfrm>
                <a:off x="9362467" y="1072378"/>
                <a:ext cx="155520" cy="557640"/>
              </p14:xfrm>
            </p:contentPart>
          </mc:Choice>
          <mc:Fallback xmlns="">
            <p:pic>
              <p:nvPicPr>
                <p:cNvPr id="94" name="墨迹 93">
                  <a:extLst>
                    <a:ext uri="{FF2B5EF4-FFF2-40B4-BE49-F238E27FC236}">
                      <a16:creationId xmlns:a16="http://schemas.microsoft.com/office/drawing/2014/main" id="{8725F6F1-48A5-044D-B0E4-F8CDF9098BB7}"/>
                    </a:ext>
                  </a:extLst>
                </p:cNvPr>
                <p:cNvPicPr/>
                <p:nvPr/>
              </p:nvPicPr>
              <p:blipFill>
                <a:blip r:embed="rId131"/>
                <a:stretch>
                  <a:fillRect/>
                </a:stretch>
              </p:blipFill>
              <p:spPr>
                <a:xfrm>
                  <a:off x="9346987" y="1056898"/>
                  <a:ext cx="18612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5" name="墨迹 94">
                  <a:extLst>
                    <a:ext uri="{FF2B5EF4-FFF2-40B4-BE49-F238E27FC236}">
                      <a16:creationId xmlns:a16="http://schemas.microsoft.com/office/drawing/2014/main" id="{64B9C32D-4FCF-DB40-B9FE-15BA02395F01}"/>
                    </a:ext>
                  </a:extLst>
                </p14:cNvPr>
                <p14:cNvContentPartPr/>
                <p14:nvPr/>
              </p14:nvContentPartPr>
              <p14:xfrm>
                <a:off x="9658747" y="1001818"/>
                <a:ext cx="49680" cy="21600"/>
              </p14:xfrm>
            </p:contentPart>
          </mc:Choice>
          <mc:Fallback xmlns="">
            <p:pic>
              <p:nvPicPr>
                <p:cNvPr id="95" name="墨迹 94">
                  <a:extLst>
                    <a:ext uri="{FF2B5EF4-FFF2-40B4-BE49-F238E27FC236}">
                      <a16:creationId xmlns:a16="http://schemas.microsoft.com/office/drawing/2014/main" id="{64B9C32D-4FCF-DB40-B9FE-15BA02395F01}"/>
                    </a:ext>
                  </a:extLst>
                </p:cNvPr>
                <p:cNvPicPr/>
                <p:nvPr/>
              </p:nvPicPr>
              <p:blipFill>
                <a:blip r:embed="rId133"/>
                <a:stretch>
                  <a:fillRect/>
                </a:stretch>
              </p:blipFill>
              <p:spPr>
                <a:xfrm>
                  <a:off x="9643267" y="986338"/>
                  <a:ext cx="802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6" name="墨迹 95">
                  <a:extLst>
                    <a:ext uri="{FF2B5EF4-FFF2-40B4-BE49-F238E27FC236}">
                      <a16:creationId xmlns:a16="http://schemas.microsoft.com/office/drawing/2014/main" id="{6DDCE335-8997-2A40-BE50-043DD746F4CA}"/>
                    </a:ext>
                  </a:extLst>
                </p14:cNvPr>
                <p14:cNvContentPartPr/>
                <p14:nvPr/>
              </p14:nvContentPartPr>
              <p14:xfrm>
                <a:off x="9532027" y="1051858"/>
                <a:ext cx="268560" cy="196200"/>
              </p14:xfrm>
            </p:contentPart>
          </mc:Choice>
          <mc:Fallback xmlns="">
            <p:pic>
              <p:nvPicPr>
                <p:cNvPr id="96" name="墨迹 95">
                  <a:extLst>
                    <a:ext uri="{FF2B5EF4-FFF2-40B4-BE49-F238E27FC236}">
                      <a16:creationId xmlns:a16="http://schemas.microsoft.com/office/drawing/2014/main" id="{6DDCE335-8997-2A40-BE50-043DD746F4CA}"/>
                    </a:ext>
                  </a:extLst>
                </p:cNvPr>
                <p:cNvPicPr/>
                <p:nvPr/>
              </p:nvPicPr>
              <p:blipFill>
                <a:blip r:embed="rId135"/>
                <a:stretch>
                  <a:fillRect/>
                </a:stretch>
              </p:blipFill>
              <p:spPr>
                <a:xfrm>
                  <a:off x="9516547" y="1036378"/>
                  <a:ext cx="2991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7" name="墨迹 96">
                  <a:extLst>
                    <a:ext uri="{FF2B5EF4-FFF2-40B4-BE49-F238E27FC236}">
                      <a16:creationId xmlns:a16="http://schemas.microsoft.com/office/drawing/2014/main" id="{2B7A205B-D78F-BD4A-A4B4-5A2C98E87FA7}"/>
                    </a:ext>
                  </a:extLst>
                </p14:cNvPr>
                <p14:cNvContentPartPr/>
                <p14:nvPr/>
              </p14:nvContentPartPr>
              <p14:xfrm>
                <a:off x="9609427" y="1227538"/>
                <a:ext cx="35640" cy="106200"/>
              </p14:xfrm>
            </p:contentPart>
          </mc:Choice>
          <mc:Fallback xmlns="">
            <p:pic>
              <p:nvPicPr>
                <p:cNvPr id="97" name="墨迹 96">
                  <a:extLst>
                    <a:ext uri="{FF2B5EF4-FFF2-40B4-BE49-F238E27FC236}">
                      <a16:creationId xmlns:a16="http://schemas.microsoft.com/office/drawing/2014/main" id="{2B7A205B-D78F-BD4A-A4B4-5A2C98E87FA7}"/>
                    </a:ext>
                  </a:extLst>
                </p:cNvPr>
                <p:cNvPicPr/>
                <p:nvPr/>
              </p:nvPicPr>
              <p:blipFill>
                <a:blip r:embed="rId137"/>
                <a:stretch>
                  <a:fillRect/>
                </a:stretch>
              </p:blipFill>
              <p:spPr>
                <a:xfrm>
                  <a:off x="9593947" y="1212058"/>
                  <a:ext cx="662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8" name="墨迹 97">
                  <a:extLst>
                    <a:ext uri="{FF2B5EF4-FFF2-40B4-BE49-F238E27FC236}">
                      <a16:creationId xmlns:a16="http://schemas.microsoft.com/office/drawing/2014/main" id="{45860AFD-5F07-E642-A348-6DEBD250DBC4}"/>
                    </a:ext>
                  </a:extLst>
                </p14:cNvPr>
                <p14:cNvContentPartPr/>
                <p14:nvPr/>
              </p14:nvContentPartPr>
              <p14:xfrm>
                <a:off x="9722467" y="1192258"/>
                <a:ext cx="63720" cy="70920"/>
              </p14:xfrm>
            </p:contentPart>
          </mc:Choice>
          <mc:Fallback xmlns="">
            <p:pic>
              <p:nvPicPr>
                <p:cNvPr id="98" name="墨迹 97">
                  <a:extLst>
                    <a:ext uri="{FF2B5EF4-FFF2-40B4-BE49-F238E27FC236}">
                      <a16:creationId xmlns:a16="http://schemas.microsoft.com/office/drawing/2014/main" id="{45860AFD-5F07-E642-A348-6DEBD250DBC4}"/>
                    </a:ext>
                  </a:extLst>
                </p:cNvPr>
                <p:cNvPicPr/>
                <p:nvPr/>
              </p:nvPicPr>
              <p:blipFill>
                <a:blip r:embed="rId139"/>
                <a:stretch>
                  <a:fillRect/>
                </a:stretch>
              </p:blipFill>
              <p:spPr>
                <a:xfrm>
                  <a:off x="9707074" y="1176778"/>
                  <a:ext cx="94148"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9" name="墨迹 98">
                  <a:extLst>
                    <a:ext uri="{FF2B5EF4-FFF2-40B4-BE49-F238E27FC236}">
                      <a16:creationId xmlns:a16="http://schemas.microsoft.com/office/drawing/2014/main" id="{367230E6-C8EC-FD45-81A0-1BB6E1CAB958}"/>
                    </a:ext>
                  </a:extLst>
                </p14:cNvPr>
                <p14:cNvContentPartPr/>
                <p14:nvPr/>
              </p14:nvContentPartPr>
              <p14:xfrm>
                <a:off x="9609427" y="1312138"/>
                <a:ext cx="303840" cy="246600"/>
              </p14:xfrm>
            </p:contentPart>
          </mc:Choice>
          <mc:Fallback xmlns="">
            <p:pic>
              <p:nvPicPr>
                <p:cNvPr id="99" name="墨迹 98">
                  <a:extLst>
                    <a:ext uri="{FF2B5EF4-FFF2-40B4-BE49-F238E27FC236}">
                      <a16:creationId xmlns:a16="http://schemas.microsoft.com/office/drawing/2014/main" id="{367230E6-C8EC-FD45-81A0-1BB6E1CAB958}"/>
                    </a:ext>
                  </a:extLst>
                </p:cNvPr>
                <p:cNvPicPr/>
                <p:nvPr/>
              </p:nvPicPr>
              <p:blipFill>
                <a:blip r:embed="rId141"/>
                <a:stretch>
                  <a:fillRect/>
                </a:stretch>
              </p:blipFill>
              <p:spPr>
                <a:xfrm>
                  <a:off x="9593929" y="1296635"/>
                  <a:ext cx="334476" cy="277245"/>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0" name="墨迹 99">
                  <a:extLst>
                    <a:ext uri="{FF2B5EF4-FFF2-40B4-BE49-F238E27FC236}">
                      <a16:creationId xmlns:a16="http://schemas.microsoft.com/office/drawing/2014/main" id="{323D98F7-CC6B-2C4D-BC7F-DE9905F0E025}"/>
                    </a:ext>
                  </a:extLst>
                </p14:cNvPr>
                <p14:cNvContentPartPr/>
                <p14:nvPr/>
              </p14:nvContentPartPr>
              <p14:xfrm>
                <a:off x="9955387" y="1079218"/>
                <a:ext cx="176760" cy="92160"/>
              </p14:xfrm>
            </p:contentPart>
          </mc:Choice>
          <mc:Fallback xmlns="">
            <p:pic>
              <p:nvPicPr>
                <p:cNvPr id="100" name="墨迹 99">
                  <a:extLst>
                    <a:ext uri="{FF2B5EF4-FFF2-40B4-BE49-F238E27FC236}">
                      <a16:creationId xmlns:a16="http://schemas.microsoft.com/office/drawing/2014/main" id="{323D98F7-CC6B-2C4D-BC7F-DE9905F0E025}"/>
                    </a:ext>
                  </a:extLst>
                </p:cNvPr>
                <p:cNvPicPr/>
                <p:nvPr/>
              </p:nvPicPr>
              <p:blipFill>
                <a:blip r:embed="rId143"/>
                <a:stretch>
                  <a:fillRect/>
                </a:stretch>
              </p:blipFill>
              <p:spPr>
                <a:xfrm>
                  <a:off x="9939907" y="1063738"/>
                  <a:ext cx="2073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1" name="墨迹 100">
                  <a:extLst>
                    <a:ext uri="{FF2B5EF4-FFF2-40B4-BE49-F238E27FC236}">
                      <a16:creationId xmlns:a16="http://schemas.microsoft.com/office/drawing/2014/main" id="{56103495-6B00-3D4F-9C01-368F8E2D7CF7}"/>
                    </a:ext>
                  </a:extLst>
                </p14:cNvPr>
                <p14:cNvContentPartPr/>
                <p14:nvPr/>
              </p14:nvContentPartPr>
              <p14:xfrm>
                <a:off x="9920107" y="980578"/>
                <a:ext cx="148680" cy="592920"/>
              </p14:xfrm>
            </p:contentPart>
          </mc:Choice>
          <mc:Fallback xmlns="">
            <p:pic>
              <p:nvPicPr>
                <p:cNvPr id="101" name="墨迹 100">
                  <a:extLst>
                    <a:ext uri="{FF2B5EF4-FFF2-40B4-BE49-F238E27FC236}">
                      <a16:creationId xmlns:a16="http://schemas.microsoft.com/office/drawing/2014/main" id="{56103495-6B00-3D4F-9C01-368F8E2D7CF7}"/>
                    </a:ext>
                  </a:extLst>
                </p:cNvPr>
                <p:cNvPicPr/>
                <p:nvPr/>
              </p:nvPicPr>
              <p:blipFill>
                <a:blip r:embed="rId145"/>
                <a:stretch>
                  <a:fillRect/>
                </a:stretch>
              </p:blipFill>
              <p:spPr>
                <a:xfrm>
                  <a:off x="9904627" y="965107"/>
                  <a:ext cx="179280" cy="623501"/>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2" name="墨迹 101">
                  <a:extLst>
                    <a:ext uri="{FF2B5EF4-FFF2-40B4-BE49-F238E27FC236}">
                      <a16:creationId xmlns:a16="http://schemas.microsoft.com/office/drawing/2014/main" id="{3DEC85E8-DE95-A147-956F-5FAF621D86DE}"/>
                    </a:ext>
                  </a:extLst>
                </p14:cNvPr>
                <p14:cNvContentPartPr/>
                <p14:nvPr/>
              </p14:nvContentPartPr>
              <p14:xfrm>
                <a:off x="10201987" y="952498"/>
                <a:ext cx="180720" cy="168840"/>
              </p14:xfrm>
            </p:contentPart>
          </mc:Choice>
          <mc:Fallback xmlns="">
            <p:pic>
              <p:nvPicPr>
                <p:cNvPr id="102" name="墨迹 101">
                  <a:extLst>
                    <a:ext uri="{FF2B5EF4-FFF2-40B4-BE49-F238E27FC236}">
                      <a16:creationId xmlns:a16="http://schemas.microsoft.com/office/drawing/2014/main" id="{3DEC85E8-DE95-A147-956F-5FAF621D86DE}"/>
                    </a:ext>
                  </a:extLst>
                </p:cNvPr>
                <p:cNvPicPr/>
                <p:nvPr/>
              </p:nvPicPr>
              <p:blipFill>
                <a:blip r:embed="rId147"/>
                <a:stretch>
                  <a:fillRect/>
                </a:stretch>
              </p:blipFill>
              <p:spPr>
                <a:xfrm>
                  <a:off x="10186507" y="937018"/>
                  <a:ext cx="2113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3" name="墨迹 102">
                  <a:extLst>
                    <a:ext uri="{FF2B5EF4-FFF2-40B4-BE49-F238E27FC236}">
                      <a16:creationId xmlns:a16="http://schemas.microsoft.com/office/drawing/2014/main" id="{0485F19B-C08D-C04D-835A-19412DDC01E3}"/>
                    </a:ext>
                  </a:extLst>
                </p14:cNvPr>
                <p14:cNvContentPartPr/>
                <p14:nvPr/>
              </p14:nvContentPartPr>
              <p14:xfrm>
                <a:off x="10103347" y="1043938"/>
                <a:ext cx="99000" cy="619560"/>
              </p14:xfrm>
            </p:contentPart>
          </mc:Choice>
          <mc:Fallback xmlns="">
            <p:pic>
              <p:nvPicPr>
                <p:cNvPr id="103" name="墨迹 102">
                  <a:extLst>
                    <a:ext uri="{FF2B5EF4-FFF2-40B4-BE49-F238E27FC236}">
                      <a16:creationId xmlns:a16="http://schemas.microsoft.com/office/drawing/2014/main" id="{0485F19B-C08D-C04D-835A-19412DDC01E3}"/>
                    </a:ext>
                  </a:extLst>
                </p:cNvPr>
                <p:cNvPicPr/>
                <p:nvPr/>
              </p:nvPicPr>
              <p:blipFill>
                <a:blip r:embed="rId149"/>
                <a:stretch>
                  <a:fillRect/>
                </a:stretch>
              </p:blipFill>
              <p:spPr>
                <a:xfrm>
                  <a:off x="10087867" y="1028458"/>
                  <a:ext cx="129600" cy="6501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4" name="墨迹 103">
                  <a:extLst>
                    <a:ext uri="{FF2B5EF4-FFF2-40B4-BE49-F238E27FC236}">
                      <a16:creationId xmlns:a16="http://schemas.microsoft.com/office/drawing/2014/main" id="{8A3E5A9A-926D-2348-BE1C-D44CEBA62962}"/>
                    </a:ext>
                  </a:extLst>
                </p14:cNvPr>
                <p14:cNvContentPartPr/>
                <p14:nvPr/>
              </p14:nvContentPartPr>
              <p14:xfrm>
                <a:off x="10230427" y="1220338"/>
                <a:ext cx="190800" cy="148680"/>
              </p14:xfrm>
            </p:contentPart>
          </mc:Choice>
          <mc:Fallback xmlns="">
            <p:pic>
              <p:nvPicPr>
                <p:cNvPr id="104" name="墨迹 103">
                  <a:extLst>
                    <a:ext uri="{FF2B5EF4-FFF2-40B4-BE49-F238E27FC236}">
                      <a16:creationId xmlns:a16="http://schemas.microsoft.com/office/drawing/2014/main" id="{8A3E5A9A-926D-2348-BE1C-D44CEBA62962}"/>
                    </a:ext>
                  </a:extLst>
                </p:cNvPr>
                <p:cNvPicPr/>
                <p:nvPr/>
              </p:nvPicPr>
              <p:blipFill>
                <a:blip r:embed="rId151"/>
                <a:stretch>
                  <a:fillRect/>
                </a:stretch>
              </p:blipFill>
              <p:spPr>
                <a:xfrm>
                  <a:off x="10214976" y="1204820"/>
                  <a:ext cx="221342" cy="179354"/>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5" name="墨迹 104">
                  <a:extLst>
                    <a:ext uri="{FF2B5EF4-FFF2-40B4-BE49-F238E27FC236}">
                      <a16:creationId xmlns:a16="http://schemas.microsoft.com/office/drawing/2014/main" id="{477DAC82-F605-3842-BD8F-ADEA5502D798}"/>
                    </a:ext>
                  </a:extLst>
                </p14:cNvPr>
                <p14:cNvContentPartPr/>
                <p14:nvPr/>
              </p14:nvContentPartPr>
              <p14:xfrm>
                <a:off x="10195867" y="1234378"/>
                <a:ext cx="274680" cy="296640"/>
              </p14:xfrm>
            </p:contentPart>
          </mc:Choice>
          <mc:Fallback xmlns="">
            <p:pic>
              <p:nvPicPr>
                <p:cNvPr id="105" name="墨迹 104">
                  <a:extLst>
                    <a:ext uri="{FF2B5EF4-FFF2-40B4-BE49-F238E27FC236}">
                      <a16:creationId xmlns:a16="http://schemas.microsoft.com/office/drawing/2014/main" id="{477DAC82-F605-3842-BD8F-ADEA5502D798}"/>
                    </a:ext>
                  </a:extLst>
                </p:cNvPr>
                <p:cNvPicPr/>
                <p:nvPr/>
              </p:nvPicPr>
              <p:blipFill>
                <a:blip r:embed="rId153"/>
                <a:stretch>
                  <a:fillRect/>
                </a:stretch>
              </p:blipFill>
              <p:spPr>
                <a:xfrm>
                  <a:off x="10180387" y="1218898"/>
                  <a:ext cx="3052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7" name="墨迹 106">
                  <a:extLst>
                    <a:ext uri="{FF2B5EF4-FFF2-40B4-BE49-F238E27FC236}">
                      <a16:creationId xmlns:a16="http://schemas.microsoft.com/office/drawing/2014/main" id="{8A32AC0F-ECA6-8C48-A29D-AA0E823CE3D5}"/>
                    </a:ext>
                  </a:extLst>
                </p14:cNvPr>
                <p14:cNvContentPartPr/>
                <p14:nvPr/>
              </p14:nvContentPartPr>
              <p14:xfrm>
                <a:off x="4671307" y="2116378"/>
                <a:ext cx="273240" cy="273960"/>
              </p14:xfrm>
            </p:contentPart>
          </mc:Choice>
          <mc:Fallback xmlns="">
            <p:pic>
              <p:nvPicPr>
                <p:cNvPr id="107" name="墨迹 106">
                  <a:extLst>
                    <a:ext uri="{FF2B5EF4-FFF2-40B4-BE49-F238E27FC236}">
                      <a16:creationId xmlns:a16="http://schemas.microsoft.com/office/drawing/2014/main" id="{8A32AC0F-ECA6-8C48-A29D-AA0E823CE3D5}"/>
                    </a:ext>
                  </a:extLst>
                </p:cNvPr>
                <p:cNvPicPr/>
                <p:nvPr/>
              </p:nvPicPr>
              <p:blipFill>
                <a:blip r:embed="rId155"/>
                <a:stretch>
                  <a:fillRect/>
                </a:stretch>
              </p:blipFill>
              <p:spPr>
                <a:xfrm>
                  <a:off x="4655827" y="2100898"/>
                  <a:ext cx="3038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8" name="墨迹 107">
                  <a:extLst>
                    <a:ext uri="{FF2B5EF4-FFF2-40B4-BE49-F238E27FC236}">
                      <a16:creationId xmlns:a16="http://schemas.microsoft.com/office/drawing/2014/main" id="{4937FCF7-64C3-3644-B6AC-9244D8CE75FD}"/>
                    </a:ext>
                  </a:extLst>
                </p14:cNvPr>
                <p14:cNvContentPartPr/>
                <p14:nvPr/>
              </p14:nvContentPartPr>
              <p14:xfrm>
                <a:off x="4762387" y="2116378"/>
                <a:ext cx="303840" cy="536760"/>
              </p14:xfrm>
            </p:contentPart>
          </mc:Choice>
          <mc:Fallback xmlns="">
            <p:pic>
              <p:nvPicPr>
                <p:cNvPr id="108" name="墨迹 107">
                  <a:extLst>
                    <a:ext uri="{FF2B5EF4-FFF2-40B4-BE49-F238E27FC236}">
                      <a16:creationId xmlns:a16="http://schemas.microsoft.com/office/drawing/2014/main" id="{4937FCF7-64C3-3644-B6AC-9244D8CE75FD}"/>
                    </a:ext>
                  </a:extLst>
                </p:cNvPr>
                <p:cNvPicPr/>
                <p:nvPr/>
              </p:nvPicPr>
              <p:blipFill>
                <a:blip r:embed="rId157"/>
                <a:stretch>
                  <a:fillRect/>
                </a:stretch>
              </p:blipFill>
              <p:spPr>
                <a:xfrm>
                  <a:off x="4746907" y="2100888"/>
                  <a:ext cx="334440" cy="567381"/>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9" name="墨迹 108">
                  <a:extLst>
                    <a:ext uri="{FF2B5EF4-FFF2-40B4-BE49-F238E27FC236}">
                      <a16:creationId xmlns:a16="http://schemas.microsoft.com/office/drawing/2014/main" id="{61DC79AB-CF89-D84B-A8D9-07A27F47DBD5}"/>
                    </a:ext>
                  </a:extLst>
                </p14:cNvPr>
                <p14:cNvContentPartPr/>
                <p14:nvPr/>
              </p14:nvContentPartPr>
              <p14:xfrm>
                <a:off x="4896307" y="2455138"/>
                <a:ext cx="282600" cy="134280"/>
              </p14:xfrm>
            </p:contentPart>
          </mc:Choice>
          <mc:Fallback xmlns="">
            <p:pic>
              <p:nvPicPr>
                <p:cNvPr id="109" name="墨迹 108">
                  <a:extLst>
                    <a:ext uri="{FF2B5EF4-FFF2-40B4-BE49-F238E27FC236}">
                      <a16:creationId xmlns:a16="http://schemas.microsoft.com/office/drawing/2014/main" id="{61DC79AB-CF89-D84B-A8D9-07A27F47DBD5}"/>
                    </a:ext>
                  </a:extLst>
                </p:cNvPr>
                <p:cNvPicPr/>
                <p:nvPr/>
              </p:nvPicPr>
              <p:blipFill>
                <a:blip r:embed="rId159"/>
                <a:stretch>
                  <a:fillRect/>
                </a:stretch>
              </p:blipFill>
              <p:spPr>
                <a:xfrm>
                  <a:off x="4880827" y="2439658"/>
                  <a:ext cx="3132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0" name="墨迹 109">
                  <a:extLst>
                    <a:ext uri="{FF2B5EF4-FFF2-40B4-BE49-F238E27FC236}">
                      <a16:creationId xmlns:a16="http://schemas.microsoft.com/office/drawing/2014/main" id="{8B1D755F-FF4C-7F4F-9C23-895C3B222F96}"/>
                    </a:ext>
                  </a:extLst>
                </p14:cNvPr>
                <p14:cNvContentPartPr/>
                <p14:nvPr/>
              </p14:nvContentPartPr>
              <p14:xfrm>
                <a:off x="5235067" y="2194138"/>
                <a:ext cx="92160" cy="63720"/>
              </p14:xfrm>
            </p:contentPart>
          </mc:Choice>
          <mc:Fallback xmlns="">
            <p:pic>
              <p:nvPicPr>
                <p:cNvPr id="110" name="墨迹 109">
                  <a:extLst>
                    <a:ext uri="{FF2B5EF4-FFF2-40B4-BE49-F238E27FC236}">
                      <a16:creationId xmlns:a16="http://schemas.microsoft.com/office/drawing/2014/main" id="{8B1D755F-FF4C-7F4F-9C23-895C3B222F96}"/>
                    </a:ext>
                  </a:extLst>
                </p:cNvPr>
                <p:cNvPicPr/>
                <p:nvPr/>
              </p:nvPicPr>
              <p:blipFill>
                <a:blip r:embed="rId161"/>
                <a:stretch>
                  <a:fillRect/>
                </a:stretch>
              </p:blipFill>
              <p:spPr>
                <a:xfrm>
                  <a:off x="5219587" y="2178745"/>
                  <a:ext cx="122760" cy="94148"/>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1" name="墨迹 110">
                  <a:extLst>
                    <a:ext uri="{FF2B5EF4-FFF2-40B4-BE49-F238E27FC236}">
                      <a16:creationId xmlns:a16="http://schemas.microsoft.com/office/drawing/2014/main" id="{6F993B7E-33F6-BD40-8FDA-BC41ED0046DC}"/>
                    </a:ext>
                  </a:extLst>
                </p14:cNvPr>
                <p14:cNvContentPartPr/>
                <p14:nvPr/>
              </p14:nvContentPartPr>
              <p14:xfrm>
                <a:off x="5207707" y="2109538"/>
                <a:ext cx="119520" cy="508320"/>
              </p14:xfrm>
            </p:contentPart>
          </mc:Choice>
          <mc:Fallback xmlns="">
            <p:pic>
              <p:nvPicPr>
                <p:cNvPr id="111" name="墨迹 110">
                  <a:extLst>
                    <a:ext uri="{FF2B5EF4-FFF2-40B4-BE49-F238E27FC236}">
                      <a16:creationId xmlns:a16="http://schemas.microsoft.com/office/drawing/2014/main" id="{6F993B7E-33F6-BD40-8FDA-BC41ED0046DC}"/>
                    </a:ext>
                  </a:extLst>
                </p:cNvPr>
                <p:cNvPicPr/>
                <p:nvPr/>
              </p:nvPicPr>
              <p:blipFill>
                <a:blip r:embed="rId163"/>
                <a:stretch>
                  <a:fillRect/>
                </a:stretch>
              </p:blipFill>
              <p:spPr>
                <a:xfrm>
                  <a:off x="5192227" y="2094058"/>
                  <a:ext cx="150120" cy="5389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墨迹 111">
                  <a:extLst>
                    <a:ext uri="{FF2B5EF4-FFF2-40B4-BE49-F238E27FC236}">
                      <a16:creationId xmlns:a16="http://schemas.microsoft.com/office/drawing/2014/main" id="{433E660F-B57C-C04F-A9A3-4835C11D2104}"/>
                    </a:ext>
                  </a:extLst>
                </p14:cNvPr>
                <p14:cNvContentPartPr/>
                <p14:nvPr/>
              </p14:nvContentPartPr>
              <p14:xfrm>
                <a:off x="5408227" y="1996498"/>
                <a:ext cx="215280" cy="247320"/>
              </p14:xfrm>
            </p:contentPart>
          </mc:Choice>
          <mc:Fallback xmlns="">
            <p:pic>
              <p:nvPicPr>
                <p:cNvPr id="112" name="墨迹 111">
                  <a:extLst>
                    <a:ext uri="{FF2B5EF4-FFF2-40B4-BE49-F238E27FC236}">
                      <a16:creationId xmlns:a16="http://schemas.microsoft.com/office/drawing/2014/main" id="{433E660F-B57C-C04F-A9A3-4835C11D2104}"/>
                    </a:ext>
                  </a:extLst>
                </p:cNvPr>
                <p:cNvPicPr/>
                <p:nvPr/>
              </p:nvPicPr>
              <p:blipFill>
                <a:blip r:embed="rId165"/>
                <a:stretch>
                  <a:fillRect/>
                </a:stretch>
              </p:blipFill>
              <p:spPr>
                <a:xfrm>
                  <a:off x="5392721" y="1981018"/>
                  <a:ext cx="245931"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3" name="墨迹 112">
                  <a:extLst>
                    <a:ext uri="{FF2B5EF4-FFF2-40B4-BE49-F238E27FC236}">
                      <a16:creationId xmlns:a16="http://schemas.microsoft.com/office/drawing/2014/main" id="{BA95C0FA-6E0C-1442-B6BF-C3DEC2748391}"/>
                    </a:ext>
                  </a:extLst>
                </p14:cNvPr>
                <p14:cNvContentPartPr/>
                <p14:nvPr/>
              </p14:nvContentPartPr>
              <p14:xfrm>
                <a:off x="5348107" y="2095498"/>
                <a:ext cx="63720" cy="618120"/>
              </p14:xfrm>
            </p:contentPart>
          </mc:Choice>
          <mc:Fallback xmlns="">
            <p:pic>
              <p:nvPicPr>
                <p:cNvPr id="113" name="墨迹 112">
                  <a:extLst>
                    <a:ext uri="{FF2B5EF4-FFF2-40B4-BE49-F238E27FC236}">
                      <a16:creationId xmlns:a16="http://schemas.microsoft.com/office/drawing/2014/main" id="{BA95C0FA-6E0C-1442-B6BF-C3DEC2748391}"/>
                    </a:ext>
                  </a:extLst>
                </p:cNvPr>
                <p:cNvPicPr/>
                <p:nvPr/>
              </p:nvPicPr>
              <p:blipFill>
                <a:blip r:embed="rId167"/>
                <a:stretch>
                  <a:fillRect/>
                </a:stretch>
              </p:blipFill>
              <p:spPr>
                <a:xfrm>
                  <a:off x="5332627" y="2080018"/>
                  <a:ext cx="94320" cy="648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4" name="墨迹 113">
                  <a:extLst>
                    <a:ext uri="{FF2B5EF4-FFF2-40B4-BE49-F238E27FC236}">
                      <a16:creationId xmlns:a16="http://schemas.microsoft.com/office/drawing/2014/main" id="{507DC844-A8F5-C443-B2B4-DD1D759437A7}"/>
                    </a:ext>
                  </a:extLst>
                </p14:cNvPr>
                <p14:cNvContentPartPr/>
                <p14:nvPr/>
              </p14:nvContentPartPr>
              <p14:xfrm>
                <a:off x="5390227" y="2285938"/>
                <a:ext cx="204840" cy="183960"/>
              </p14:xfrm>
            </p:contentPart>
          </mc:Choice>
          <mc:Fallback xmlns="">
            <p:pic>
              <p:nvPicPr>
                <p:cNvPr id="114" name="墨迹 113">
                  <a:extLst>
                    <a:ext uri="{FF2B5EF4-FFF2-40B4-BE49-F238E27FC236}">
                      <a16:creationId xmlns:a16="http://schemas.microsoft.com/office/drawing/2014/main" id="{507DC844-A8F5-C443-B2B4-DD1D759437A7}"/>
                    </a:ext>
                  </a:extLst>
                </p:cNvPr>
                <p:cNvPicPr/>
                <p:nvPr/>
              </p:nvPicPr>
              <p:blipFill>
                <a:blip r:embed="rId169"/>
                <a:stretch>
                  <a:fillRect/>
                </a:stretch>
              </p:blipFill>
              <p:spPr>
                <a:xfrm>
                  <a:off x="5374747" y="2270458"/>
                  <a:ext cx="2354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5" name="墨迹 114">
                  <a:extLst>
                    <a:ext uri="{FF2B5EF4-FFF2-40B4-BE49-F238E27FC236}">
                      <a16:creationId xmlns:a16="http://schemas.microsoft.com/office/drawing/2014/main" id="{2CB82E6A-FFF4-664F-A8AC-04B81CE71B83}"/>
                    </a:ext>
                  </a:extLst>
                </p14:cNvPr>
                <p14:cNvContentPartPr/>
                <p14:nvPr/>
              </p14:nvContentPartPr>
              <p14:xfrm>
                <a:off x="5474827" y="2306818"/>
                <a:ext cx="127440" cy="331920"/>
              </p14:xfrm>
            </p:contentPart>
          </mc:Choice>
          <mc:Fallback xmlns="">
            <p:pic>
              <p:nvPicPr>
                <p:cNvPr id="115" name="墨迹 114">
                  <a:extLst>
                    <a:ext uri="{FF2B5EF4-FFF2-40B4-BE49-F238E27FC236}">
                      <a16:creationId xmlns:a16="http://schemas.microsoft.com/office/drawing/2014/main" id="{2CB82E6A-FFF4-664F-A8AC-04B81CE71B83}"/>
                    </a:ext>
                  </a:extLst>
                </p:cNvPr>
                <p:cNvPicPr/>
                <p:nvPr/>
              </p:nvPicPr>
              <p:blipFill>
                <a:blip r:embed="rId171"/>
                <a:stretch>
                  <a:fillRect/>
                </a:stretch>
              </p:blipFill>
              <p:spPr>
                <a:xfrm>
                  <a:off x="5459347" y="2291338"/>
                  <a:ext cx="15804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6" name="墨迹 115">
                  <a:extLst>
                    <a:ext uri="{FF2B5EF4-FFF2-40B4-BE49-F238E27FC236}">
                      <a16:creationId xmlns:a16="http://schemas.microsoft.com/office/drawing/2014/main" id="{A37158AC-EE6D-8F40-ACDF-54996FD59A7D}"/>
                    </a:ext>
                  </a:extLst>
                </p14:cNvPr>
                <p14:cNvContentPartPr/>
                <p14:nvPr/>
              </p14:nvContentPartPr>
              <p14:xfrm>
                <a:off x="5764267" y="2081098"/>
                <a:ext cx="99000" cy="35640"/>
              </p14:xfrm>
            </p:contentPart>
          </mc:Choice>
          <mc:Fallback xmlns="">
            <p:pic>
              <p:nvPicPr>
                <p:cNvPr id="116" name="墨迹 115">
                  <a:extLst>
                    <a:ext uri="{FF2B5EF4-FFF2-40B4-BE49-F238E27FC236}">
                      <a16:creationId xmlns:a16="http://schemas.microsoft.com/office/drawing/2014/main" id="{A37158AC-EE6D-8F40-ACDF-54996FD59A7D}"/>
                    </a:ext>
                  </a:extLst>
                </p:cNvPr>
                <p:cNvPicPr/>
                <p:nvPr/>
              </p:nvPicPr>
              <p:blipFill>
                <a:blip r:embed="rId173"/>
                <a:stretch>
                  <a:fillRect/>
                </a:stretch>
              </p:blipFill>
              <p:spPr>
                <a:xfrm>
                  <a:off x="5748843" y="2065618"/>
                  <a:ext cx="129489"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7" name="墨迹 116">
                  <a:extLst>
                    <a:ext uri="{FF2B5EF4-FFF2-40B4-BE49-F238E27FC236}">
                      <a16:creationId xmlns:a16="http://schemas.microsoft.com/office/drawing/2014/main" id="{0A04FFE2-A0D1-E145-9EE5-33EA6E13833A}"/>
                    </a:ext>
                  </a:extLst>
                </p14:cNvPr>
                <p14:cNvContentPartPr/>
                <p14:nvPr/>
              </p14:nvContentPartPr>
              <p14:xfrm>
                <a:off x="5778307" y="1934578"/>
                <a:ext cx="310680" cy="357840"/>
              </p14:xfrm>
            </p:contentPart>
          </mc:Choice>
          <mc:Fallback xmlns="">
            <p:pic>
              <p:nvPicPr>
                <p:cNvPr id="117" name="墨迹 116">
                  <a:extLst>
                    <a:ext uri="{FF2B5EF4-FFF2-40B4-BE49-F238E27FC236}">
                      <a16:creationId xmlns:a16="http://schemas.microsoft.com/office/drawing/2014/main" id="{0A04FFE2-A0D1-E145-9EE5-33EA6E13833A}"/>
                    </a:ext>
                  </a:extLst>
                </p:cNvPr>
                <p:cNvPicPr/>
                <p:nvPr/>
              </p:nvPicPr>
              <p:blipFill>
                <a:blip r:embed="rId175"/>
                <a:stretch>
                  <a:fillRect/>
                </a:stretch>
              </p:blipFill>
              <p:spPr>
                <a:xfrm>
                  <a:off x="5762827" y="1919098"/>
                  <a:ext cx="34128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8" name="墨迹 117">
                  <a:extLst>
                    <a:ext uri="{FF2B5EF4-FFF2-40B4-BE49-F238E27FC236}">
                      <a16:creationId xmlns:a16="http://schemas.microsoft.com/office/drawing/2014/main" id="{8D4CF28E-8384-E845-820E-96B007878E6E}"/>
                    </a:ext>
                  </a:extLst>
                </p14:cNvPr>
                <p14:cNvContentPartPr/>
                <p14:nvPr/>
              </p14:nvContentPartPr>
              <p14:xfrm>
                <a:off x="5926627" y="2285938"/>
                <a:ext cx="204840" cy="250560"/>
              </p14:xfrm>
            </p:contentPart>
          </mc:Choice>
          <mc:Fallback xmlns="">
            <p:pic>
              <p:nvPicPr>
                <p:cNvPr id="118" name="墨迹 117">
                  <a:extLst>
                    <a:ext uri="{FF2B5EF4-FFF2-40B4-BE49-F238E27FC236}">
                      <a16:creationId xmlns:a16="http://schemas.microsoft.com/office/drawing/2014/main" id="{8D4CF28E-8384-E845-820E-96B007878E6E}"/>
                    </a:ext>
                  </a:extLst>
                </p:cNvPr>
                <p:cNvPicPr/>
                <p:nvPr/>
              </p:nvPicPr>
              <p:blipFill>
                <a:blip r:embed="rId177"/>
                <a:stretch>
                  <a:fillRect/>
                </a:stretch>
              </p:blipFill>
              <p:spPr>
                <a:xfrm>
                  <a:off x="5911147" y="2270458"/>
                  <a:ext cx="23544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9" name="墨迹 118">
                  <a:extLst>
                    <a:ext uri="{FF2B5EF4-FFF2-40B4-BE49-F238E27FC236}">
                      <a16:creationId xmlns:a16="http://schemas.microsoft.com/office/drawing/2014/main" id="{97673247-CC59-1C42-89C6-4CD29967619C}"/>
                    </a:ext>
                  </a:extLst>
                </p14:cNvPr>
                <p14:cNvContentPartPr/>
                <p14:nvPr/>
              </p14:nvContentPartPr>
              <p14:xfrm>
                <a:off x="5891347" y="2405818"/>
                <a:ext cx="141480" cy="282600"/>
              </p14:xfrm>
            </p:contentPart>
          </mc:Choice>
          <mc:Fallback xmlns="">
            <p:pic>
              <p:nvPicPr>
                <p:cNvPr id="119" name="墨迹 118">
                  <a:extLst>
                    <a:ext uri="{FF2B5EF4-FFF2-40B4-BE49-F238E27FC236}">
                      <a16:creationId xmlns:a16="http://schemas.microsoft.com/office/drawing/2014/main" id="{97673247-CC59-1C42-89C6-4CD29967619C}"/>
                    </a:ext>
                  </a:extLst>
                </p:cNvPr>
                <p:cNvPicPr/>
                <p:nvPr/>
              </p:nvPicPr>
              <p:blipFill>
                <a:blip r:embed="rId179"/>
                <a:stretch>
                  <a:fillRect/>
                </a:stretch>
              </p:blipFill>
              <p:spPr>
                <a:xfrm>
                  <a:off x="5875867" y="2390338"/>
                  <a:ext cx="17208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0" name="墨迹 119">
                  <a:extLst>
                    <a:ext uri="{FF2B5EF4-FFF2-40B4-BE49-F238E27FC236}">
                      <a16:creationId xmlns:a16="http://schemas.microsoft.com/office/drawing/2014/main" id="{2B9087FB-5E96-7B43-9EF8-173E3BABA897}"/>
                    </a:ext>
                  </a:extLst>
                </p14:cNvPr>
                <p14:cNvContentPartPr/>
                <p14:nvPr/>
              </p14:nvContentPartPr>
              <p14:xfrm>
                <a:off x="6046507" y="2546938"/>
                <a:ext cx="198000" cy="78120"/>
              </p14:xfrm>
            </p:contentPart>
          </mc:Choice>
          <mc:Fallback xmlns="">
            <p:pic>
              <p:nvPicPr>
                <p:cNvPr id="120" name="墨迹 119">
                  <a:extLst>
                    <a:ext uri="{FF2B5EF4-FFF2-40B4-BE49-F238E27FC236}">
                      <a16:creationId xmlns:a16="http://schemas.microsoft.com/office/drawing/2014/main" id="{2B9087FB-5E96-7B43-9EF8-173E3BABA897}"/>
                    </a:ext>
                  </a:extLst>
                </p:cNvPr>
                <p:cNvPicPr/>
                <p:nvPr/>
              </p:nvPicPr>
              <p:blipFill>
                <a:blip r:embed="rId181"/>
                <a:stretch>
                  <a:fillRect/>
                </a:stretch>
              </p:blipFill>
              <p:spPr>
                <a:xfrm>
                  <a:off x="6031027" y="2531458"/>
                  <a:ext cx="2286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1" name="墨迹 120">
                  <a:extLst>
                    <a:ext uri="{FF2B5EF4-FFF2-40B4-BE49-F238E27FC236}">
                      <a16:creationId xmlns:a16="http://schemas.microsoft.com/office/drawing/2014/main" id="{8BAA82D0-49EF-E84C-93A3-A8A669676F04}"/>
                    </a:ext>
                  </a:extLst>
                </p14:cNvPr>
                <p14:cNvContentPartPr/>
                <p14:nvPr/>
              </p14:nvContentPartPr>
              <p14:xfrm>
                <a:off x="6378067" y="1976338"/>
                <a:ext cx="56880" cy="91440"/>
              </p14:xfrm>
            </p:contentPart>
          </mc:Choice>
          <mc:Fallback xmlns="">
            <p:pic>
              <p:nvPicPr>
                <p:cNvPr id="121" name="墨迹 120">
                  <a:extLst>
                    <a:ext uri="{FF2B5EF4-FFF2-40B4-BE49-F238E27FC236}">
                      <a16:creationId xmlns:a16="http://schemas.microsoft.com/office/drawing/2014/main" id="{8BAA82D0-49EF-E84C-93A3-A8A669676F04}"/>
                    </a:ext>
                  </a:extLst>
                </p:cNvPr>
                <p:cNvPicPr/>
                <p:nvPr/>
              </p:nvPicPr>
              <p:blipFill>
                <a:blip r:embed="rId183"/>
                <a:stretch>
                  <a:fillRect/>
                </a:stretch>
              </p:blipFill>
              <p:spPr>
                <a:xfrm>
                  <a:off x="6362587" y="1960858"/>
                  <a:ext cx="874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2" name="墨迹 121">
                  <a:extLst>
                    <a:ext uri="{FF2B5EF4-FFF2-40B4-BE49-F238E27FC236}">
                      <a16:creationId xmlns:a16="http://schemas.microsoft.com/office/drawing/2014/main" id="{DE6C519D-E5EF-F54A-AE2C-818FA4137D8D}"/>
                    </a:ext>
                  </a:extLst>
                </p14:cNvPr>
                <p14:cNvContentPartPr/>
                <p14:nvPr/>
              </p14:nvContentPartPr>
              <p14:xfrm>
                <a:off x="6339547" y="2000458"/>
                <a:ext cx="204120" cy="81000"/>
              </p14:xfrm>
            </p:contentPart>
          </mc:Choice>
          <mc:Fallback xmlns="">
            <p:pic>
              <p:nvPicPr>
                <p:cNvPr id="122" name="墨迹 121">
                  <a:extLst>
                    <a:ext uri="{FF2B5EF4-FFF2-40B4-BE49-F238E27FC236}">
                      <a16:creationId xmlns:a16="http://schemas.microsoft.com/office/drawing/2014/main" id="{DE6C519D-E5EF-F54A-AE2C-818FA4137D8D}"/>
                    </a:ext>
                  </a:extLst>
                </p:cNvPr>
                <p:cNvPicPr/>
                <p:nvPr/>
              </p:nvPicPr>
              <p:blipFill>
                <a:blip r:embed="rId185"/>
                <a:stretch>
                  <a:fillRect/>
                </a:stretch>
              </p:blipFill>
              <p:spPr>
                <a:xfrm>
                  <a:off x="6324067" y="1984978"/>
                  <a:ext cx="2347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3" name="墨迹 122">
                  <a:extLst>
                    <a:ext uri="{FF2B5EF4-FFF2-40B4-BE49-F238E27FC236}">
                      <a16:creationId xmlns:a16="http://schemas.microsoft.com/office/drawing/2014/main" id="{5C489AC7-9230-7446-9241-43AC92CA594F}"/>
                    </a:ext>
                  </a:extLst>
                </p14:cNvPr>
                <p14:cNvContentPartPr/>
                <p14:nvPr/>
              </p14:nvContentPartPr>
              <p14:xfrm>
                <a:off x="6344947" y="2046538"/>
                <a:ext cx="291240" cy="277920"/>
              </p14:xfrm>
            </p:contentPart>
          </mc:Choice>
          <mc:Fallback xmlns="">
            <p:pic>
              <p:nvPicPr>
                <p:cNvPr id="123" name="墨迹 122">
                  <a:extLst>
                    <a:ext uri="{FF2B5EF4-FFF2-40B4-BE49-F238E27FC236}">
                      <a16:creationId xmlns:a16="http://schemas.microsoft.com/office/drawing/2014/main" id="{5C489AC7-9230-7446-9241-43AC92CA594F}"/>
                    </a:ext>
                  </a:extLst>
                </p:cNvPr>
                <p:cNvPicPr/>
                <p:nvPr/>
              </p:nvPicPr>
              <p:blipFill>
                <a:blip r:embed="rId187"/>
                <a:stretch>
                  <a:fillRect/>
                </a:stretch>
              </p:blipFill>
              <p:spPr>
                <a:xfrm>
                  <a:off x="6329467" y="2031058"/>
                  <a:ext cx="3218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4" name="墨迹 123">
                  <a:extLst>
                    <a:ext uri="{FF2B5EF4-FFF2-40B4-BE49-F238E27FC236}">
                      <a16:creationId xmlns:a16="http://schemas.microsoft.com/office/drawing/2014/main" id="{5C592F26-1597-844D-97EE-148668B85371}"/>
                    </a:ext>
                  </a:extLst>
                </p14:cNvPr>
                <p14:cNvContentPartPr/>
                <p14:nvPr/>
              </p14:nvContentPartPr>
              <p14:xfrm>
                <a:off x="6258187" y="2257498"/>
                <a:ext cx="190080" cy="444960"/>
              </p14:xfrm>
            </p:contentPart>
          </mc:Choice>
          <mc:Fallback xmlns="">
            <p:pic>
              <p:nvPicPr>
                <p:cNvPr id="124" name="墨迹 123">
                  <a:extLst>
                    <a:ext uri="{FF2B5EF4-FFF2-40B4-BE49-F238E27FC236}">
                      <a16:creationId xmlns:a16="http://schemas.microsoft.com/office/drawing/2014/main" id="{5C592F26-1597-844D-97EE-148668B85371}"/>
                    </a:ext>
                  </a:extLst>
                </p:cNvPr>
                <p:cNvPicPr/>
                <p:nvPr/>
              </p:nvPicPr>
              <p:blipFill>
                <a:blip r:embed="rId189"/>
                <a:stretch>
                  <a:fillRect/>
                </a:stretch>
              </p:blipFill>
              <p:spPr>
                <a:xfrm>
                  <a:off x="6242707" y="2242018"/>
                  <a:ext cx="22068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5" name="墨迹 124">
                  <a:extLst>
                    <a:ext uri="{FF2B5EF4-FFF2-40B4-BE49-F238E27FC236}">
                      <a16:creationId xmlns:a16="http://schemas.microsoft.com/office/drawing/2014/main" id="{23F76938-1497-6045-9965-B3FC71FEBC8B}"/>
                    </a:ext>
                  </a:extLst>
                </p14:cNvPr>
                <p14:cNvContentPartPr/>
                <p14:nvPr/>
              </p14:nvContentPartPr>
              <p14:xfrm>
                <a:off x="6555187" y="2015218"/>
                <a:ext cx="429840" cy="538920"/>
              </p14:xfrm>
            </p:contentPart>
          </mc:Choice>
          <mc:Fallback xmlns="">
            <p:pic>
              <p:nvPicPr>
                <p:cNvPr id="125" name="墨迹 124">
                  <a:extLst>
                    <a:ext uri="{FF2B5EF4-FFF2-40B4-BE49-F238E27FC236}">
                      <a16:creationId xmlns:a16="http://schemas.microsoft.com/office/drawing/2014/main" id="{23F76938-1497-6045-9965-B3FC71FEBC8B}"/>
                    </a:ext>
                  </a:extLst>
                </p:cNvPr>
                <p:cNvPicPr/>
                <p:nvPr/>
              </p:nvPicPr>
              <p:blipFill>
                <a:blip r:embed="rId191"/>
                <a:stretch>
                  <a:fillRect/>
                </a:stretch>
              </p:blipFill>
              <p:spPr>
                <a:xfrm>
                  <a:off x="6539707" y="1999738"/>
                  <a:ext cx="46044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6" name="墨迹 125">
                  <a:extLst>
                    <a:ext uri="{FF2B5EF4-FFF2-40B4-BE49-F238E27FC236}">
                      <a16:creationId xmlns:a16="http://schemas.microsoft.com/office/drawing/2014/main" id="{0102AC61-9BC9-734C-A5C2-24E13B857C83}"/>
                    </a:ext>
                  </a:extLst>
                </p14:cNvPr>
                <p14:cNvContentPartPr/>
                <p14:nvPr/>
              </p14:nvContentPartPr>
              <p14:xfrm>
                <a:off x="7118947" y="1911898"/>
                <a:ext cx="28440" cy="198000"/>
              </p14:xfrm>
            </p:contentPart>
          </mc:Choice>
          <mc:Fallback xmlns="">
            <p:pic>
              <p:nvPicPr>
                <p:cNvPr id="126" name="墨迹 125">
                  <a:extLst>
                    <a:ext uri="{FF2B5EF4-FFF2-40B4-BE49-F238E27FC236}">
                      <a16:creationId xmlns:a16="http://schemas.microsoft.com/office/drawing/2014/main" id="{0102AC61-9BC9-734C-A5C2-24E13B857C83}"/>
                    </a:ext>
                  </a:extLst>
                </p:cNvPr>
                <p:cNvPicPr/>
                <p:nvPr/>
              </p:nvPicPr>
              <p:blipFill>
                <a:blip r:embed="rId193"/>
                <a:stretch>
                  <a:fillRect/>
                </a:stretch>
              </p:blipFill>
              <p:spPr>
                <a:xfrm>
                  <a:off x="7103660" y="1896418"/>
                  <a:ext cx="58658"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7" name="墨迹 126">
                  <a:extLst>
                    <a:ext uri="{FF2B5EF4-FFF2-40B4-BE49-F238E27FC236}">
                      <a16:creationId xmlns:a16="http://schemas.microsoft.com/office/drawing/2014/main" id="{C26D5BD7-AD28-8C47-BC76-B53709785B0A}"/>
                    </a:ext>
                  </a:extLst>
                </p14:cNvPr>
                <p14:cNvContentPartPr/>
                <p14:nvPr/>
              </p14:nvContentPartPr>
              <p14:xfrm>
                <a:off x="7132987" y="1904698"/>
                <a:ext cx="148680" cy="120240"/>
              </p14:xfrm>
            </p:contentPart>
          </mc:Choice>
          <mc:Fallback xmlns="">
            <p:pic>
              <p:nvPicPr>
                <p:cNvPr id="127" name="墨迹 126">
                  <a:extLst>
                    <a:ext uri="{FF2B5EF4-FFF2-40B4-BE49-F238E27FC236}">
                      <a16:creationId xmlns:a16="http://schemas.microsoft.com/office/drawing/2014/main" id="{C26D5BD7-AD28-8C47-BC76-B53709785B0A}"/>
                    </a:ext>
                  </a:extLst>
                </p:cNvPr>
                <p:cNvPicPr/>
                <p:nvPr/>
              </p:nvPicPr>
              <p:blipFill>
                <a:blip r:embed="rId195"/>
                <a:stretch>
                  <a:fillRect/>
                </a:stretch>
              </p:blipFill>
              <p:spPr>
                <a:xfrm>
                  <a:off x="7117469" y="1889218"/>
                  <a:ext cx="179354"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8" name="墨迹 127">
                  <a:extLst>
                    <a:ext uri="{FF2B5EF4-FFF2-40B4-BE49-F238E27FC236}">
                      <a16:creationId xmlns:a16="http://schemas.microsoft.com/office/drawing/2014/main" id="{8F1E2DB8-4EDF-E847-B53E-7C1BC96E9694}"/>
                    </a:ext>
                  </a:extLst>
                </p14:cNvPr>
                <p14:cNvContentPartPr/>
                <p14:nvPr/>
              </p14:nvContentPartPr>
              <p14:xfrm>
                <a:off x="7189507" y="2024938"/>
                <a:ext cx="63720" cy="7560"/>
              </p14:xfrm>
            </p:contentPart>
          </mc:Choice>
          <mc:Fallback xmlns="">
            <p:pic>
              <p:nvPicPr>
                <p:cNvPr id="128" name="墨迹 127">
                  <a:extLst>
                    <a:ext uri="{FF2B5EF4-FFF2-40B4-BE49-F238E27FC236}">
                      <a16:creationId xmlns:a16="http://schemas.microsoft.com/office/drawing/2014/main" id="{8F1E2DB8-4EDF-E847-B53E-7C1BC96E9694}"/>
                    </a:ext>
                  </a:extLst>
                </p:cNvPr>
                <p:cNvPicPr/>
                <p:nvPr/>
              </p:nvPicPr>
              <p:blipFill>
                <a:blip r:embed="rId197"/>
                <a:stretch>
                  <a:fillRect/>
                </a:stretch>
              </p:blipFill>
              <p:spPr>
                <a:xfrm>
                  <a:off x="7174114" y="2009458"/>
                  <a:ext cx="94148"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9" name="墨迹 128">
                  <a:extLst>
                    <a:ext uri="{FF2B5EF4-FFF2-40B4-BE49-F238E27FC236}">
                      <a16:creationId xmlns:a16="http://schemas.microsoft.com/office/drawing/2014/main" id="{35C734E3-B343-C349-A9C8-7D2C0F914C3E}"/>
                    </a:ext>
                  </a:extLst>
                </p14:cNvPr>
                <p14:cNvContentPartPr/>
                <p14:nvPr/>
              </p14:nvContentPartPr>
              <p14:xfrm>
                <a:off x="7330627" y="1831258"/>
                <a:ext cx="120240" cy="158760"/>
              </p14:xfrm>
            </p:contentPart>
          </mc:Choice>
          <mc:Fallback xmlns="">
            <p:pic>
              <p:nvPicPr>
                <p:cNvPr id="129" name="墨迹 128">
                  <a:extLst>
                    <a:ext uri="{FF2B5EF4-FFF2-40B4-BE49-F238E27FC236}">
                      <a16:creationId xmlns:a16="http://schemas.microsoft.com/office/drawing/2014/main" id="{35C734E3-B343-C349-A9C8-7D2C0F914C3E}"/>
                    </a:ext>
                  </a:extLst>
                </p:cNvPr>
                <p:cNvPicPr/>
                <p:nvPr/>
              </p:nvPicPr>
              <p:blipFill>
                <a:blip r:embed="rId199"/>
                <a:stretch>
                  <a:fillRect/>
                </a:stretch>
              </p:blipFill>
              <p:spPr>
                <a:xfrm>
                  <a:off x="7315147" y="1815778"/>
                  <a:ext cx="1508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0" name="墨迹 129">
                  <a:extLst>
                    <a:ext uri="{FF2B5EF4-FFF2-40B4-BE49-F238E27FC236}">
                      <a16:creationId xmlns:a16="http://schemas.microsoft.com/office/drawing/2014/main" id="{70730998-20BE-784B-BE2D-F51F57D0067C}"/>
                    </a:ext>
                  </a:extLst>
                </p14:cNvPr>
                <p14:cNvContentPartPr/>
                <p14:nvPr/>
              </p14:nvContentPartPr>
              <p14:xfrm>
                <a:off x="7309387" y="1989658"/>
                <a:ext cx="63720" cy="42840"/>
              </p14:xfrm>
            </p:contentPart>
          </mc:Choice>
          <mc:Fallback xmlns="">
            <p:pic>
              <p:nvPicPr>
                <p:cNvPr id="130" name="墨迹 129">
                  <a:extLst>
                    <a:ext uri="{FF2B5EF4-FFF2-40B4-BE49-F238E27FC236}">
                      <a16:creationId xmlns:a16="http://schemas.microsoft.com/office/drawing/2014/main" id="{70730998-20BE-784B-BE2D-F51F57D0067C}"/>
                    </a:ext>
                  </a:extLst>
                </p:cNvPr>
                <p:cNvPicPr/>
                <p:nvPr/>
              </p:nvPicPr>
              <p:blipFill>
                <a:blip r:embed="rId201"/>
                <a:stretch>
                  <a:fillRect/>
                </a:stretch>
              </p:blipFill>
              <p:spPr>
                <a:xfrm>
                  <a:off x="7293994" y="1974178"/>
                  <a:ext cx="94148"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1" name="墨迹 130">
                  <a:extLst>
                    <a:ext uri="{FF2B5EF4-FFF2-40B4-BE49-F238E27FC236}">
                      <a16:creationId xmlns:a16="http://schemas.microsoft.com/office/drawing/2014/main" id="{4D2DE498-E45D-DC47-9BC5-CBB9A20059F0}"/>
                    </a:ext>
                  </a:extLst>
                </p14:cNvPr>
                <p14:cNvContentPartPr/>
                <p14:nvPr/>
              </p14:nvContentPartPr>
              <p14:xfrm>
                <a:off x="7161067" y="2019178"/>
                <a:ext cx="309240" cy="266760"/>
              </p14:xfrm>
            </p:contentPart>
          </mc:Choice>
          <mc:Fallback xmlns="">
            <p:pic>
              <p:nvPicPr>
                <p:cNvPr id="131" name="墨迹 130">
                  <a:extLst>
                    <a:ext uri="{FF2B5EF4-FFF2-40B4-BE49-F238E27FC236}">
                      <a16:creationId xmlns:a16="http://schemas.microsoft.com/office/drawing/2014/main" id="{4D2DE498-E45D-DC47-9BC5-CBB9A20059F0}"/>
                    </a:ext>
                  </a:extLst>
                </p:cNvPr>
                <p:cNvPicPr/>
                <p:nvPr/>
              </p:nvPicPr>
              <p:blipFill>
                <a:blip r:embed="rId203"/>
                <a:stretch>
                  <a:fillRect/>
                </a:stretch>
              </p:blipFill>
              <p:spPr>
                <a:xfrm>
                  <a:off x="7145587" y="2003698"/>
                  <a:ext cx="3398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2" name="墨迹 131">
                  <a:extLst>
                    <a:ext uri="{FF2B5EF4-FFF2-40B4-BE49-F238E27FC236}">
                      <a16:creationId xmlns:a16="http://schemas.microsoft.com/office/drawing/2014/main" id="{E79494C4-891B-BF4C-9F20-67F86FDB0959}"/>
                    </a:ext>
                  </a:extLst>
                </p14:cNvPr>
                <p14:cNvContentPartPr/>
                <p14:nvPr/>
              </p14:nvContentPartPr>
              <p14:xfrm>
                <a:off x="7260067" y="2200978"/>
                <a:ext cx="190800" cy="363960"/>
              </p14:xfrm>
            </p:contentPart>
          </mc:Choice>
          <mc:Fallback xmlns="">
            <p:pic>
              <p:nvPicPr>
                <p:cNvPr id="132" name="墨迹 131">
                  <a:extLst>
                    <a:ext uri="{FF2B5EF4-FFF2-40B4-BE49-F238E27FC236}">
                      <a16:creationId xmlns:a16="http://schemas.microsoft.com/office/drawing/2014/main" id="{E79494C4-891B-BF4C-9F20-67F86FDB0959}"/>
                    </a:ext>
                  </a:extLst>
                </p:cNvPr>
                <p:cNvPicPr/>
                <p:nvPr/>
              </p:nvPicPr>
              <p:blipFill>
                <a:blip r:embed="rId205"/>
                <a:stretch>
                  <a:fillRect/>
                </a:stretch>
              </p:blipFill>
              <p:spPr>
                <a:xfrm>
                  <a:off x="7244587" y="2185498"/>
                  <a:ext cx="22140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3" name="墨迹 132">
                  <a:extLst>
                    <a:ext uri="{FF2B5EF4-FFF2-40B4-BE49-F238E27FC236}">
                      <a16:creationId xmlns:a16="http://schemas.microsoft.com/office/drawing/2014/main" id="{21E74C18-BD2E-1D48-AFFA-0EBCB4FC8D1A}"/>
                    </a:ext>
                  </a:extLst>
                </p14:cNvPr>
                <p14:cNvContentPartPr/>
                <p14:nvPr/>
              </p14:nvContentPartPr>
              <p14:xfrm>
                <a:off x="7690267" y="1968418"/>
                <a:ext cx="169560" cy="42840"/>
              </p14:xfrm>
            </p:contentPart>
          </mc:Choice>
          <mc:Fallback xmlns="">
            <p:pic>
              <p:nvPicPr>
                <p:cNvPr id="133" name="墨迹 132">
                  <a:extLst>
                    <a:ext uri="{FF2B5EF4-FFF2-40B4-BE49-F238E27FC236}">
                      <a16:creationId xmlns:a16="http://schemas.microsoft.com/office/drawing/2014/main" id="{21E74C18-BD2E-1D48-AFFA-0EBCB4FC8D1A}"/>
                    </a:ext>
                  </a:extLst>
                </p:cNvPr>
                <p:cNvPicPr/>
                <p:nvPr/>
              </p:nvPicPr>
              <p:blipFill>
                <a:blip r:embed="rId207"/>
                <a:stretch>
                  <a:fillRect/>
                </a:stretch>
              </p:blipFill>
              <p:spPr>
                <a:xfrm>
                  <a:off x="7674787" y="1952938"/>
                  <a:ext cx="2001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4" name="墨迹 133">
                  <a:extLst>
                    <a:ext uri="{FF2B5EF4-FFF2-40B4-BE49-F238E27FC236}">
                      <a16:creationId xmlns:a16="http://schemas.microsoft.com/office/drawing/2014/main" id="{26ABB7BF-94B0-DA42-AC56-26EF36CA919B}"/>
                    </a:ext>
                  </a:extLst>
                </p14:cNvPr>
                <p14:cNvContentPartPr/>
                <p14:nvPr/>
              </p14:nvContentPartPr>
              <p14:xfrm>
                <a:off x="7697467" y="2116378"/>
                <a:ext cx="169560" cy="92160"/>
              </p14:xfrm>
            </p:contentPart>
          </mc:Choice>
          <mc:Fallback xmlns="">
            <p:pic>
              <p:nvPicPr>
                <p:cNvPr id="134" name="墨迹 133">
                  <a:extLst>
                    <a:ext uri="{FF2B5EF4-FFF2-40B4-BE49-F238E27FC236}">
                      <a16:creationId xmlns:a16="http://schemas.microsoft.com/office/drawing/2014/main" id="{26ABB7BF-94B0-DA42-AC56-26EF36CA919B}"/>
                    </a:ext>
                  </a:extLst>
                </p:cNvPr>
                <p:cNvPicPr/>
                <p:nvPr/>
              </p:nvPicPr>
              <p:blipFill>
                <a:blip r:embed="rId209"/>
                <a:stretch>
                  <a:fillRect/>
                </a:stretch>
              </p:blipFill>
              <p:spPr>
                <a:xfrm>
                  <a:off x="7682020" y="2100898"/>
                  <a:ext cx="200095"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墨迹 134">
                  <a:extLst>
                    <a:ext uri="{FF2B5EF4-FFF2-40B4-BE49-F238E27FC236}">
                      <a16:creationId xmlns:a16="http://schemas.microsoft.com/office/drawing/2014/main" id="{26C6125A-E21D-9944-B98B-BDA692AD4FD9}"/>
                    </a:ext>
                  </a:extLst>
                </p14:cNvPr>
                <p14:cNvContentPartPr/>
                <p14:nvPr/>
              </p14:nvContentPartPr>
              <p14:xfrm>
                <a:off x="7700707" y="1890658"/>
                <a:ext cx="498240" cy="550800"/>
              </p14:xfrm>
            </p:contentPart>
          </mc:Choice>
          <mc:Fallback xmlns="">
            <p:pic>
              <p:nvPicPr>
                <p:cNvPr id="135" name="墨迹 134">
                  <a:extLst>
                    <a:ext uri="{FF2B5EF4-FFF2-40B4-BE49-F238E27FC236}">
                      <a16:creationId xmlns:a16="http://schemas.microsoft.com/office/drawing/2014/main" id="{26C6125A-E21D-9944-B98B-BDA692AD4FD9}"/>
                    </a:ext>
                  </a:extLst>
                </p:cNvPr>
                <p:cNvPicPr/>
                <p:nvPr/>
              </p:nvPicPr>
              <p:blipFill>
                <a:blip r:embed="rId211"/>
                <a:stretch>
                  <a:fillRect/>
                </a:stretch>
              </p:blipFill>
              <p:spPr>
                <a:xfrm>
                  <a:off x="7685227" y="1875168"/>
                  <a:ext cx="528840" cy="5814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6" name="墨迹 135">
                  <a:extLst>
                    <a:ext uri="{FF2B5EF4-FFF2-40B4-BE49-F238E27FC236}">
                      <a16:creationId xmlns:a16="http://schemas.microsoft.com/office/drawing/2014/main" id="{46CF6180-FD64-1E48-8EF6-27B57EE4181B}"/>
                    </a:ext>
                  </a:extLst>
                </p14:cNvPr>
                <p14:cNvContentPartPr/>
                <p14:nvPr/>
              </p14:nvContentPartPr>
              <p14:xfrm>
                <a:off x="8036227" y="2017738"/>
                <a:ext cx="28440" cy="381240"/>
              </p14:xfrm>
            </p:contentPart>
          </mc:Choice>
          <mc:Fallback xmlns="">
            <p:pic>
              <p:nvPicPr>
                <p:cNvPr id="136" name="墨迹 135">
                  <a:extLst>
                    <a:ext uri="{FF2B5EF4-FFF2-40B4-BE49-F238E27FC236}">
                      <a16:creationId xmlns:a16="http://schemas.microsoft.com/office/drawing/2014/main" id="{46CF6180-FD64-1E48-8EF6-27B57EE4181B}"/>
                    </a:ext>
                  </a:extLst>
                </p:cNvPr>
                <p:cNvPicPr/>
                <p:nvPr/>
              </p:nvPicPr>
              <p:blipFill>
                <a:blip r:embed="rId213"/>
                <a:stretch>
                  <a:fillRect/>
                </a:stretch>
              </p:blipFill>
              <p:spPr>
                <a:xfrm>
                  <a:off x="8020940" y="2002273"/>
                  <a:ext cx="58658" cy="411811"/>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7" name="墨迹 136">
                  <a:extLst>
                    <a:ext uri="{FF2B5EF4-FFF2-40B4-BE49-F238E27FC236}">
                      <a16:creationId xmlns:a16="http://schemas.microsoft.com/office/drawing/2014/main" id="{BC4EE0B6-71E1-1B44-A81B-B2FC2C3A3893}"/>
                    </a:ext>
                  </a:extLst>
                </p14:cNvPr>
                <p14:cNvContentPartPr/>
                <p14:nvPr/>
              </p14:nvContentPartPr>
              <p14:xfrm>
                <a:off x="7927147" y="2377378"/>
                <a:ext cx="292680" cy="92160"/>
              </p14:xfrm>
            </p:contentPart>
          </mc:Choice>
          <mc:Fallback xmlns="">
            <p:pic>
              <p:nvPicPr>
                <p:cNvPr id="137" name="墨迹 136">
                  <a:extLst>
                    <a:ext uri="{FF2B5EF4-FFF2-40B4-BE49-F238E27FC236}">
                      <a16:creationId xmlns:a16="http://schemas.microsoft.com/office/drawing/2014/main" id="{BC4EE0B6-71E1-1B44-A81B-B2FC2C3A3893}"/>
                    </a:ext>
                  </a:extLst>
                </p:cNvPr>
                <p:cNvPicPr/>
                <p:nvPr/>
              </p:nvPicPr>
              <p:blipFill>
                <a:blip r:embed="rId215"/>
                <a:stretch>
                  <a:fillRect/>
                </a:stretch>
              </p:blipFill>
              <p:spPr>
                <a:xfrm>
                  <a:off x="7911686" y="2361898"/>
                  <a:ext cx="323242" cy="122760"/>
                </a:xfrm>
                <a:prstGeom prst="rect">
                  <a:avLst/>
                </a:prstGeom>
              </p:spPr>
            </p:pic>
          </mc:Fallback>
        </mc:AlternateContent>
      </p:grpSp>
      <p:grpSp>
        <p:nvGrpSpPr>
          <p:cNvPr id="144" name="组合 143">
            <a:extLst>
              <a:ext uri="{FF2B5EF4-FFF2-40B4-BE49-F238E27FC236}">
                <a16:creationId xmlns:a16="http://schemas.microsoft.com/office/drawing/2014/main" id="{599AAFA5-D7AA-1C4A-8280-8BE93CC2EF69}"/>
              </a:ext>
            </a:extLst>
          </p:cNvPr>
          <p:cNvGrpSpPr/>
          <p:nvPr/>
        </p:nvGrpSpPr>
        <p:grpSpPr>
          <a:xfrm>
            <a:off x="1403947" y="3372418"/>
            <a:ext cx="346320" cy="373680"/>
            <a:chOff x="1403947" y="3372418"/>
            <a:chExt cx="346320" cy="373680"/>
          </a:xfrm>
        </p:grpSpPr>
        <mc:AlternateContent xmlns:mc="http://schemas.openxmlformats.org/markup-compatibility/2006" xmlns:p14="http://schemas.microsoft.com/office/powerpoint/2010/main">
          <mc:Choice Requires="p14">
            <p:contentPart p14:bwMode="auto" r:id="rId216">
              <p14:nvContentPartPr>
                <p14:cNvPr id="142" name="墨迹 141">
                  <a:extLst>
                    <a:ext uri="{FF2B5EF4-FFF2-40B4-BE49-F238E27FC236}">
                      <a16:creationId xmlns:a16="http://schemas.microsoft.com/office/drawing/2014/main" id="{E93098AA-25BE-6D47-A21A-D6476C3AB372}"/>
                    </a:ext>
                  </a:extLst>
                </p14:cNvPr>
                <p14:cNvContentPartPr/>
                <p14:nvPr/>
              </p14:nvContentPartPr>
              <p14:xfrm>
                <a:off x="1403947" y="3372418"/>
                <a:ext cx="240120" cy="373680"/>
              </p14:xfrm>
            </p:contentPart>
          </mc:Choice>
          <mc:Fallback xmlns="">
            <p:pic>
              <p:nvPicPr>
                <p:cNvPr id="142" name="墨迹 141">
                  <a:extLst>
                    <a:ext uri="{FF2B5EF4-FFF2-40B4-BE49-F238E27FC236}">
                      <a16:creationId xmlns:a16="http://schemas.microsoft.com/office/drawing/2014/main" id="{E93098AA-25BE-6D47-A21A-D6476C3AB372}"/>
                    </a:ext>
                  </a:extLst>
                </p:cNvPr>
                <p:cNvPicPr/>
                <p:nvPr/>
              </p:nvPicPr>
              <p:blipFill>
                <a:blip r:embed="rId217"/>
                <a:stretch>
                  <a:fillRect/>
                </a:stretch>
              </p:blipFill>
              <p:spPr>
                <a:xfrm>
                  <a:off x="1388490" y="3356938"/>
                  <a:ext cx="270674"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3" name="墨迹 142">
                  <a:extLst>
                    <a:ext uri="{FF2B5EF4-FFF2-40B4-BE49-F238E27FC236}">
                      <a16:creationId xmlns:a16="http://schemas.microsoft.com/office/drawing/2014/main" id="{A18A1091-78B3-4446-9B0A-DA34E1C21CBD}"/>
                    </a:ext>
                  </a:extLst>
                </p14:cNvPr>
                <p14:cNvContentPartPr/>
                <p14:nvPr/>
              </p14:nvContentPartPr>
              <p14:xfrm>
                <a:off x="1742707" y="3590938"/>
                <a:ext cx="7560" cy="7560"/>
              </p14:xfrm>
            </p:contentPart>
          </mc:Choice>
          <mc:Fallback xmlns="">
            <p:pic>
              <p:nvPicPr>
                <p:cNvPr id="143" name="墨迹 142">
                  <a:extLst>
                    <a:ext uri="{FF2B5EF4-FFF2-40B4-BE49-F238E27FC236}">
                      <a16:creationId xmlns:a16="http://schemas.microsoft.com/office/drawing/2014/main" id="{A18A1091-78B3-4446-9B0A-DA34E1C21CBD}"/>
                    </a:ext>
                  </a:extLst>
                </p:cNvPr>
                <p:cNvPicPr/>
                <p:nvPr/>
              </p:nvPicPr>
              <p:blipFill>
                <a:blip r:embed="rId219"/>
                <a:stretch>
                  <a:fillRect/>
                </a:stretch>
              </p:blipFill>
              <p:spPr>
                <a:xfrm>
                  <a:off x="1727227" y="3575458"/>
                  <a:ext cx="38160" cy="3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196" name="墨迹 195">
                <a:extLst>
                  <a:ext uri="{FF2B5EF4-FFF2-40B4-BE49-F238E27FC236}">
                    <a16:creationId xmlns:a16="http://schemas.microsoft.com/office/drawing/2014/main" id="{F2FEC834-A2C0-D843-968D-EEF1BDD539D6}"/>
                  </a:ext>
                </a:extLst>
              </p14:cNvPr>
              <p14:cNvContentPartPr/>
              <p14:nvPr/>
            </p14:nvContentPartPr>
            <p14:xfrm>
              <a:off x="4610755" y="3605364"/>
              <a:ext cx="155160" cy="1269000"/>
            </p14:xfrm>
          </p:contentPart>
        </mc:Choice>
        <mc:Fallback xmlns="">
          <p:pic>
            <p:nvPicPr>
              <p:cNvPr id="196" name="墨迹 195">
                <a:extLst>
                  <a:ext uri="{FF2B5EF4-FFF2-40B4-BE49-F238E27FC236}">
                    <a16:creationId xmlns:a16="http://schemas.microsoft.com/office/drawing/2014/main" id="{F2FEC834-A2C0-D843-968D-EEF1BDD539D6}"/>
                  </a:ext>
                </a:extLst>
              </p:cNvPr>
              <p:cNvPicPr/>
              <p:nvPr/>
            </p:nvPicPr>
            <p:blipFill>
              <a:blip r:embed="rId221"/>
              <a:stretch>
                <a:fillRect/>
              </a:stretch>
            </p:blipFill>
            <p:spPr>
              <a:xfrm>
                <a:off x="4595275" y="3589884"/>
                <a:ext cx="185760" cy="12996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 name="墨迹 1">
                <a:extLst>
                  <a:ext uri="{FF2B5EF4-FFF2-40B4-BE49-F238E27FC236}">
                    <a16:creationId xmlns:a16="http://schemas.microsoft.com/office/drawing/2014/main" id="{72FD873D-3FDE-BF4A-BB21-495C0E558E27}"/>
                  </a:ext>
                </a:extLst>
              </p14:cNvPr>
              <p14:cNvContentPartPr/>
              <p14:nvPr/>
            </p14:nvContentPartPr>
            <p14:xfrm>
              <a:off x="1919107" y="3231298"/>
              <a:ext cx="42840" cy="465120"/>
            </p14:xfrm>
          </p:contentPart>
        </mc:Choice>
        <mc:Fallback xmlns="">
          <p:pic>
            <p:nvPicPr>
              <p:cNvPr id="2" name="墨迹 1">
                <a:extLst>
                  <a:ext uri="{FF2B5EF4-FFF2-40B4-BE49-F238E27FC236}">
                    <a16:creationId xmlns:a16="http://schemas.microsoft.com/office/drawing/2014/main" id="{72FD873D-3FDE-BF4A-BB21-495C0E558E27}"/>
                  </a:ext>
                </a:extLst>
              </p:cNvPr>
              <p:cNvPicPr/>
              <p:nvPr/>
            </p:nvPicPr>
            <p:blipFill>
              <a:blip r:embed="rId223"/>
              <a:stretch>
                <a:fillRect/>
              </a:stretch>
            </p:blipFill>
            <p:spPr>
              <a:xfrm>
                <a:off x="1903627" y="3215830"/>
                <a:ext cx="73440" cy="495696"/>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 name="墨迹 2">
                <a:extLst>
                  <a:ext uri="{FF2B5EF4-FFF2-40B4-BE49-F238E27FC236}">
                    <a16:creationId xmlns:a16="http://schemas.microsoft.com/office/drawing/2014/main" id="{ABCBDB38-5312-654E-A32E-7D4026190690}"/>
                  </a:ext>
                </a:extLst>
              </p14:cNvPr>
              <p14:cNvContentPartPr/>
              <p14:nvPr/>
            </p14:nvContentPartPr>
            <p14:xfrm>
              <a:off x="1890667" y="3210058"/>
              <a:ext cx="219240" cy="486360"/>
            </p14:xfrm>
          </p:contentPart>
        </mc:Choice>
        <mc:Fallback xmlns="">
          <p:pic>
            <p:nvPicPr>
              <p:cNvPr id="3" name="墨迹 2">
                <a:extLst>
                  <a:ext uri="{FF2B5EF4-FFF2-40B4-BE49-F238E27FC236}">
                    <a16:creationId xmlns:a16="http://schemas.microsoft.com/office/drawing/2014/main" id="{ABCBDB38-5312-654E-A32E-7D4026190690}"/>
                  </a:ext>
                </a:extLst>
              </p:cNvPr>
              <p:cNvPicPr/>
              <p:nvPr/>
            </p:nvPicPr>
            <p:blipFill>
              <a:blip r:embed="rId225"/>
              <a:stretch>
                <a:fillRect/>
              </a:stretch>
            </p:blipFill>
            <p:spPr>
              <a:xfrm>
                <a:off x="1875162" y="3194578"/>
                <a:ext cx="24989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4" name="墨迹 3">
                <a:extLst>
                  <a:ext uri="{FF2B5EF4-FFF2-40B4-BE49-F238E27FC236}">
                    <a16:creationId xmlns:a16="http://schemas.microsoft.com/office/drawing/2014/main" id="{BA491FEB-5522-1041-B577-A6A485484B67}"/>
                  </a:ext>
                </a:extLst>
              </p14:cNvPr>
              <p14:cNvContentPartPr/>
              <p14:nvPr/>
            </p14:nvContentPartPr>
            <p14:xfrm>
              <a:off x="1961227" y="3365218"/>
              <a:ext cx="113400" cy="127440"/>
            </p14:xfrm>
          </p:contentPart>
        </mc:Choice>
        <mc:Fallback xmlns="">
          <p:pic>
            <p:nvPicPr>
              <p:cNvPr id="4" name="墨迹 3">
                <a:extLst>
                  <a:ext uri="{FF2B5EF4-FFF2-40B4-BE49-F238E27FC236}">
                    <a16:creationId xmlns:a16="http://schemas.microsoft.com/office/drawing/2014/main" id="{BA491FEB-5522-1041-B577-A6A485484B67}"/>
                  </a:ext>
                </a:extLst>
              </p:cNvPr>
              <p:cNvPicPr/>
              <p:nvPr/>
            </p:nvPicPr>
            <p:blipFill>
              <a:blip r:embed="rId227"/>
              <a:stretch>
                <a:fillRect/>
              </a:stretch>
            </p:blipFill>
            <p:spPr>
              <a:xfrm>
                <a:off x="1945698" y="3349738"/>
                <a:ext cx="144097"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 name="墨迹 4">
                <a:extLst>
                  <a:ext uri="{FF2B5EF4-FFF2-40B4-BE49-F238E27FC236}">
                    <a16:creationId xmlns:a16="http://schemas.microsoft.com/office/drawing/2014/main" id="{FAE6E744-37BD-C34A-B662-DC170B7D6D54}"/>
                  </a:ext>
                </a:extLst>
              </p14:cNvPr>
              <p14:cNvContentPartPr/>
              <p14:nvPr/>
            </p14:nvContentPartPr>
            <p14:xfrm>
              <a:off x="1975267" y="3435778"/>
              <a:ext cx="56880" cy="102240"/>
            </p14:xfrm>
          </p:contentPart>
        </mc:Choice>
        <mc:Fallback xmlns="">
          <p:pic>
            <p:nvPicPr>
              <p:cNvPr id="5" name="墨迹 4">
                <a:extLst>
                  <a:ext uri="{FF2B5EF4-FFF2-40B4-BE49-F238E27FC236}">
                    <a16:creationId xmlns:a16="http://schemas.microsoft.com/office/drawing/2014/main" id="{FAE6E744-37BD-C34A-B662-DC170B7D6D54}"/>
                  </a:ext>
                </a:extLst>
              </p:cNvPr>
              <p:cNvPicPr/>
              <p:nvPr/>
            </p:nvPicPr>
            <p:blipFill>
              <a:blip r:embed="rId229"/>
              <a:stretch>
                <a:fillRect/>
              </a:stretch>
            </p:blipFill>
            <p:spPr>
              <a:xfrm>
                <a:off x="1959787" y="3420298"/>
                <a:ext cx="874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6" name="墨迹 5">
                <a:extLst>
                  <a:ext uri="{FF2B5EF4-FFF2-40B4-BE49-F238E27FC236}">
                    <a16:creationId xmlns:a16="http://schemas.microsoft.com/office/drawing/2014/main" id="{61B68201-6518-784D-9270-17866308458E}"/>
                  </a:ext>
                </a:extLst>
              </p14:cNvPr>
              <p14:cNvContentPartPr/>
              <p14:nvPr/>
            </p14:nvContentPartPr>
            <p14:xfrm>
              <a:off x="2095147" y="3196018"/>
              <a:ext cx="331920" cy="501480"/>
            </p14:xfrm>
          </p:contentPart>
        </mc:Choice>
        <mc:Fallback xmlns="">
          <p:pic>
            <p:nvPicPr>
              <p:cNvPr id="6" name="墨迹 5">
                <a:extLst>
                  <a:ext uri="{FF2B5EF4-FFF2-40B4-BE49-F238E27FC236}">
                    <a16:creationId xmlns:a16="http://schemas.microsoft.com/office/drawing/2014/main" id="{61B68201-6518-784D-9270-17866308458E}"/>
                  </a:ext>
                </a:extLst>
              </p:cNvPr>
              <p:cNvPicPr/>
              <p:nvPr/>
            </p:nvPicPr>
            <p:blipFill>
              <a:blip r:embed="rId231"/>
              <a:stretch>
                <a:fillRect/>
              </a:stretch>
            </p:blipFill>
            <p:spPr>
              <a:xfrm>
                <a:off x="2079667" y="3180538"/>
                <a:ext cx="36252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 name="墨迹 6">
                <a:extLst>
                  <a:ext uri="{FF2B5EF4-FFF2-40B4-BE49-F238E27FC236}">
                    <a16:creationId xmlns:a16="http://schemas.microsoft.com/office/drawing/2014/main" id="{A6E83B7C-3EDC-7541-9C8A-69EE711B79B3}"/>
                  </a:ext>
                </a:extLst>
              </p14:cNvPr>
              <p14:cNvContentPartPr/>
              <p14:nvPr/>
            </p14:nvContentPartPr>
            <p14:xfrm>
              <a:off x="2278747" y="3160738"/>
              <a:ext cx="331920" cy="423720"/>
            </p14:xfrm>
          </p:contentPart>
        </mc:Choice>
        <mc:Fallback xmlns="">
          <p:pic>
            <p:nvPicPr>
              <p:cNvPr id="7" name="墨迹 6">
                <a:extLst>
                  <a:ext uri="{FF2B5EF4-FFF2-40B4-BE49-F238E27FC236}">
                    <a16:creationId xmlns:a16="http://schemas.microsoft.com/office/drawing/2014/main" id="{A6E83B7C-3EDC-7541-9C8A-69EE711B79B3}"/>
                  </a:ext>
                </a:extLst>
              </p:cNvPr>
              <p:cNvPicPr/>
              <p:nvPr/>
            </p:nvPicPr>
            <p:blipFill>
              <a:blip r:embed="rId233"/>
              <a:stretch>
                <a:fillRect/>
              </a:stretch>
            </p:blipFill>
            <p:spPr>
              <a:xfrm>
                <a:off x="2263267" y="3145258"/>
                <a:ext cx="36252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8" name="墨迹 7">
                <a:extLst>
                  <a:ext uri="{FF2B5EF4-FFF2-40B4-BE49-F238E27FC236}">
                    <a16:creationId xmlns:a16="http://schemas.microsoft.com/office/drawing/2014/main" id="{42CFCFCC-D035-AA46-851D-F14A0F784FE3}"/>
                  </a:ext>
                </a:extLst>
              </p14:cNvPr>
              <p14:cNvContentPartPr/>
              <p14:nvPr/>
            </p14:nvContentPartPr>
            <p14:xfrm>
              <a:off x="2433907" y="3287818"/>
              <a:ext cx="339120" cy="49680"/>
            </p14:xfrm>
          </p:contentPart>
        </mc:Choice>
        <mc:Fallback xmlns="">
          <p:pic>
            <p:nvPicPr>
              <p:cNvPr id="8" name="墨迹 7">
                <a:extLst>
                  <a:ext uri="{FF2B5EF4-FFF2-40B4-BE49-F238E27FC236}">
                    <a16:creationId xmlns:a16="http://schemas.microsoft.com/office/drawing/2014/main" id="{42CFCFCC-D035-AA46-851D-F14A0F784FE3}"/>
                  </a:ext>
                </a:extLst>
              </p:cNvPr>
              <p:cNvPicPr/>
              <p:nvPr/>
            </p:nvPicPr>
            <p:blipFill>
              <a:blip r:embed="rId235"/>
              <a:stretch>
                <a:fillRect/>
              </a:stretch>
            </p:blipFill>
            <p:spPr>
              <a:xfrm>
                <a:off x="2418411" y="3272338"/>
                <a:ext cx="369753"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9" name="墨迹 8">
                <a:extLst>
                  <a:ext uri="{FF2B5EF4-FFF2-40B4-BE49-F238E27FC236}">
                    <a16:creationId xmlns:a16="http://schemas.microsoft.com/office/drawing/2014/main" id="{17963276-B831-8A46-B13D-BAFFD6BA2888}"/>
                  </a:ext>
                </a:extLst>
              </p14:cNvPr>
              <p14:cNvContentPartPr/>
              <p14:nvPr/>
            </p14:nvContentPartPr>
            <p14:xfrm>
              <a:off x="2427067" y="3379258"/>
              <a:ext cx="388440" cy="254520"/>
            </p14:xfrm>
          </p:contentPart>
        </mc:Choice>
        <mc:Fallback xmlns="">
          <p:pic>
            <p:nvPicPr>
              <p:cNvPr id="9" name="墨迹 8">
                <a:extLst>
                  <a:ext uri="{FF2B5EF4-FFF2-40B4-BE49-F238E27FC236}">
                    <a16:creationId xmlns:a16="http://schemas.microsoft.com/office/drawing/2014/main" id="{17963276-B831-8A46-B13D-BAFFD6BA2888}"/>
                  </a:ext>
                </a:extLst>
              </p:cNvPr>
              <p:cNvPicPr/>
              <p:nvPr/>
            </p:nvPicPr>
            <p:blipFill>
              <a:blip r:embed="rId237"/>
              <a:stretch>
                <a:fillRect/>
              </a:stretch>
            </p:blipFill>
            <p:spPr>
              <a:xfrm>
                <a:off x="2411587" y="3363778"/>
                <a:ext cx="41904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0" name="墨迹 9">
                <a:extLst>
                  <a:ext uri="{FF2B5EF4-FFF2-40B4-BE49-F238E27FC236}">
                    <a16:creationId xmlns:a16="http://schemas.microsoft.com/office/drawing/2014/main" id="{03456676-DAA8-B945-905D-AE6F02352736}"/>
                  </a:ext>
                </a:extLst>
              </p14:cNvPr>
              <p14:cNvContentPartPr/>
              <p14:nvPr/>
            </p14:nvContentPartPr>
            <p14:xfrm>
              <a:off x="2497627" y="3351178"/>
              <a:ext cx="113400" cy="296640"/>
            </p14:xfrm>
          </p:contentPart>
        </mc:Choice>
        <mc:Fallback xmlns="">
          <p:pic>
            <p:nvPicPr>
              <p:cNvPr id="10" name="墨迹 9">
                <a:extLst>
                  <a:ext uri="{FF2B5EF4-FFF2-40B4-BE49-F238E27FC236}">
                    <a16:creationId xmlns:a16="http://schemas.microsoft.com/office/drawing/2014/main" id="{03456676-DAA8-B945-905D-AE6F02352736}"/>
                  </a:ext>
                </a:extLst>
              </p:cNvPr>
              <p:cNvPicPr/>
              <p:nvPr/>
            </p:nvPicPr>
            <p:blipFill>
              <a:blip r:embed="rId239"/>
              <a:stretch>
                <a:fillRect/>
              </a:stretch>
            </p:blipFill>
            <p:spPr>
              <a:xfrm>
                <a:off x="2482147" y="3335698"/>
                <a:ext cx="14400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2" name="墨迹 11">
                <a:extLst>
                  <a:ext uri="{FF2B5EF4-FFF2-40B4-BE49-F238E27FC236}">
                    <a16:creationId xmlns:a16="http://schemas.microsoft.com/office/drawing/2014/main" id="{B6CE1E8B-564C-BD49-872E-566490E0496A}"/>
                  </a:ext>
                </a:extLst>
              </p14:cNvPr>
              <p14:cNvContentPartPr/>
              <p14:nvPr/>
            </p14:nvContentPartPr>
            <p14:xfrm>
              <a:off x="2998387" y="3125458"/>
              <a:ext cx="14400" cy="7560"/>
            </p14:xfrm>
          </p:contentPart>
        </mc:Choice>
        <mc:Fallback xmlns="">
          <p:pic>
            <p:nvPicPr>
              <p:cNvPr id="12" name="墨迹 11">
                <a:extLst>
                  <a:ext uri="{FF2B5EF4-FFF2-40B4-BE49-F238E27FC236}">
                    <a16:creationId xmlns:a16="http://schemas.microsoft.com/office/drawing/2014/main" id="{B6CE1E8B-564C-BD49-872E-566490E0496A}"/>
                  </a:ext>
                </a:extLst>
              </p:cNvPr>
              <p:cNvPicPr/>
              <p:nvPr/>
            </p:nvPicPr>
            <p:blipFill>
              <a:blip r:embed="rId241"/>
              <a:stretch>
                <a:fillRect/>
              </a:stretch>
            </p:blipFill>
            <p:spPr>
              <a:xfrm>
                <a:off x="2982907" y="3109978"/>
                <a:ext cx="45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 name="墨迹 12">
                <a:extLst>
                  <a:ext uri="{FF2B5EF4-FFF2-40B4-BE49-F238E27FC236}">
                    <a16:creationId xmlns:a16="http://schemas.microsoft.com/office/drawing/2014/main" id="{4B8E506D-9F5B-4345-B7B2-DF80B418456F}"/>
                  </a:ext>
                </a:extLst>
              </p14:cNvPr>
              <p14:cNvContentPartPr/>
              <p14:nvPr/>
            </p14:nvContentPartPr>
            <p14:xfrm>
              <a:off x="2851147" y="3146698"/>
              <a:ext cx="147600" cy="267840"/>
            </p14:xfrm>
          </p:contentPart>
        </mc:Choice>
        <mc:Fallback xmlns="">
          <p:pic>
            <p:nvPicPr>
              <p:cNvPr id="13" name="墨迹 12">
                <a:extLst>
                  <a:ext uri="{FF2B5EF4-FFF2-40B4-BE49-F238E27FC236}">
                    <a16:creationId xmlns:a16="http://schemas.microsoft.com/office/drawing/2014/main" id="{4B8E506D-9F5B-4345-B7B2-DF80B418456F}"/>
                  </a:ext>
                </a:extLst>
              </p:cNvPr>
              <p:cNvPicPr/>
              <p:nvPr/>
            </p:nvPicPr>
            <p:blipFill>
              <a:blip r:embed="rId243"/>
              <a:stretch>
                <a:fillRect/>
              </a:stretch>
            </p:blipFill>
            <p:spPr>
              <a:xfrm>
                <a:off x="2835705" y="3131218"/>
                <a:ext cx="178126"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 name="墨迹 13">
                <a:extLst>
                  <a:ext uri="{FF2B5EF4-FFF2-40B4-BE49-F238E27FC236}">
                    <a16:creationId xmlns:a16="http://schemas.microsoft.com/office/drawing/2014/main" id="{A5E05FC9-241A-5647-9931-91FB200603E3}"/>
                  </a:ext>
                </a:extLst>
              </p14:cNvPr>
              <p14:cNvContentPartPr/>
              <p14:nvPr/>
            </p14:nvContentPartPr>
            <p14:xfrm>
              <a:off x="2970307" y="3245338"/>
              <a:ext cx="233280" cy="35640"/>
            </p14:xfrm>
          </p:contentPart>
        </mc:Choice>
        <mc:Fallback xmlns="">
          <p:pic>
            <p:nvPicPr>
              <p:cNvPr id="14" name="墨迹 13">
                <a:extLst>
                  <a:ext uri="{FF2B5EF4-FFF2-40B4-BE49-F238E27FC236}">
                    <a16:creationId xmlns:a16="http://schemas.microsoft.com/office/drawing/2014/main" id="{A5E05FC9-241A-5647-9931-91FB200603E3}"/>
                  </a:ext>
                </a:extLst>
              </p:cNvPr>
              <p:cNvPicPr/>
              <p:nvPr/>
            </p:nvPicPr>
            <p:blipFill>
              <a:blip r:embed="rId245"/>
              <a:stretch>
                <a:fillRect/>
              </a:stretch>
            </p:blipFill>
            <p:spPr>
              <a:xfrm>
                <a:off x="2954827" y="3229858"/>
                <a:ext cx="2638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 name="墨迹 15">
                <a:extLst>
                  <a:ext uri="{FF2B5EF4-FFF2-40B4-BE49-F238E27FC236}">
                    <a16:creationId xmlns:a16="http://schemas.microsoft.com/office/drawing/2014/main" id="{EAFEB2A9-2F38-7C41-B8D6-8F449D0A2A6E}"/>
                  </a:ext>
                </a:extLst>
              </p14:cNvPr>
              <p14:cNvContentPartPr/>
              <p14:nvPr/>
            </p14:nvContentPartPr>
            <p14:xfrm>
              <a:off x="3001399" y="3378672"/>
              <a:ext cx="12240" cy="141480"/>
            </p14:xfrm>
          </p:contentPart>
        </mc:Choice>
        <mc:Fallback xmlns="">
          <p:pic>
            <p:nvPicPr>
              <p:cNvPr id="16" name="墨迹 15">
                <a:extLst>
                  <a:ext uri="{FF2B5EF4-FFF2-40B4-BE49-F238E27FC236}">
                    <a16:creationId xmlns:a16="http://schemas.microsoft.com/office/drawing/2014/main" id="{EAFEB2A9-2F38-7C41-B8D6-8F449D0A2A6E}"/>
                  </a:ext>
                </a:extLst>
              </p:cNvPr>
              <p:cNvPicPr/>
              <p:nvPr/>
            </p:nvPicPr>
            <p:blipFill>
              <a:blip r:embed="rId247"/>
              <a:stretch>
                <a:fillRect/>
              </a:stretch>
            </p:blipFill>
            <p:spPr>
              <a:xfrm>
                <a:off x="2985919" y="3363153"/>
                <a:ext cx="42840" cy="172158"/>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7" name="墨迹 16">
                <a:extLst>
                  <a:ext uri="{FF2B5EF4-FFF2-40B4-BE49-F238E27FC236}">
                    <a16:creationId xmlns:a16="http://schemas.microsoft.com/office/drawing/2014/main" id="{CF7EEAC0-BAF4-1943-9E25-855A75294804}"/>
                  </a:ext>
                </a:extLst>
              </p14:cNvPr>
              <p14:cNvContentPartPr/>
              <p14:nvPr/>
            </p14:nvContentPartPr>
            <p14:xfrm>
              <a:off x="3068359" y="3363552"/>
              <a:ext cx="51480" cy="188640"/>
            </p14:xfrm>
          </p:contentPart>
        </mc:Choice>
        <mc:Fallback xmlns="">
          <p:pic>
            <p:nvPicPr>
              <p:cNvPr id="17" name="墨迹 16">
                <a:extLst>
                  <a:ext uri="{FF2B5EF4-FFF2-40B4-BE49-F238E27FC236}">
                    <a16:creationId xmlns:a16="http://schemas.microsoft.com/office/drawing/2014/main" id="{CF7EEAC0-BAF4-1943-9E25-855A75294804}"/>
                  </a:ext>
                </a:extLst>
              </p:cNvPr>
              <p:cNvPicPr/>
              <p:nvPr/>
            </p:nvPicPr>
            <p:blipFill>
              <a:blip r:embed="rId249"/>
              <a:stretch>
                <a:fillRect/>
              </a:stretch>
            </p:blipFill>
            <p:spPr>
              <a:xfrm>
                <a:off x="3052879" y="3348072"/>
                <a:ext cx="820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 name="墨迹 17">
                <a:extLst>
                  <a:ext uri="{FF2B5EF4-FFF2-40B4-BE49-F238E27FC236}">
                    <a16:creationId xmlns:a16="http://schemas.microsoft.com/office/drawing/2014/main" id="{ADDD467B-FBC8-734D-8AEE-799FB4715DFB}"/>
                  </a:ext>
                </a:extLst>
              </p14:cNvPr>
              <p14:cNvContentPartPr/>
              <p14:nvPr/>
            </p14:nvContentPartPr>
            <p14:xfrm>
              <a:off x="3261319" y="3178872"/>
              <a:ext cx="98280" cy="254880"/>
            </p14:xfrm>
          </p:contentPart>
        </mc:Choice>
        <mc:Fallback xmlns="">
          <p:pic>
            <p:nvPicPr>
              <p:cNvPr id="18" name="墨迹 17">
                <a:extLst>
                  <a:ext uri="{FF2B5EF4-FFF2-40B4-BE49-F238E27FC236}">
                    <a16:creationId xmlns:a16="http://schemas.microsoft.com/office/drawing/2014/main" id="{ADDD467B-FBC8-734D-8AEE-799FB4715DFB}"/>
                  </a:ext>
                </a:extLst>
              </p:cNvPr>
              <p:cNvPicPr/>
              <p:nvPr/>
            </p:nvPicPr>
            <p:blipFill>
              <a:blip r:embed="rId251"/>
              <a:stretch>
                <a:fillRect/>
              </a:stretch>
            </p:blipFill>
            <p:spPr>
              <a:xfrm>
                <a:off x="3245839" y="3163392"/>
                <a:ext cx="12888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9" name="墨迹 18">
                <a:extLst>
                  <a:ext uri="{FF2B5EF4-FFF2-40B4-BE49-F238E27FC236}">
                    <a16:creationId xmlns:a16="http://schemas.microsoft.com/office/drawing/2014/main" id="{68198D94-133E-0C48-A5C9-2A6652B6DEDA}"/>
                  </a:ext>
                </a:extLst>
              </p14:cNvPr>
              <p14:cNvContentPartPr/>
              <p14:nvPr/>
            </p14:nvContentPartPr>
            <p14:xfrm>
              <a:off x="3286519" y="3378672"/>
              <a:ext cx="80640" cy="120960"/>
            </p14:xfrm>
          </p:contentPart>
        </mc:Choice>
        <mc:Fallback xmlns="">
          <p:pic>
            <p:nvPicPr>
              <p:cNvPr id="19" name="墨迹 18">
                <a:extLst>
                  <a:ext uri="{FF2B5EF4-FFF2-40B4-BE49-F238E27FC236}">
                    <a16:creationId xmlns:a16="http://schemas.microsoft.com/office/drawing/2014/main" id="{68198D94-133E-0C48-A5C9-2A6652B6DEDA}"/>
                  </a:ext>
                </a:extLst>
              </p:cNvPr>
              <p:cNvPicPr/>
              <p:nvPr/>
            </p:nvPicPr>
            <p:blipFill>
              <a:blip r:embed="rId253"/>
              <a:stretch>
                <a:fillRect/>
              </a:stretch>
            </p:blipFill>
            <p:spPr>
              <a:xfrm>
                <a:off x="3271039" y="3363146"/>
                <a:ext cx="111240" cy="151651"/>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0" name="墨迹 19">
                <a:extLst>
                  <a:ext uri="{FF2B5EF4-FFF2-40B4-BE49-F238E27FC236}">
                    <a16:creationId xmlns:a16="http://schemas.microsoft.com/office/drawing/2014/main" id="{E97936BB-838D-E944-BF40-9D730BA3F1FD}"/>
                  </a:ext>
                </a:extLst>
              </p14:cNvPr>
              <p14:cNvContentPartPr/>
              <p14:nvPr/>
            </p14:nvContentPartPr>
            <p14:xfrm>
              <a:off x="3402439" y="3146832"/>
              <a:ext cx="153720" cy="141480"/>
            </p14:xfrm>
          </p:contentPart>
        </mc:Choice>
        <mc:Fallback xmlns="">
          <p:pic>
            <p:nvPicPr>
              <p:cNvPr id="20" name="墨迹 19">
                <a:extLst>
                  <a:ext uri="{FF2B5EF4-FFF2-40B4-BE49-F238E27FC236}">
                    <a16:creationId xmlns:a16="http://schemas.microsoft.com/office/drawing/2014/main" id="{E97936BB-838D-E944-BF40-9D730BA3F1FD}"/>
                  </a:ext>
                </a:extLst>
              </p:cNvPr>
              <p:cNvPicPr/>
              <p:nvPr/>
            </p:nvPicPr>
            <p:blipFill>
              <a:blip r:embed="rId255"/>
              <a:stretch>
                <a:fillRect/>
              </a:stretch>
            </p:blipFill>
            <p:spPr>
              <a:xfrm>
                <a:off x="3386959" y="3131313"/>
                <a:ext cx="184320" cy="172158"/>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1" name="墨迹 20">
                <a:extLst>
                  <a:ext uri="{FF2B5EF4-FFF2-40B4-BE49-F238E27FC236}">
                    <a16:creationId xmlns:a16="http://schemas.microsoft.com/office/drawing/2014/main" id="{761E6309-0F17-D141-AD1F-6DC554979E21}"/>
                  </a:ext>
                </a:extLst>
              </p14:cNvPr>
              <p14:cNvContentPartPr/>
              <p14:nvPr/>
            </p14:nvContentPartPr>
            <p14:xfrm>
              <a:off x="3394519" y="3205872"/>
              <a:ext cx="102600" cy="129960"/>
            </p14:xfrm>
          </p:contentPart>
        </mc:Choice>
        <mc:Fallback xmlns="">
          <p:pic>
            <p:nvPicPr>
              <p:cNvPr id="21" name="墨迹 20">
                <a:extLst>
                  <a:ext uri="{FF2B5EF4-FFF2-40B4-BE49-F238E27FC236}">
                    <a16:creationId xmlns:a16="http://schemas.microsoft.com/office/drawing/2014/main" id="{761E6309-0F17-D141-AD1F-6DC554979E21}"/>
                  </a:ext>
                </a:extLst>
              </p:cNvPr>
              <p:cNvPicPr/>
              <p:nvPr/>
            </p:nvPicPr>
            <p:blipFill>
              <a:blip r:embed="rId257"/>
              <a:stretch>
                <a:fillRect/>
              </a:stretch>
            </p:blipFill>
            <p:spPr>
              <a:xfrm>
                <a:off x="3379039" y="3190435"/>
                <a:ext cx="133200" cy="160475"/>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2" name="墨迹 21">
                <a:extLst>
                  <a:ext uri="{FF2B5EF4-FFF2-40B4-BE49-F238E27FC236}">
                    <a16:creationId xmlns:a16="http://schemas.microsoft.com/office/drawing/2014/main" id="{B81DCC34-0200-834D-BF06-7FDC6624BCAA}"/>
                  </a:ext>
                </a:extLst>
              </p14:cNvPr>
              <p14:cNvContentPartPr/>
              <p14:nvPr/>
            </p14:nvContentPartPr>
            <p14:xfrm>
              <a:off x="3398479" y="3327552"/>
              <a:ext cx="70920" cy="143640"/>
            </p14:xfrm>
          </p:contentPart>
        </mc:Choice>
        <mc:Fallback xmlns="">
          <p:pic>
            <p:nvPicPr>
              <p:cNvPr id="22" name="墨迹 21">
                <a:extLst>
                  <a:ext uri="{FF2B5EF4-FFF2-40B4-BE49-F238E27FC236}">
                    <a16:creationId xmlns:a16="http://schemas.microsoft.com/office/drawing/2014/main" id="{B81DCC34-0200-834D-BF06-7FDC6624BCAA}"/>
                  </a:ext>
                </a:extLst>
              </p:cNvPr>
              <p:cNvPicPr/>
              <p:nvPr/>
            </p:nvPicPr>
            <p:blipFill>
              <a:blip r:embed="rId259"/>
              <a:stretch>
                <a:fillRect/>
              </a:stretch>
            </p:blipFill>
            <p:spPr>
              <a:xfrm>
                <a:off x="3383077" y="3312033"/>
                <a:ext cx="101365" cy="174317"/>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 name="墨迹 22">
                <a:extLst>
                  <a:ext uri="{FF2B5EF4-FFF2-40B4-BE49-F238E27FC236}">
                    <a16:creationId xmlns:a16="http://schemas.microsoft.com/office/drawing/2014/main" id="{C1EB3971-5EF6-5C42-8120-4EF8DB2EC9DE}"/>
                  </a:ext>
                </a:extLst>
              </p14:cNvPr>
              <p14:cNvContentPartPr/>
              <p14:nvPr/>
            </p14:nvContentPartPr>
            <p14:xfrm>
              <a:off x="3449599" y="3300192"/>
              <a:ext cx="173160" cy="145440"/>
            </p14:xfrm>
          </p:contentPart>
        </mc:Choice>
        <mc:Fallback xmlns="">
          <p:pic>
            <p:nvPicPr>
              <p:cNvPr id="23" name="墨迹 22">
                <a:extLst>
                  <a:ext uri="{FF2B5EF4-FFF2-40B4-BE49-F238E27FC236}">
                    <a16:creationId xmlns:a16="http://schemas.microsoft.com/office/drawing/2014/main" id="{C1EB3971-5EF6-5C42-8120-4EF8DB2EC9DE}"/>
                  </a:ext>
                </a:extLst>
              </p:cNvPr>
              <p:cNvPicPr/>
              <p:nvPr/>
            </p:nvPicPr>
            <p:blipFill>
              <a:blip r:embed="rId261"/>
              <a:stretch>
                <a:fillRect/>
              </a:stretch>
            </p:blipFill>
            <p:spPr>
              <a:xfrm>
                <a:off x="3434119" y="3284712"/>
                <a:ext cx="2037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44" name="墨迹 43">
                <a:extLst>
                  <a:ext uri="{FF2B5EF4-FFF2-40B4-BE49-F238E27FC236}">
                    <a16:creationId xmlns:a16="http://schemas.microsoft.com/office/drawing/2014/main" id="{FB847BD5-4449-4144-A90B-59FBEE02DA9A}"/>
                  </a:ext>
                </a:extLst>
              </p14:cNvPr>
              <p14:cNvContentPartPr/>
              <p14:nvPr/>
            </p14:nvContentPartPr>
            <p14:xfrm>
              <a:off x="3692959" y="3221712"/>
              <a:ext cx="67320" cy="8280"/>
            </p14:xfrm>
          </p:contentPart>
        </mc:Choice>
        <mc:Fallback xmlns="">
          <p:pic>
            <p:nvPicPr>
              <p:cNvPr id="44" name="墨迹 43">
                <a:extLst>
                  <a:ext uri="{FF2B5EF4-FFF2-40B4-BE49-F238E27FC236}">
                    <a16:creationId xmlns:a16="http://schemas.microsoft.com/office/drawing/2014/main" id="{FB847BD5-4449-4144-A90B-59FBEE02DA9A}"/>
                  </a:ext>
                </a:extLst>
              </p:cNvPr>
              <p:cNvPicPr/>
              <p:nvPr/>
            </p:nvPicPr>
            <p:blipFill>
              <a:blip r:embed="rId263"/>
              <a:stretch>
                <a:fillRect/>
              </a:stretch>
            </p:blipFill>
            <p:spPr>
              <a:xfrm>
                <a:off x="3677396" y="3206232"/>
                <a:ext cx="98085"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45" name="墨迹 44">
                <a:extLst>
                  <a:ext uri="{FF2B5EF4-FFF2-40B4-BE49-F238E27FC236}">
                    <a16:creationId xmlns:a16="http://schemas.microsoft.com/office/drawing/2014/main" id="{FCE63E84-2970-5B4C-9B16-F4D56AB034E8}"/>
                  </a:ext>
                </a:extLst>
              </p14:cNvPr>
              <p14:cNvContentPartPr/>
              <p14:nvPr/>
            </p14:nvContentPartPr>
            <p14:xfrm>
              <a:off x="3724999" y="3304152"/>
              <a:ext cx="35280" cy="27720"/>
            </p14:xfrm>
          </p:contentPart>
        </mc:Choice>
        <mc:Fallback xmlns="">
          <p:pic>
            <p:nvPicPr>
              <p:cNvPr id="45" name="墨迹 44">
                <a:extLst>
                  <a:ext uri="{FF2B5EF4-FFF2-40B4-BE49-F238E27FC236}">
                    <a16:creationId xmlns:a16="http://schemas.microsoft.com/office/drawing/2014/main" id="{FCE63E84-2970-5B4C-9B16-F4D56AB034E8}"/>
                  </a:ext>
                </a:extLst>
              </p:cNvPr>
              <p:cNvPicPr/>
              <p:nvPr/>
            </p:nvPicPr>
            <p:blipFill>
              <a:blip r:embed="rId265"/>
              <a:stretch>
                <a:fillRect/>
              </a:stretch>
            </p:blipFill>
            <p:spPr>
              <a:xfrm>
                <a:off x="3709519" y="3288870"/>
                <a:ext cx="65880" cy="57928"/>
              </a:xfrm>
              <a:prstGeom prst="rect">
                <a:avLst/>
              </a:prstGeom>
            </p:spPr>
          </p:pic>
        </mc:Fallback>
      </mc:AlternateContent>
      <p:grpSp>
        <p:nvGrpSpPr>
          <p:cNvPr id="428" name="组合 427">
            <a:extLst>
              <a:ext uri="{FF2B5EF4-FFF2-40B4-BE49-F238E27FC236}">
                <a16:creationId xmlns:a16="http://schemas.microsoft.com/office/drawing/2014/main" id="{ABC1265E-484A-9E43-AFF8-F715236B91E8}"/>
              </a:ext>
            </a:extLst>
          </p:cNvPr>
          <p:cNvGrpSpPr/>
          <p:nvPr/>
        </p:nvGrpSpPr>
        <p:grpSpPr>
          <a:xfrm>
            <a:off x="4255435" y="2885004"/>
            <a:ext cx="5617800" cy="3916774"/>
            <a:chOff x="4255435" y="2885004"/>
            <a:chExt cx="5617800" cy="3916774"/>
          </a:xfrm>
        </p:grpSpPr>
        <mc:AlternateContent xmlns:mc="http://schemas.openxmlformats.org/markup-compatibility/2006" xmlns:p14="http://schemas.microsoft.com/office/powerpoint/2010/main">
          <mc:Choice Requires="p14">
            <p:contentPart p14:bwMode="auto" r:id="rId266">
              <p14:nvContentPartPr>
                <p14:cNvPr id="168" name="墨迹 167">
                  <a:extLst>
                    <a:ext uri="{FF2B5EF4-FFF2-40B4-BE49-F238E27FC236}">
                      <a16:creationId xmlns:a16="http://schemas.microsoft.com/office/drawing/2014/main" id="{D8B162E0-ED4F-8C43-85D0-DE6C681C59E7}"/>
                    </a:ext>
                  </a:extLst>
                </p14:cNvPr>
                <p14:cNvContentPartPr/>
                <p14:nvPr/>
              </p14:nvContentPartPr>
              <p14:xfrm>
                <a:off x="4255435" y="2998764"/>
                <a:ext cx="202320" cy="237960"/>
              </p14:xfrm>
            </p:contentPart>
          </mc:Choice>
          <mc:Fallback xmlns="">
            <p:pic>
              <p:nvPicPr>
                <p:cNvPr id="168" name="墨迹 167">
                  <a:extLst>
                    <a:ext uri="{FF2B5EF4-FFF2-40B4-BE49-F238E27FC236}">
                      <a16:creationId xmlns:a16="http://schemas.microsoft.com/office/drawing/2014/main" id="{D8B162E0-ED4F-8C43-85D0-DE6C681C59E7}"/>
                    </a:ext>
                  </a:extLst>
                </p:cNvPr>
                <p:cNvPicPr/>
                <p:nvPr/>
              </p:nvPicPr>
              <p:blipFill>
                <a:blip r:embed="rId267"/>
                <a:stretch>
                  <a:fillRect/>
                </a:stretch>
              </p:blipFill>
              <p:spPr>
                <a:xfrm>
                  <a:off x="4239955" y="2983284"/>
                  <a:ext cx="2329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9" name="墨迹 168">
                  <a:extLst>
                    <a:ext uri="{FF2B5EF4-FFF2-40B4-BE49-F238E27FC236}">
                      <a16:creationId xmlns:a16="http://schemas.microsoft.com/office/drawing/2014/main" id="{389F9939-13F6-D34F-80A2-669049920B0A}"/>
                    </a:ext>
                  </a:extLst>
                </p14:cNvPr>
                <p14:cNvContentPartPr/>
                <p14:nvPr/>
              </p14:nvContentPartPr>
              <p14:xfrm>
                <a:off x="4319875" y="3014244"/>
                <a:ext cx="232920" cy="471600"/>
              </p14:xfrm>
            </p:contentPart>
          </mc:Choice>
          <mc:Fallback xmlns="">
            <p:pic>
              <p:nvPicPr>
                <p:cNvPr id="169" name="墨迹 168">
                  <a:extLst>
                    <a:ext uri="{FF2B5EF4-FFF2-40B4-BE49-F238E27FC236}">
                      <a16:creationId xmlns:a16="http://schemas.microsoft.com/office/drawing/2014/main" id="{389F9939-13F6-D34F-80A2-669049920B0A}"/>
                    </a:ext>
                  </a:extLst>
                </p:cNvPr>
                <p:cNvPicPr/>
                <p:nvPr/>
              </p:nvPicPr>
              <p:blipFill>
                <a:blip r:embed="rId269"/>
                <a:stretch>
                  <a:fillRect/>
                </a:stretch>
              </p:blipFill>
              <p:spPr>
                <a:xfrm>
                  <a:off x="4304395" y="2998764"/>
                  <a:ext cx="26352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0" name="墨迹 169">
                  <a:extLst>
                    <a:ext uri="{FF2B5EF4-FFF2-40B4-BE49-F238E27FC236}">
                      <a16:creationId xmlns:a16="http://schemas.microsoft.com/office/drawing/2014/main" id="{93F2447F-1D28-9C41-9614-047CDA2CA66C}"/>
                    </a:ext>
                  </a:extLst>
                </p14:cNvPr>
                <p14:cNvContentPartPr/>
                <p14:nvPr/>
              </p14:nvContentPartPr>
              <p14:xfrm>
                <a:off x="4423555" y="3263004"/>
                <a:ext cx="249120" cy="155880"/>
              </p14:xfrm>
            </p:contentPart>
          </mc:Choice>
          <mc:Fallback xmlns="">
            <p:pic>
              <p:nvPicPr>
                <p:cNvPr id="170" name="墨迹 169">
                  <a:extLst>
                    <a:ext uri="{FF2B5EF4-FFF2-40B4-BE49-F238E27FC236}">
                      <a16:creationId xmlns:a16="http://schemas.microsoft.com/office/drawing/2014/main" id="{93F2447F-1D28-9C41-9614-047CDA2CA66C}"/>
                    </a:ext>
                  </a:extLst>
                </p:cNvPr>
                <p:cNvPicPr/>
                <p:nvPr/>
              </p:nvPicPr>
              <p:blipFill>
                <a:blip r:embed="rId271"/>
                <a:stretch>
                  <a:fillRect/>
                </a:stretch>
              </p:blipFill>
              <p:spPr>
                <a:xfrm>
                  <a:off x="4408075" y="3247488"/>
                  <a:ext cx="279720" cy="186551"/>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1" name="墨迹 170">
                  <a:extLst>
                    <a:ext uri="{FF2B5EF4-FFF2-40B4-BE49-F238E27FC236}">
                      <a16:creationId xmlns:a16="http://schemas.microsoft.com/office/drawing/2014/main" id="{61A4B8C8-98B9-C048-9F2A-4B3A0875A9C8}"/>
                    </a:ext>
                  </a:extLst>
                </p14:cNvPr>
                <p14:cNvContentPartPr/>
                <p14:nvPr/>
              </p14:nvContentPartPr>
              <p14:xfrm>
                <a:off x="4651435" y="3061044"/>
                <a:ext cx="119520" cy="119520"/>
              </p14:xfrm>
            </p:contentPart>
          </mc:Choice>
          <mc:Fallback xmlns="">
            <p:pic>
              <p:nvPicPr>
                <p:cNvPr id="171" name="墨迹 170">
                  <a:extLst>
                    <a:ext uri="{FF2B5EF4-FFF2-40B4-BE49-F238E27FC236}">
                      <a16:creationId xmlns:a16="http://schemas.microsoft.com/office/drawing/2014/main" id="{61A4B8C8-98B9-C048-9F2A-4B3A0875A9C8}"/>
                    </a:ext>
                  </a:extLst>
                </p:cNvPr>
                <p:cNvPicPr/>
                <p:nvPr/>
              </p:nvPicPr>
              <p:blipFill>
                <a:blip r:embed="rId273"/>
                <a:stretch>
                  <a:fillRect/>
                </a:stretch>
              </p:blipFill>
              <p:spPr>
                <a:xfrm>
                  <a:off x="4635955" y="3045564"/>
                  <a:ext cx="1501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2" name="墨迹 171">
                  <a:extLst>
                    <a:ext uri="{FF2B5EF4-FFF2-40B4-BE49-F238E27FC236}">
                      <a16:creationId xmlns:a16="http://schemas.microsoft.com/office/drawing/2014/main" id="{900C6F56-F991-4545-A981-E9DC2161D353}"/>
                    </a:ext>
                  </a:extLst>
                </p14:cNvPr>
                <p14:cNvContentPartPr/>
                <p14:nvPr/>
              </p14:nvContentPartPr>
              <p14:xfrm>
                <a:off x="4661875" y="3024684"/>
                <a:ext cx="98640" cy="404280"/>
              </p14:xfrm>
            </p:contentPart>
          </mc:Choice>
          <mc:Fallback xmlns="">
            <p:pic>
              <p:nvPicPr>
                <p:cNvPr id="172" name="墨迹 171">
                  <a:extLst>
                    <a:ext uri="{FF2B5EF4-FFF2-40B4-BE49-F238E27FC236}">
                      <a16:creationId xmlns:a16="http://schemas.microsoft.com/office/drawing/2014/main" id="{900C6F56-F991-4545-A981-E9DC2161D353}"/>
                    </a:ext>
                  </a:extLst>
                </p:cNvPr>
                <p:cNvPicPr/>
                <p:nvPr/>
              </p:nvPicPr>
              <p:blipFill>
                <a:blip r:embed="rId275"/>
                <a:stretch>
                  <a:fillRect/>
                </a:stretch>
              </p:blipFill>
              <p:spPr>
                <a:xfrm>
                  <a:off x="4646451" y="3009204"/>
                  <a:ext cx="129129"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3" name="墨迹 172">
                  <a:extLst>
                    <a:ext uri="{FF2B5EF4-FFF2-40B4-BE49-F238E27FC236}">
                      <a16:creationId xmlns:a16="http://schemas.microsoft.com/office/drawing/2014/main" id="{84F8F812-F939-F441-AF2C-CEA93B5E95A5}"/>
                    </a:ext>
                  </a:extLst>
                </p14:cNvPr>
                <p14:cNvContentPartPr/>
                <p14:nvPr/>
              </p14:nvContentPartPr>
              <p14:xfrm>
                <a:off x="4856275" y="2931444"/>
                <a:ext cx="153000" cy="191520"/>
              </p14:xfrm>
            </p:contentPart>
          </mc:Choice>
          <mc:Fallback xmlns="">
            <p:pic>
              <p:nvPicPr>
                <p:cNvPr id="173" name="墨迹 172">
                  <a:extLst>
                    <a:ext uri="{FF2B5EF4-FFF2-40B4-BE49-F238E27FC236}">
                      <a16:creationId xmlns:a16="http://schemas.microsoft.com/office/drawing/2014/main" id="{84F8F812-F939-F441-AF2C-CEA93B5E95A5}"/>
                    </a:ext>
                  </a:extLst>
                </p:cNvPr>
                <p:cNvPicPr/>
                <p:nvPr/>
              </p:nvPicPr>
              <p:blipFill>
                <a:blip r:embed="rId277"/>
                <a:stretch>
                  <a:fillRect/>
                </a:stretch>
              </p:blipFill>
              <p:spPr>
                <a:xfrm>
                  <a:off x="4840758" y="2915964"/>
                  <a:ext cx="183672"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4" name="墨迹 173">
                  <a:extLst>
                    <a:ext uri="{FF2B5EF4-FFF2-40B4-BE49-F238E27FC236}">
                      <a16:creationId xmlns:a16="http://schemas.microsoft.com/office/drawing/2014/main" id="{A1B2D0D0-634C-0C4E-BB58-59AF8A9FAF52}"/>
                    </a:ext>
                  </a:extLst>
                </p14:cNvPr>
                <p14:cNvContentPartPr/>
                <p14:nvPr/>
              </p14:nvContentPartPr>
              <p14:xfrm>
                <a:off x="4863835" y="3009204"/>
                <a:ext cx="47160" cy="543600"/>
              </p14:xfrm>
            </p:contentPart>
          </mc:Choice>
          <mc:Fallback xmlns="">
            <p:pic>
              <p:nvPicPr>
                <p:cNvPr id="174" name="墨迹 173">
                  <a:extLst>
                    <a:ext uri="{FF2B5EF4-FFF2-40B4-BE49-F238E27FC236}">
                      <a16:creationId xmlns:a16="http://schemas.microsoft.com/office/drawing/2014/main" id="{A1B2D0D0-634C-0C4E-BB58-59AF8A9FAF52}"/>
                    </a:ext>
                  </a:extLst>
                </p:cNvPr>
                <p:cNvPicPr/>
                <p:nvPr/>
              </p:nvPicPr>
              <p:blipFill>
                <a:blip r:embed="rId279"/>
                <a:stretch>
                  <a:fillRect/>
                </a:stretch>
              </p:blipFill>
              <p:spPr>
                <a:xfrm>
                  <a:off x="4848236" y="2993724"/>
                  <a:ext cx="77995"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5" name="墨迹 174">
                  <a:extLst>
                    <a:ext uri="{FF2B5EF4-FFF2-40B4-BE49-F238E27FC236}">
                      <a16:creationId xmlns:a16="http://schemas.microsoft.com/office/drawing/2014/main" id="{50190DC6-679B-CB4E-B152-87DE7E45EDB9}"/>
                    </a:ext>
                  </a:extLst>
                </p14:cNvPr>
                <p14:cNvContentPartPr/>
                <p14:nvPr/>
              </p14:nvContentPartPr>
              <p14:xfrm>
                <a:off x="4889755" y="3149604"/>
                <a:ext cx="145440" cy="150120"/>
              </p14:xfrm>
            </p:contentPart>
          </mc:Choice>
          <mc:Fallback xmlns="">
            <p:pic>
              <p:nvPicPr>
                <p:cNvPr id="175" name="墨迹 174">
                  <a:extLst>
                    <a:ext uri="{FF2B5EF4-FFF2-40B4-BE49-F238E27FC236}">
                      <a16:creationId xmlns:a16="http://schemas.microsoft.com/office/drawing/2014/main" id="{50190DC6-679B-CB4E-B152-87DE7E45EDB9}"/>
                    </a:ext>
                  </a:extLst>
                </p:cNvPr>
                <p:cNvPicPr/>
                <p:nvPr/>
              </p:nvPicPr>
              <p:blipFill>
                <a:blip r:embed="rId281"/>
                <a:stretch>
                  <a:fillRect/>
                </a:stretch>
              </p:blipFill>
              <p:spPr>
                <a:xfrm>
                  <a:off x="4874275" y="3134087"/>
                  <a:ext cx="176040" cy="180794"/>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6" name="墨迹 175">
                  <a:extLst>
                    <a:ext uri="{FF2B5EF4-FFF2-40B4-BE49-F238E27FC236}">
                      <a16:creationId xmlns:a16="http://schemas.microsoft.com/office/drawing/2014/main" id="{5FA86851-189C-C04F-BDEC-D5D8CC880974}"/>
                    </a:ext>
                  </a:extLst>
                </p14:cNvPr>
                <p14:cNvContentPartPr/>
                <p14:nvPr/>
              </p14:nvContentPartPr>
              <p14:xfrm>
                <a:off x="4952035" y="3154284"/>
                <a:ext cx="41760" cy="290520"/>
              </p14:xfrm>
            </p:contentPart>
          </mc:Choice>
          <mc:Fallback xmlns="">
            <p:pic>
              <p:nvPicPr>
                <p:cNvPr id="176" name="墨迹 175">
                  <a:extLst>
                    <a:ext uri="{FF2B5EF4-FFF2-40B4-BE49-F238E27FC236}">
                      <a16:creationId xmlns:a16="http://schemas.microsoft.com/office/drawing/2014/main" id="{5FA86851-189C-C04F-BDEC-D5D8CC880974}"/>
                    </a:ext>
                  </a:extLst>
                </p:cNvPr>
                <p:cNvPicPr/>
                <p:nvPr/>
              </p:nvPicPr>
              <p:blipFill>
                <a:blip r:embed="rId283"/>
                <a:stretch>
                  <a:fillRect/>
                </a:stretch>
              </p:blipFill>
              <p:spPr>
                <a:xfrm>
                  <a:off x="4936555" y="3138804"/>
                  <a:ext cx="723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7" name="墨迹 176">
                  <a:extLst>
                    <a:ext uri="{FF2B5EF4-FFF2-40B4-BE49-F238E27FC236}">
                      <a16:creationId xmlns:a16="http://schemas.microsoft.com/office/drawing/2014/main" id="{AC7EB33A-665E-7D40-B16C-0F697BAF4514}"/>
                    </a:ext>
                  </a:extLst>
                </p14:cNvPr>
                <p14:cNvContentPartPr/>
                <p14:nvPr/>
              </p14:nvContentPartPr>
              <p14:xfrm>
                <a:off x="4964995" y="3335724"/>
                <a:ext cx="101160" cy="148320"/>
              </p14:xfrm>
            </p:contentPart>
          </mc:Choice>
          <mc:Fallback xmlns="">
            <p:pic>
              <p:nvPicPr>
                <p:cNvPr id="177" name="墨迹 176">
                  <a:extLst>
                    <a:ext uri="{FF2B5EF4-FFF2-40B4-BE49-F238E27FC236}">
                      <a16:creationId xmlns:a16="http://schemas.microsoft.com/office/drawing/2014/main" id="{AC7EB33A-665E-7D40-B16C-0F697BAF4514}"/>
                    </a:ext>
                  </a:extLst>
                </p:cNvPr>
                <p:cNvPicPr/>
                <p:nvPr/>
              </p:nvPicPr>
              <p:blipFill>
                <a:blip r:embed="rId285"/>
                <a:stretch>
                  <a:fillRect/>
                </a:stretch>
              </p:blipFill>
              <p:spPr>
                <a:xfrm>
                  <a:off x="4949515" y="3320244"/>
                  <a:ext cx="1317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8" name="墨迹 177">
                  <a:extLst>
                    <a:ext uri="{FF2B5EF4-FFF2-40B4-BE49-F238E27FC236}">
                      <a16:creationId xmlns:a16="http://schemas.microsoft.com/office/drawing/2014/main" id="{57D3034F-6DF3-8A45-81F4-BDFA6BE56823}"/>
                    </a:ext>
                  </a:extLst>
                </p14:cNvPr>
                <p14:cNvContentPartPr/>
                <p14:nvPr/>
              </p14:nvContentPartPr>
              <p14:xfrm>
                <a:off x="5138515" y="3071844"/>
                <a:ext cx="57240" cy="191520"/>
              </p14:xfrm>
            </p:contentPart>
          </mc:Choice>
          <mc:Fallback xmlns="">
            <p:pic>
              <p:nvPicPr>
                <p:cNvPr id="178" name="墨迹 177">
                  <a:extLst>
                    <a:ext uri="{FF2B5EF4-FFF2-40B4-BE49-F238E27FC236}">
                      <a16:creationId xmlns:a16="http://schemas.microsoft.com/office/drawing/2014/main" id="{57D3034F-6DF3-8A45-81F4-BDFA6BE56823}"/>
                    </a:ext>
                  </a:extLst>
                </p:cNvPr>
                <p:cNvPicPr/>
                <p:nvPr/>
              </p:nvPicPr>
              <p:blipFill>
                <a:blip r:embed="rId287"/>
                <a:stretch>
                  <a:fillRect/>
                </a:stretch>
              </p:blipFill>
              <p:spPr>
                <a:xfrm>
                  <a:off x="5123035" y="3056364"/>
                  <a:ext cx="878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9" name="墨迹 178">
                  <a:extLst>
                    <a:ext uri="{FF2B5EF4-FFF2-40B4-BE49-F238E27FC236}">
                      <a16:creationId xmlns:a16="http://schemas.microsoft.com/office/drawing/2014/main" id="{62A9A7DE-520F-9443-876D-8DCFE7FFBA2E}"/>
                    </a:ext>
                  </a:extLst>
                </p14:cNvPr>
                <p14:cNvContentPartPr/>
                <p14:nvPr/>
              </p14:nvContentPartPr>
              <p14:xfrm>
                <a:off x="5283595" y="2998764"/>
                <a:ext cx="72720" cy="135000"/>
              </p14:xfrm>
            </p:contentPart>
          </mc:Choice>
          <mc:Fallback xmlns="">
            <p:pic>
              <p:nvPicPr>
                <p:cNvPr id="179" name="墨迹 178">
                  <a:extLst>
                    <a:ext uri="{FF2B5EF4-FFF2-40B4-BE49-F238E27FC236}">
                      <a16:creationId xmlns:a16="http://schemas.microsoft.com/office/drawing/2014/main" id="{62A9A7DE-520F-9443-876D-8DCFE7FFBA2E}"/>
                    </a:ext>
                  </a:extLst>
                </p:cNvPr>
                <p:cNvPicPr/>
                <p:nvPr/>
              </p:nvPicPr>
              <p:blipFill>
                <a:blip r:embed="rId289"/>
                <a:stretch>
                  <a:fillRect/>
                </a:stretch>
              </p:blipFill>
              <p:spPr>
                <a:xfrm>
                  <a:off x="5268115" y="2983284"/>
                  <a:ext cx="1033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0" name="墨迹 179">
                  <a:extLst>
                    <a:ext uri="{FF2B5EF4-FFF2-40B4-BE49-F238E27FC236}">
                      <a16:creationId xmlns:a16="http://schemas.microsoft.com/office/drawing/2014/main" id="{B09CC7E5-8928-9345-865B-68D35E57B628}"/>
                    </a:ext>
                  </a:extLst>
                </p14:cNvPr>
                <p14:cNvContentPartPr/>
                <p14:nvPr/>
              </p14:nvContentPartPr>
              <p14:xfrm>
                <a:off x="5187835" y="3218724"/>
                <a:ext cx="229320" cy="182880"/>
              </p14:xfrm>
            </p:contentPart>
          </mc:Choice>
          <mc:Fallback xmlns="">
            <p:pic>
              <p:nvPicPr>
                <p:cNvPr id="180" name="墨迹 179">
                  <a:extLst>
                    <a:ext uri="{FF2B5EF4-FFF2-40B4-BE49-F238E27FC236}">
                      <a16:creationId xmlns:a16="http://schemas.microsoft.com/office/drawing/2014/main" id="{B09CC7E5-8928-9345-865B-68D35E57B628}"/>
                    </a:ext>
                  </a:extLst>
                </p:cNvPr>
                <p:cNvPicPr/>
                <p:nvPr/>
              </p:nvPicPr>
              <p:blipFill>
                <a:blip r:embed="rId291"/>
                <a:stretch>
                  <a:fillRect/>
                </a:stretch>
              </p:blipFill>
              <p:spPr>
                <a:xfrm>
                  <a:off x="5172355" y="3203213"/>
                  <a:ext cx="259920" cy="2135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1" name="墨迹 180">
                  <a:extLst>
                    <a:ext uri="{FF2B5EF4-FFF2-40B4-BE49-F238E27FC236}">
                      <a16:creationId xmlns:a16="http://schemas.microsoft.com/office/drawing/2014/main" id="{94B4C589-D249-E34B-AAF6-9A9DE08DC911}"/>
                    </a:ext>
                  </a:extLst>
                </p14:cNvPr>
                <p14:cNvContentPartPr/>
                <p14:nvPr/>
              </p14:nvContentPartPr>
              <p14:xfrm>
                <a:off x="5247235" y="3263004"/>
                <a:ext cx="83160" cy="140400"/>
              </p14:xfrm>
            </p:contentPart>
          </mc:Choice>
          <mc:Fallback xmlns="">
            <p:pic>
              <p:nvPicPr>
                <p:cNvPr id="181" name="墨迹 180">
                  <a:extLst>
                    <a:ext uri="{FF2B5EF4-FFF2-40B4-BE49-F238E27FC236}">
                      <a16:creationId xmlns:a16="http://schemas.microsoft.com/office/drawing/2014/main" id="{94B4C589-D249-E34B-AAF6-9A9DE08DC911}"/>
                    </a:ext>
                  </a:extLst>
                </p:cNvPr>
                <p:cNvPicPr/>
                <p:nvPr/>
              </p:nvPicPr>
              <p:blipFill>
                <a:blip r:embed="rId293"/>
                <a:stretch>
                  <a:fillRect/>
                </a:stretch>
              </p:blipFill>
              <p:spPr>
                <a:xfrm>
                  <a:off x="5231822" y="3247484"/>
                  <a:ext cx="113628" cy="171079"/>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2" name="墨迹 181">
                  <a:extLst>
                    <a:ext uri="{FF2B5EF4-FFF2-40B4-BE49-F238E27FC236}">
                      <a16:creationId xmlns:a16="http://schemas.microsoft.com/office/drawing/2014/main" id="{83D99731-087E-024A-A543-C9A7DFBB97E2}"/>
                    </a:ext>
                  </a:extLst>
                </p14:cNvPr>
                <p14:cNvContentPartPr/>
                <p14:nvPr/>
              </p14:nvContentPartPr>
              <p14:xfrm>
                <a:off x="5472235" y="2993724"/>
                <a:ext cx="136080" cy="104040"/>
              </p14:xfrm>
            </p:contentPart>
          </mc:Choice>
          <mc:Fallback xmlns="">
            <p:pic>
              <p:nvPicPr>
                <p:cNvPr id="182" name="墨迹 181">
                  <a:extLst>
                    <a:ext uri="{FF2B5EF4-FFF2-40B4-BE49-F238E27FC236}">
                      <a16:creationId xmlns:a16="http://schemas.microsoft.com/office/drawing/2014/main" id="{83D99731-087E-024A-A543-C9A7DFBB97E2}"/>
                    </a:ext>
                  </a:extLst>
                </p:cNvPr>
                <p:cNvPicPr/>
                <p:nvPr/>
              </p:nvPicPr>
              <p:blipFill>
                <a:blip r:embed="rId295"/>
                <a:stretch>
                  <a:fillRect/>
                </a:stretch>
              </p:blipFill>
              <p:spPr>
                <a:xfrm>
                  <a:off x="5456796" y="2978244"/>
                  <a:ext cx="166599"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3" name="墨迹 182">
                  <a:extLst>
                    <a:ext uri="{FF2B5EF4-FFF2-40B4-BE49-F238E27FC236}">
                      <a16:creationId xmlns:a16="http://schemas.microsoft.com/office/drawing/2014/main" id="{AB700853-108D-7747-8D92-E6E22B2F54DE}"/>
                    </a:ext>
                  </a:extLst>
                </p14:cNvPr>
                <p14:cNvContentPartPr/>
                <p14:nvPr/>
              </p14:nvContentPartPr>
              <p14:xfrm>
                <a:off x="5547475" y="2967804"/>
                <a:ext cx="41760" cy="451080"/>
              </p14:xfrm>
            </p:contentPart>
          </mc:Choice>
          <mc:Fallback xmlns="">
            <p:pic>
              <p:nvPicPr>
                <p:cNvPr id="183" name="墨迹 182">
                  <a:extLst>
                    <a:ext uri="{FF2B5EF4-FFF2-40B4-BE49-F238E27FC236}">
                      <a16:creationId xmlns:a16="http://schemas.microsoft.com/office/drawing/2014/main" id="{AB700853-108D-7747-8D92-E6E22B2F54DE}"/>
                    </a:ext>
                  </a:extLst>
                </p:cNvPr>
                <p:cNvPicPr/>
                <p:nvPr/>
              </p:nvPicPr>
              <p:blipFill>
                <a:blip r:embed="rId297"/>
                <a:stretch>
                  <a:fillRect/>
                </a:stretch>
              </p:blipFill>
              <p:spPr>
                <a:xfrm>
                  <a:off x="5531995" y="2952324"/>
                  <a:ext cx="7236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4" name="墨迹 183">
                  <a:extLst>
                    <a:ext uri="{FF2B5EF4-FFF2-40B4-BE49-F238E27FC236}">
                      <a16:creationId xmlns:a16="http://schemas.microsoft.com/office/drawing/2014/main" id="{2D4F8306-0280-4F44-81B4-B8A917559645}"/>
                    </a:ext>
                  </a:extLst>
                </p14:cNvPr>
                <p14:cNvContentPartPr/>
                <p14:nvPr/>
              </p14:nvContentPartPr>
              <p14:xfrm>
                <a:off x="5470075" y="3190644"/>
                <a:ext cx="78120" cy="72720"/>
              </p14:xfrm>
            </p:contentPart>
          </mc:Choice>
          <mc:Fallback xmlns="">
            <p:pic>
              <p:nvPicPr>
                <p:cNvPr id="184" name="墨迹 183">
                  <a:extLst>
                    <a:ext uri="{FF2B5EF4-FFF2-40B4-BE49-F238E27FC236}">
                      <a16:creationId xmlns:a16="http://schemas.microsoft.com/office/drawing/2014/main" id="{2D4F8306-0280-4F44-81B4-B8A917559645}"/>
                    </a:ext>
                  </a:extLst>
                </p:cNvPr>
                <p:cNvPicPr/>
                <p:nvPr/>
              </p:nvPicPr>
              <p:blipFill>
                <a:blip r:embed="rId299"/>
                <a:stretch>
                  <a:fillRect/>
                </a:stretch>
              </p:blipFill>
              <p:spPr>
                <a:xfrm>
                  <a:off x="5454595" y="3175240"/>
                  <a:ext cx="108720" cy="103169"/>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5" name="墨迹 184">
                  <a:extLst>
                    <a:ext uri="{FF2B5EF4-FFF2-40B4-BE49-F238E27FC236}">
                      <a16:creationId xmlns:a16="http://schemas.microsoft.com/office/drawing/2014/main" id="{814E4446-D2A9-BA46-B2D6-1167F7E17A8B}"/>
                    </a:ext>
                  </a:extLst>
                </p14:cNvPr>
                <p14:cNvContentPartPr/>
                <p14:nvPr/>
              </p14:nvContentPartPr>
              <p14:xfrm>
                <a:off x="5511475" y="3232044"/>
                <a:ext cx="124560" cy="10800"/>
              </p14:xfrm>
            </p:contentPart>
          </mc:Choice>
          <mc:Fallback xmlns="">
            <p:pic>
              <p:nvPicPr>
                <p:cNvPr id="185" name="墨迹 184">
                  <a:extLst>
                    <a:ext uri="{FF2B5EF4-FFF2-40B4-BE49-F238E27FC236}">
                      <a16:creationId xmlns:a16="http://schemas.microsoft.com/office/drawing/2014/main" id="{814E4446-D2A9-BA46-B2D6-1167F7E17A8B}"/>
                    </a:ext>
                  </a:extLst>
                </p:cNvPr>
                <p:cNvPicPr/>
                <p:nvPr/>
              </p:nvPicPr>
              <p:blipFill>
                <a:blip r:embed="rId301"/>
                <a:stretch>
                  <a:fillRect/>
                </a:stretch>
              </p:blipFill>
              <p:spPr>
                <a:xfrm>
                  <a:off x="5495995" y="3216564"/>
                  <a:ext cx="1551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6" name="墨迹 185">
                  <a:extLst>
                    <a:ext uri="{FF2B5EF4-FFF2-40B4-BE49-F238E27FC236}">
                      <a16:creationId xmlns:a16="http://schemas.microsoft.com/office/drawing/2014/main" id="{93BE612B-F9A1-F34D-BD16-796A5BABB8B3}"/>
                    </a:ext>
                  </a:extLst>
                </p14:cNvPr>
                <p14:cNvContentPartPr/>
                <p14:nvPr/>
              </p14:nvContentPartPr>
              <p14:xfrm>
                <a:off x="5677075" y="2978244"/>
                <a:ext cx="176400" cy="387720"/>
              </p14:xfrm>
            </p:contentPart>
          </mc:Choice>
          <mc:Fallback xmlns="">
            <p:pic>
              <p:nvPicPr>
                <p:cNvPr id="186" name="墨迹 185">
                  <a:extLst>
                    <a:ext uri="{FF2B5EF4-FFF2-40B4-BE49-F238E27FC236}">
                      <a16:creationId xmlns:a16="http://schemas.microsoft.com/office/drawing/2014/main" id="{93BE612B-F9A1-F34D-BD16-796A5BABB8B3}"/>
                    </a:ext>
                  </a:extLst>
                </p:cNvPr>
                <p:cNvPicPr/>
                <p:nvPr/>
              </p:nvPicPr>
              <p:blipFill>
                <a:blip r:embed="rId303"/>
                <a:stretch>
                  <a:fillRect/>
                </a:stretch>
              </p:blipFill>
              <p:spPr>
                <a:xfrm>
                  <a:off x="5661595" y="2962764"/>
                  <a:ext cx="2070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7" name="墨迹 186">
                  <a:extLst>
                    <a:ext uri="{FF2B5EF4-FFF2-40B4-BE49-F238E27FC236}">
                      <a16:creationId xmlns:a16="http://schemas.microsoft.com/office/drawing/2014/main" id="{81EC7199-89AF-CD4C-A583-D4F06DBF253E}"/>
                    </a:ext>
                  </a:extLst>
                </p14:cNvPr>
                <p14:cNvContentPartPr/>
                <p14:nvPr/>
              </p14:nvContentPartPr>
              <p14:xfrm>
                <a:off x="5775355" y="3164724"/>
                <a:ext cx="52200" cy="471600"/>
              </p14:xfrm>
            </p:contentPart>
          </mc:Choice>
          <mc:Fallback xmlns="">
            <p:pic>
              <p:nvPicPr>
                <p:cNvPr id="187" name="墨迹 186">
                  <a:extLst>
                    <a:ext uri="{FF2B5EF4-FFF2-40B4-BE49-F238E27FC236}">
                      <a16:creationId xmlns:a16="http://schemas.microsoft.com/office/drawing/2014/main" id="{81EC7199-89AF-CD4C-A583-D4F06DBF253E}"/>
                    </a:ext>
                  </a:extLst>
                </p:cNvPr>
                <p:cNvPicPr/>
                <p:nvPr/>
              </p:nvPicPr>
              <p:blipFill>
                <a:blip r:embed="rId305"/>
                <a:stretch>
                  <a:fillRect/>
                </a:stretch>
              </p:blipFill>
              <p:spPr>
                <a:xfrm>
                  <a:off x="5759875" y="3149256"/>
                  <a:ext cx="82800" cy="502177"/>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8" name="墨迹 187">
                  <a:extLst>
                    <a:ext uri="{FF2B5EF4-FFF2-40B4-BE49-F238E27FC236}">
                      <a16:creationId xmlns:a16="http://schemas.microsoft.com/office/drawing/2014/main" id="{AA32EA36-589A-544B-9A1A-6498E28CCDF5}"/>
                    </a:ext>
                  </a:extLst>
                </p14:cNvPr>
                <p14:cNvContentPartPr/>
                <p14:nvPr/>
              </p14:nvContentPartPr>
              <p14:xfrm>
                <a:off x="5987755" y="2885004"/>
                <a:ext cx="163800" cy="109080"/>
              </p14:xfrm>
            </p:contentPart>
          </mc:Choice>
          <mc:Fallback xmlns="">
            <p:pic>
              <p:nvPicPr>
                <p:cNvPr id="188" name="墨迹 187">
                  <a:extLst>
                    <a:ext uri="{FF2B5EF4-FFF2-40B4-BE49-F238E27FC236}">
                      <a16:creationId xmlns:a16="http://schemas.microsoft.com/office/drawing/2014/main" id="{AA32EA36-589A-544B-9A1A-6498E28CCDF5}"/>
                    </a:ext>
                  </a:extLst>
                </p:cNvPr>
                <p:cNvPicPr/>
                <p:nvPr/>
              </p:nvPicPr>
              <p:blipFill>
                <a:blip r:embed="rId307"/>
                <a:stretch>
                  <a:fillRect/>
                </a:stretch>
              </p:blipFill>
              <p:spPr>
                <a:xfrm>
                  <a:off x="5972275" y="2869524"/>
                  <a:ext cx="1944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9" name="墨迹 188">
                  <a:extLst>
                    <a:ext uri="{FF2B5EF4-FFF2-40B4-BE49-F238E27FC236}">
                      <a16:creationId xmlns:a16="http://schemas.microsoft.com/office/drawing/2014/main" id="{40A357A0-E685-E14B-B419-86AB61F1E0BE}"/>
                    </a:ext>
                  </a:extLst>
                </p14:cNvPr>
                <p14:cNvContentPartPr/>
                <p14:nvPr/>
              </p14:nvContentPartPr>
              <p14:xfrm>
                <a:off x="6024115" y="3050604"/>
                <a:ext cx="36720" cy="78120"/>
              </p14:xfrm>
            </p:contentPart>
          </mc:Choice>
          <mc:Fallback xmlns="">
            <p:pic>
              <p:nvPicPr>
                <p:cNvPr id="189" name="墨迹 188">
                  <a:extLst>
                    <a:ext uri="{FF2B5EF4-FFF2-40B4-BE49-F238E27FC236}">
                      <a16:creationId xmlns:a16="http://schemas.microsoft.com/office/drawing/2014/main" id="{40A357A0-E685-E14B-B419-86AB61F1E0BE}"/>
                    </a:ext>
                  </a:extLst>
                </p:cNvPr>
                <p:cNvPicPr/>
                <p:nvPr/>
              </p:nvPicPr>
              <p:blipFill>
                <a:blip r:embed="rId309"/>
                <a:stretch>
                  <a:fillRect/>
                </a:stretch>
              </p:blipFill>
              <p:spPr>
                <a:xfrm>
                  <a:off x="6008482" y="3035124"/>
                  <a:ext cx="67623"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0" name="墨迹 189">
                  <a:extLst>
                    <a:ext uri="{FF2B5EF4-FFF2-40B4-BE49-F238E27FC236}">
                      <a16:creationId xmlns:a16="http://schemas.microsoft.com/office/drawing/2014/main" id="{FE447A7A-91F1-0046-8B8D-625B4942AB82}"/>
                    </a:ext>
                  </a:extLst>
                </p14:cNvPr>
                <p14:cNvContentPartPr/>
                <p14:nvPr/>
              </p14:nvContentPartPr>
              <p14:xfrm>
                <a:off x="5956795" y="2994444"/>
                <a:ext cx="305280" cy="297360"/>
              </p14:xfrm>
            </p:contentPart>
          </mc:Choice>
          <mc:Fallback xmlns="">
            <p:pic>
              <p:nvPicPr>
                <p:cNvPr id="190" name="墨迹 189">
                  <a:extLst>
                    <a:ext uri="{FF2B5EF4-FFF2-40B4-BE49-F238E27FC236}">
                      <a16:creationId xmlns:a16="http://schemas.microsoft.com/office/drawing/2014/main" id="{FE447A7A-91F1-0046-8B8D-625B4942AB82}"/>
                    </a:ext>
                  </a:extLst>
                </p:cNvPr>
                <p:cNvPicPr/>
                <p:nvPr/>
              </p:nvPicPr>
              <p:blipFill>
                <a:blip r:embed="rId311"/>
                <a:stretch>
                  <a:fillRect/>
                </a:stretch>
              </p:blipFill>
              <p:spPr>
                <a:xfrm>
                  <a:off x="5941315" y="2978964"/>
                  <a:ext cx="33588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1" name="墨迹 190">
                  <a:extLst>
                    <a:ext uri="{FF2B5EF4-FFF2-40B4-BE49-F238E27FC236}">
                      <a16:creationId xmlns:a16="http://schemas.microsoft.com/office/drawing/2014/main" id="{AC9EA90D-EB81-8341-BC11-15001A9C4468}"/>
                    </a:ext>
                  </a:extLst>
                </p14:cNvPr>
                <p14:cNvContentPartPr/>
                <p14:nvPr/>
              </p14:nvContentPartPr>
              <p14:xfrm>
                <a:off x="6088555" y="2988684"/>
                <a:ext cx="86040" cy="549360"/>
              </p14:xfrm>
            </p:contentPart>
          </mc:Choice>
          <mc:Fallback xmlns="">
            <p:pic>
              <p:nvPicPr>
                <p:cNvPr id="191" name="墨迹 190">
                  <a:extLst>
                    <a:ext uri="{FF2B5EF4-FFF2-40B4-BE49-F238E27FC236}">
                      <a16:creationId xmlns:a16="http://schemas.microsoft.com/office/drawing/2014/main" id="{AC9EA90D-EB81-8341-BC11-15001A9C4468}"/>
                    </a:ext>
                  </a:extLst>
                </p:cNvPr>
                <p:cNvPicPr/>
                <p:nvPr/>
              </p:nvPicPr>
              <p:blipFill>
                <a:blip r:embed="rId313"/>
                <a:stretch>
                  <a:fillRect/>
                </a:stretch>
              </p:blipFill>
              <p:spPr>
                <a:xfrm>
                  <a:off x="6073075" y="2973204"/>
                  <a:ext cx="116640" cy="579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2" name="墨迹 191">
                  <a:extLst>
                    <a:ext uri="{FF2B5EF4-FFF2-40B4-BE49-F238E27FC236}">
                      <a16:creationId xmlns:a16="http://schemas.microsoft.com/office/drawing/2014/main" id="{E30C8C26-8706-244B-8DB6-941C816E0275}"/>
                    </a:ext>
                  </a:extLst>
                </p14:cNvPr>
                <p14:cNvContentPartPr/>
                <p14:nvPr/>
              </p14:nvContentPartPr>
              <p14:xfrm>
                <a:off x="6335515" y="2906244"/>
                <a:ext cx="231840" cy="222120"/>
              </p14:xfrm>
            </p:contentPart>
          </mc:Choice>
          <mc:Fallback xmlns="">
            <p:pic>
              <p:nvPicPr>
                <p:cNvPr id="192" name="墨迹 191">
                  <a:extLst>
                    <a:ext uri="{FF2B5EF4-FFF2-40B4-BE49-F238E27FC236}">
                      <a16:creationId xmlns:a16="http://schemas.microsoft.com/office/drawing/2014/main" id="{E30C8C26-8706-244B-8DB6-941C816E0275}"/>
                    </a:ext>
                  </a:extLst>
                </p:cNvPr>
                <p:cNvPicPr/>
                <p:nvPr/>
              </p:nvPicPr>
              <p:blipFill>
                <a:blip r:embed="rId315"/>
                <a:stretch>
                  <a:fillRect/>
                </a:stretch>
              </p:blipFill>
              <p:spPr>
                <a:xfrm>
                  <a:off x="6320011" y="2890764"/>
                  <a:ext cx="262488"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3" name="墨迹 192">
                  <a:extLst>
                    <a:ext uri="{FF2B5EF4-FFF2-40B4-BE49-F238E27FC236}">
                      <a16:creationId xmlns:a16="http://schemas.microsoft.com/office/drawing/2014/main" id="{0235E6E0-149C-2C4C-A7F9-5D42C03CB71E}"/>
                    </a:ext>
                  </a:extLst>
                </p14:cNvPr>
                <p14:cNvContentPartPr/>
                <p14:nvPr/>
              </p14:nvContentPartPr>
              <p14:xfrm>
                <a:off x="6386635" y="3154284"/>
                <a:ext cx="83160" cy="269280"/>
              </p14:xfrm>
            </p:contentPart>
          </mc:Choice>
          <mc:Fallback xmlns="">
            <p:pic>
              <p:nvPicPr>
                <p:cNvPr id="193" name="墨迹 192">
                  <a:extLst>
                    <a:ext uri="{FF2B5EF4-FFF2-40B4-BE49-F238E27FC236}">
                      <a16:creationId xmlns:a16="http://schemas.microsoft.com/office/drawing/2014/main" id="{0235E6E0-149C-2C4C-A7F9-5D42C03CB71E}"/>
                    </a:ext>
                  </a:extLst>
                </p:cNvPr>
                <p:cNvPicPr/>
                <p:nvPr/>
              </p:nvPicPr>
              <p:blipFill>
                <a:blip r:embed="rId317"/>
                <a:stretch>
                  <a:fillRect/>
                </a:stretch>
              </p:blipFill>
              <p:spPr>
                <a:xfrm>
                  <a:off x="6371155" y="3138804"/>
                  <a:ext cx="1137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4" name="墨迹 193">
                  <a:extLst>
                    <a:ext uri="{FF2B5EF4-FFF2-40B4-BE49-F238E27FC236}">
                      <a16:creationId xmlns:a16="http://schemas.microsoft.com/office/drawing/2014/main" id="{BFC14E25-1EF8-EE4A-977F-3A36A12E2F30}"/>
                    </a:ext>
                  </a:extLst>
                </p14:cNvPr>
                <p14:cNvContentPartPr/>
                <p14:nvPr/>
              </p14:nvContentPartPr>
              <p14:xfrm>
                <a:off x="6448915" y="3149244"/>
                <a:ext cx="207720" cy="217800"/>
              </p14:xfrm>
            </p:contentPart>
          </mc:Choice>
          <mc:Fallback xmlns="">
            <p:pic>
              <p:nvPicPr>
                <p:cNvPr id="194" name="墨迹 193">
                  <a:extLst>
                    <a:ext uri="{FF2B5EF4-FFF2-40B4-BE49-F238E27FC236}">
                      <a16:creationId xmlns:a16="http://schemas.microsoft.com/office/drawing/2014/main" id="{BFC14E25-1EF8-EE4A-977F-3A36A12E2F30}"/>
                    </a:ext>
                  </a:extLst>
                </p:cNvPr>
                <p:cNvPicPr/>
                <p:nvPr/>
              </p:nvPicPr>
              <p:blipFill>
                <a:blip r:embed="rId319"/>
                <a:stretch>
                  <a:fillRect/>
                </a:stretch>
              </p:blipFill>
              <p:spPr>
                <a:xfrm>
                  <a:off x="6433408" y="3133764"/>
                  <a:ext cx="238373"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8" name="墨迹 197">
                  <a:extLst>
                    <a:ext uri="{FF2B5EF4-FFF2-40B4-BE49-F238E27FC236}">
                      <a16:creationId xmlns:a16="http://schemas.microsoft.com/office/drawing/2014/main" id="{50E91920-6BC9-9C45-8F6E-D6BF8459F93A}"/>
                    </a:ext>
                  </a:extLst>
                </p14:cNvPr>
                <p14:cNvContentPartPr/>
                <p14:nvPr/>
              </p14:nvContentPartPr>
              <p14:xfrm>
                <a:off x="4920715" y="3641364"/>
                <a:ext cx="160920" cy="176400"/>
              </p14:xfrm>
            </p:contentPart>
          </mc:Choice>
          <mc:Fallback xmlns="">
            <p:pic>
              <p:nvPicPr>
                <p:cNvPr id="198" name="墨迹 197">
                  <a:extLst>
                    <a:ext uri="{FF2B5EF4-FFF2-40B4-BE49-F238E27FC236}">
                      <a16:creationId xmlns:a16="http://schemas.microsoft.com/office/drawing/2014/main" id="{50E91920-6BC9-9C45-8F6E-D6BF8459F93A}"/>
                    </a:ext>
                  </a:extLst>
                </p:cNvPr>
                <p:cNvPicPr/>
                <p:nvPr/>
              </p:nvPicPr>
              <p:blipFill>
                <a:blip r:embed="rId321"/>
                <a:stretch>
                  <a:fillRect/>
                </a:stretch>
              </p:blipFill>
              <p:spPr>
                <a:xfrm>
                  <a:off x="4905235" y="3625884"/>
                  <a:ext cx="1915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9" name="墨迹 198">
                  <a:extLst>
                    <a:ext uri="{FF2B5EF4-FFF2-40B4-BE49-F238E27FC236}">
                      <a16:creationId xmlns:a16="http://schemas.microsoft.com/office/drawing/2014/main" id="{7694110C-E876-3740-AE9E-56442743EDCC}"/>
                    </a:ext>
                  </a:extLst>
                </p14:cNvPr>
                <p14:cNvContentPartPr/>
                <p14:nvPr/>
              </p14:nvContentPartPr>
              <p14:xfrm>
                <a:off x="4939795" y="3714444"/>
                <a:ext cx="126000" cy="129240"/>
              </p14:xfrm>
            </p:contentPart>
          </mc:Choice>
          <mc:Fallback xmlns="">
            <p:pic>
              <p:nvPicPr>
                <p:cNvPr id="199" name="墨迹 198">
                  <a:extLst>
                    <a:ext uri="{FF2B5EF4-FFF2-40B4-BE49-F238E27FC236}">
                      <a16:creationId xmlns:a16="http://schemas.microsoft.com/office/drawing/2014/main" id="{7694110C-E876-3740-AE9E-56442743EDCC}"/>
                    </a:ext>
                  </a:extLst>
                </p:cNvPr>
                <p:cNvPicPr/>
                <p:nvPr/>
              </p:nvPicPr>
              <p:blipFill>
                <a:blip r:embed="rId323"/>
                <a:stretch>
                  <a:fillRect/>
                </a:stretch>
              </p:blipFill>
              <p:spPr>
                <a:xfrm>
                  <a:off x="4924271" y="3698964"/>
                  <a:ext cx="156688"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0" name="墨迹 199">
                  <a:extLst>
                    <a:ext uri="{FF2B5EF4-FFF2-40B4-BE49-F238E27FC236}">
                      <a16:creationId xmlns:a16="http://schemas.microsoft.com/office/drawing/2014/main" id="{5B8941CF-CA51-7048-B8F3-BDD18703A7B7}"/>
                    </a:ext>
                  </a:extLst>
                </p14:cNvPr>
                <p14:cNvContentPartPr/>
                <p14:nvPr/>
              </p14:nvContentPartPr>
              <p14:xfrm>
                <a:off x="4920715" y="3830724"/>
                <a:ext cx="290520" cy="201960"/>
              </p14:xfrm>
            </p:contentPart>
          </mc:Choice>
          <mc:Fallback xmlns="">
            <p:pic>
              <p:nvPicPr>
                <p:cNvPr id="200" name="墨迹 199">
                  <a:extLst>
                    <a:ext uri="{FF2B5EF4-FFF2-40B4-BE49-F238E27FC236}">
                      <a16:creationId xmlns:a16="http://schemas.microsoft.com/office/drawing/2014/main" id="{5B8941CF-CA51-7048-B8F3-BDD18703A7B7}"/>
                    </a:ext>
                  </a:extLst>
                </p:cNvPr>
                <p:cNvPicPr/>
                <p:nvPr/>
              </p:nvPicPr>
              <p:blipFill>
                <a:blip r:embed="rId325"/>
                <a:stretch>
                  <a:fillRect/>
                </a:stretch>
              </p:blipFill>
              <p:spPr>
                <a:xfrm>
                  <a:off x="4905235" y="3815244"/>
                  <a:ext cx="3211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1" name="墨迹 200">
                  <a:extLst>
                    <a:ext uri="{FF2B5EF4-FFF2-40B4-BE49-F238E27FC236}">
                      <a16:creationId xmlns:a16="http://schemas.microsoft.com/office/drawing/2014/main" id="{5882ACAA-A46B-DA48-B06A-9C68C3083EED}"/>
                    </a:ext>
                  </a:extLst>
                </p14:cNvPr>
                <p14:cNvContentPartPr/>
                <p14:nvPr/>
              </p14:nvContentPartPr>
              <p14:xfrm>
                <a:off x="5241835" y="3698244"/>
                <a:ext cx="26280" cy="21240"/>
              </p14:xfrm>
            </p:contentPart>
          </mc:Choice>
          <mc:Fallback xmlns="">
            <p:pic>
              <p:nvPicPr>
                <p:cNvPr id="201" name="墨迹 200">
                  <a:extLst>
                    <a:ext uri="{FF2B5EF4-FFF2-40B4-BE49-F238E27FC236}">
                      <a16:creationId xmlns:a16="http://schemas.microsoft.com/office/drawing/2014/main" id="{5882ACAA-A46B-DA48-B06A-9C68C3083EED}"/>
                    </a:ext>
                  </a:extLst>
                </p:cNvPr>
                <p:cNvPicPr/>
                <p:nvPr/>
              </p:nvPicPr>
              <p:blipFill>
                <a:blip r:embed="rId327"/>
                <a:stretch>
                  <a:fillRect/>
                </a:stretch>
              </p:blipFill>
              <p:spPr>
                <a:xfrm>
                  <a:off x="5226355" y="3682764"/>
                  <a:ext cx="568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2" name="墨迹 201">
                  <a:extLst>
                    <a:ext uri="{FF2B5EF4-FFF2-40B4-BE49-F238E27FC236}">
                      <a16:creationId xmlns:a16="http://schemas.microsoft.com/office/drawing/2014/main" id="{09EA08E3-D619-EA42-B1C5-BA999C1C7699}"/>
                    </a:ext>
                  </a:extLst>
                </p14:cNvPr>
                <p14:cNvContentPartPr/>
                <p14:nvPr/>
              </p14:nvContentPartPr>
              <p14:xfrm>
                <a:off x="5195395" y="3827844"/>
                <a:ext cx="67680" cy="36720"/>
              </p14:xfrm>
            </p:contentPart>
          </mc:Choice>
          <mc:Fallback xmlns="">
            <p:pic>
              <p:nvPicPr>
                <p:cNvPr id="202" name="墨迹 201">
                  <a:extLst>
                    <a:ext uri="{FF2B5EF4-FFF2-40B4-BE49-F238E27FC236}">
                      <a16:creationId xmlns:a16="http://schemas.microsoft.com/office/drawing/2014/main" id="{09EA08E3-D619-EA42-B1C5-BA999C1C7699}"/>
                    </a:ext>
                  </a:extLst>
                </p:cNvPr>
                <p:cNvPicPr/>
                <p:nvPr/>
              </p:nvPicPr>
              <p:blipFill>
                <a:blip r:embed="rId329"/>
                <a:stretch>
                  <a:fillRect/>
                </a:stretch>
              </p:blipFill>
              <p:spPr>
                <a:xfrm>
                  <a:off x="5179915" y="3812364"/>
                  <a:ext cx="982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3" name="墨迹 202">
                  <a:extLst>
                    <a:ext uri="{FF2B5EF4-FFF2-40B4-BE49-F238E27FC236}">
                      <a16:creationId xmlns:a16="http://schemas.microsoft.com/office/drawing/2014/main" id="{8A598D43-61A1-674F-8DDA-F8DF96BAC28B}"/>
                    </a:ext>
                  </a:extLst>
                </p14:cNvPr>
                <p14:cNvContentPartPr/>
                <p14:nvPr/>
              </p14:nvContentPartPr>
              <p14:xfrm>
                <a:off x="5247235" y="3874284"/>
                <a:ext cx="62640" cy="104040"/>
              </p14:xfrm>
            </p:contentPart>
          </mc:Choice>
          <mc:Fallback xmlns="">
            <p:pic>
              <p:nvPicPr>
                <p:cNvPr id="203" name="墨迹 202">
                  <a:extLst>
                    <a:ext uri="{FF2B5EF4-FFF2-40B4-BE49-F238E27FC236}">
                      <a16:creationId xmlns:a16="http://schemas.microsoft.com/office/drawing/2014/main" id="{8A598D43-61A1-674F-8DDA-F8DF96BAC28B}"/>
                    </a:ext>
                  </a:extLst>
                </p:cNvPr>
                <p:cNvPicPr/>
                <p:nvPr/>
              </p:nvPicPr>
              <p:blipFill>
                <a:blip r:embed="rId331"/>
                <a:stretch>
                  <a:fillRect/>
                </a:stretch>
              </p:blipFill>
              <p:spPr>
                <a:xfrm>
                  <a:off x="5231755" y="3858750"/>
                  <a:ext cx="93240" cy="134746"/>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4" name="墨迹 203">
                  <a:extLst>
                    <a:ext uri="{FF2B5EF4-FFF2-40B4-BE49-F238E27FC236}">
                      <a16:creationId xmlns:a16="http://schemas.microsoft.com/office/drawing/2014/main" id="{EB6E88D8-452E-D348-8859-D55D8584D21C}"/>
                    </a:ext>
                  </a:extLst>
                </p14:cNvPr>
                <p14:cNvContentPartPr/>
                <p14:nvPr/>
              </p14:nvContentPartPr>
              <p14:xfrm>
                <a:off x="5428315" y="3618324"/>
                <a:ext cx="36720" cy="44280"/>
              </p14:xfrm>
            </p:contentPart>
          </mc:Choice>
          <mc:Fallback xmlns="">
            <p:pic>
              <p:nvPicPr>
                <p:cNvPr id="204" name="墨迹 203">
                  <a:extLst>
                    <a:ext uri="{FF2B5EF4-FFF2-40B4-BE49-F238E27FC236}">
                      <a16:creationId xmlns:a16="http://schemas.microsoft.com/office/drawing/2014/main" id="{EB6E88D8-452E-D348-8859-D55D8584D21C}"/>
                    </a:ext>
                  </a:extLst>
                </p:cNvPr>
                <p:cNvPicPr/>
                <p:nvPr/>
              </p:nvPicPr>
              <p:blipFill>
                <a:blip r:embed="rId333"/>
                <a:stretch>
                  <a:fillRect/>
                </a:stretch>
              </p:blipFill>
              <p:spPr>
                <a:xfrm>
                  <a:off x="5412835" y="3602844"/>
                  <a:ext cx="673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5" name="墨迹 204">
                  <a:extLst>
                    <a:ext uri="{FF2B5EF4-FFF2-40B4-BE49-F238E27FC236}">
                      <a16:creationId xmlns:a16="http://schemas.microsoft.com/office/drawing/2014/main" id="{0E6E4F5B-8D50-9A4C-923A-451A65310D40}"/>
                    </a:ext>
                  </a:extLst>
                </p14:cNvPr>
                <p14:cNvContentPartPr/>
                <p14:nvPr/>
              </p14:nvContentPartPr>
              <p14:xfrm>
                <a:off x="5335075" y="3700404"/>
                <a:ext cx="197280" cy="75600"/>
              </p14:xfrm>
            </p:contentPart>
          </mc:Choice>
          <mc:Fallback xmlns="">
            <p:pic>
              <p:nvPicPr>
                <p:cNvPr id="205" name="墨迹 204">
                  <a:extLst>
                    <a:ext uri="{FF2B5EF4-FFF2-40B4-BE49-F238E27FC236}">
                      <a16:creationId xmlns:a16="http://schemas.microsoft.com/office/drawing/2014/main" id="{0E6E4F5B-8D50-9A4C-923A-451A65310D40}"/>
                    </a:ext>
                  </a:extLst>
                </p:cNvPr>
                <p:cNvPicPr/>
                <p:nvPr/>
              </p:nvPicPr>
              <p:blipFill>
                <a:blip r:embed="rId335"/>
                <a:stretch>
                  <a:fillRect/>
                </a:stretch>
              </p:blipFill>
              <p:spPr>
                <a:xfrm>
                  <a:off x="5319595" y="3684924"/>
                  <a:ext cx="2278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6" name="墨迹 205">
                  <a:extLst>
                    <a:ext uri="{FF2B5EF4-FFF2-40B4-BE49-F238E27FC236}">
                      <a16:creationId xmlns:a16="http://schemas.microsoft.com/office/drawing/2014/main" id="{CF69DBCB-751B-B343-83DB-61DB7DF9F882}"/>
                    </a:ext>
                  </a:extLst>
                </p14:cNvPr>
                <p14:cNvContentPartPr/>
                <p14:nvPr/>
              </p14:nvContentPartPr>
              <p14:xfrm>
                <a:off x="5428315" y="3692844"/>
                <a:ext cx="171360" cy="279000"/>
              </p14:xfrm>
            </p:contentPart>
          </mc:Choice>
          <mc:Fallback xmlns="">
            <p:pic>
              <p:nvPicPr>
                <p:cNvPr id="206" name="墨迹 205">
                  <a:extLst>
                    <a:ext uri="{FF2B5EF4-FFF2-40B4-BE49-F238E27FC236}">
                      <a16:creationId xmlns:a16="http://schemas.microsoft.com/office/drawing/2014/main" id="{CF69DBCB-751B-B343-83DB-61DB7DF9F882}"/>
                    </a:ext>
                  </a:extLst>
                </p:cNvPr>
                <p:cNvPicPr/>
                <p:nvPr/>
              </p:nvPicPr>
              <p:blipFill>
                <a:blip r:embed="rId337"/>
                <a:stretch>
                  <a:fillRect/>
                </a:stretch>
              </p:blipFill>
              <p:spPr>
                <a:xfrm>
                  <a:off x="5412835" y="3677364"/>
                  <a:ext cx="2019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8" name="墨迹 207">
                  <a:extLst>
                    <a:ext uri="{FF2B5EF4-FFF2-40B4-BE49-F238E27FC236}">
                      <a16:creationId xmlns:a16="http://schemas.microsoft.com/office/drawing/2014/main" id="{E01D36F4-672A-AB45-BF1B-C8EB1316B538}"/>
                    </a:ext>
                  </a:extLst>
                </p14:cNvPr>
                <p14:cNvContentPartPr/>
                <p14:nvPr/>
              </p14:nvContentPartPr>
              <p14:xfrm>
                <a:off x="4941595" y="4179924"/>
                <a:ext cx="98640" cy="145440"/>
              </p14:xfrm>
            </p:contentPart>
          </mc:Choice>
          <mc:Fallback xmlns="">
            <p:pic>
              <p:nvPicPr>
                <p:cNvPr id="208" name="墨迹 207">
                  <a:extLst>
                    <a:ext uri="{FF2B5EF4-FFF2-40B4-BE49-F238E27FC236}">
                      <a16:creationId xmlns:a16="http://schemas.microsoft.com/office/drawing/2014/main" id="{E01D36F4-672A-AB45-BF1B-C8EB1316B538}"/>
                    </a:ext>
                  </a:extLst>
                </p:cNvPr>
                <p:cNvPicPr/>
                <p:nvPr/>
              </p:nvPicPr>
              <p:blipFill>
                <a:blip r:embed="rId339"/>
                <a:stretch>
                  <a:fillRect/>
                </a:stretch>
              </p:blipFill>
              <p:spPr>
                <a:xfrm>
                  <a:off x="4926171" y="4164444"/>
                  <a:ext cx="129129"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9" name="墨迹 208">
                  <a:extLst>
                    <a:ext uri="{FF2B5EF4-FFF2-40B4-BE49-F238E27FC236}">
                      <a16:creationId xmlns:a16="http://schemas.microsoft.com/office/drawing/2014/main" id="{D21E702A-0525-0041-87AA-5BE6C2DF8A46}"/>
                    </a:ext>
                  </a:extLst>
                </p14:cNvPr>
                <p14:cNvContentPartPr/>
                <p14:nvPr/>
              </p14:nvContentPartPr>
              <p14:xfrm>
                <a:off x="4962115" y="4319604"/>
                <a:ext cx="52200" cy="168480"/>
              </p14:xfrm>
            </p:contentPart>
          </mc:Choice>
          <mc:Fallback xmlns="">
            <p:pic>
              <p:nvPicPr>
                <p:cNvPr id="209" name="墨迹 208">
                  <a:extLst>
                    <a:ext uri="{FF2B5EF4-FFF2-40B4-BE49-F238E27FC236}">
                      <a16:creationId xmlns:a16="http://schemas.microsoft.com/office/drawing/2014/main" id="{D21E702A-0525-0041-87AA-5BE6C2DF8A46}"/>
                    </a:ext>
                  </a:extLst>
                </p:cNvPr>
                <p:cNvPicPr/>
                <p:nvPr/>
              </p:nvPicPr>
              <p:blipFill>
                <a:blip r:embed="rId341"/>
                <a:stretch>
                  <a:fillRect/>
                </a:stretch>
              </p:blipFill>
              <p:spPr>
                <a:xfrm>
                  <a:off x="4946635" y="4304124"/>
                  <a:ext cx="828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10" name="墨迹 209">
                  <a:extLst>
                    <a:ext uri="{FF2B5EF4-FFF2-40B4-BE49-F238E27FC236}">
                      <a16:creationId xmlns:a16="http://schemas.microsoft.com/office/drawing/2014/main" id="{782F9569-3682-B646-9994-E782D672DAFB}"/>
                    </a:ext>
                  </a:extLst>
                </p14:cNvPr>
                <p14:cNvContentPartPr/>
                <p14:nvPr/>
              </p14:nvContentPartPr>
              <p14:xfrm>
                <a:off x="5050315" y="4175964"/>
                <a:ext cx="165960" cy="330840"/>
              </p14:xfrm>
            </p:contentPart>
          </mc:Choice>
          <mc:Fallback xmlns="">
            <p:pic>
              <p:nvPicPr>
                <p:cNvPr id="210" name="墨迹 209">
                  <a:extLst>
                    <a:ext uri="{FF2B5EF4-FFF2-40B4-BE49-F238E27FC236}">
                      <a16:creationId xmlns:a16="http://schemas.microsoft.com/office/drawing/2014/main" id="{782F9569-3682-B646-9994-E782D672DAFB}"/>
                    </a:ext>
                  </a:extLst>
                </p:cNvPr>
                <p:cNvPicPr/>
                <p:nvPr/>
              </p:nvPicPr>
              <p:blipFill>
                <a:blip r:embed="rId343"/>
                <a:stretch>
                  <a:fillRect/>
                </a:stretch>
              </p:blipFill>
              <p:spPr>
                <a:xfrm>
                  <a:off x="5034835" y="4160484"/>
                  <a:ext cx="1965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1" name="墨迹 210">
                  <a:extLst>
                    <a:ext uri="{FF2B5EF4-FFF2-40B4-BE49-F238E27FC236}">
                      <a16:creationId xmlns:a16="http://schemas.microsoft.com/office/drawing/2014/main" id="{AF1FC3FC-D55E-C046-9552-CA45D8EC6413}"/>
                    </a:ext>
                  </a:extLst>
                </p14:cNvPr>
                <p14:cNvContentPartPr/>
                <p14:nvPr/>
              </p14:nvContentPartPr>
              <p14:xfrm>
                <a:off x="5097115" y="4257684"/>
                <a:ext cx="129960" cy="119520"/>
              </p14:xfrm>
            </p:contentPart>
          </mc:Choice>
          <mc:Fallback xmlns="">
            <p:pic>
              <p:nvPicPr>
                <p:cNvPr id="211" name="墨迹 210">
                  <a:extLst>
                    <a:ext uri="{FF2B5EF4-FFF2-40B4-BE49-F238E27FC236}">
                      <a16:creationId xmlns:a16="http://schemas.microsoft.com/office/drawing/2014/main" id="{AF1FC3FC-D55E-C046-9552-CA45D8EC6413}"/>
                    </a:ext>
                  </a:extLst>
                </p:cNvPr>
                <p:cNvPicPr/>
                <p:nvPr/>
              </p:nvPicPr>
              <p:blipFill>
                <a:blip r:embed="rId345"/>
                <a:stretch>
                  <a:fillRect/>
                </a:stretch>
              </p:blipFill>
              <p:spPr>
                <a:xfrm>
                  <a:off x="5081635" y="4242204"/>
                  <a:ext cx="1605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2" name="墨迹 211">
                  <a:extLst>
                    <a:ext uri="{FF2B5EF4-FFF2-40B4-BE49-F238E27FC236}">
                      <a16:creationId xmlns:a16="http://schemas.microsoft.com/office/drawing/2014/main" id="{331ACFCF-49BB-2A45-84C0-08105E44CA91}"/>
                    </a:ext>
                  </a:extLst>
                </p14:cNvPr>
                <p14:cNvContentPartPr/>
                <p14:nvPr/>
              </p14:nvContentPartPr>
              <p14:xfrm>
                <a:off x="5174515" y="4252284"/>
                <a:ext cx="145440" cy="207720"/>
              </p14:xfrm>
            </p:contentPart>
          </mc:Choice>
          <mc:Fallback xmlns="">
            <p:pic>
              <p:nvPicPr>
                <p:cNvPr id="212" name="墨迹 211">
                  <a:extLst>
                    <a:ext uri="{FF2B5EF4-FFF2-40B4-BE49-F238E27FC236}">
                      <a16:creationId xmlns:a16="http://schemas.microsoft.com/office/drawing/2014/main" id="{331ACFCF-49BB-2A45-84C0-08105E44CA91}"/>
                    </a:ext>
                  </a:extLst>
                </p:cNvPr>
                <p:cNvPicPr/>
                <p:nvPr/>
              </p:nvPicPr>
              <p:blipFill>
                <a:blip r:embed="rId347"/>
                <a:stretch>
                  <a:fillRect/>
                </a:stretch>
              </p:blipFill>
              <p:spPr>
                <a:xfrm>
                  <a:off x="5159035" y="4236777"/>
                  <a:ext cx="176040" cy="238373"/>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3" name="墨迹 212">
                  <a:extLst>
                    <a:ext uri="{FF2B5EF4-FFF2-40B4-BE49-F238E27FC236}">
                      <a16:creationId xmlns:a16="http://schemas.microsoft.com/office/drawing/2014/main" id="{A0BC89BF-73E8-D54F-B66C-07ED3C638BCC}"/>
                    </a:ext>
                  </a:extLst>
                </p14:cNvPr>
                <p14:cNvContentPartPr/>
                <p14:nvPr/>
              </p14:nvContentPartPr>
              <p14:xfrm>
                <a:off x="5398075" y="4184964"/>
                <a:ext cx="134640" cy="78120"/>
              </p14:xfrm>
            </p:contentPart>
          </mc:Choice>
          <mc:Fallback xmlns="">
            <p:pic>
              <p:nvPicPr>
                <p:cNvPr id="213" name="墨迹 212">
                  <a:extLst>
                    <a:ext uri="{FF2B5EF4-FFF2-40B4-BE49-F238E27FC236}">
                      <a16:creationId xmlns:a16="http://schemas.microsoft.com/office/drawing/2014/main" id="{A0BC89BF-73E8-D54F-B66C-07ED3C638BCC}"/>
                    </a:ext>
                  </a:extLst>
                </p:cNvPr>
                <p:cNvPicPr/>
                <p:nvPr/>
              </p:nvPicPr>
              <p:blipFill>
                <a:blip r:embed="rId349"/>
                <a:stretch>
                  <a:fillRect/>
                </a:stretch>
              </p:blipFill>
              <p:spPr>
                <a:xfrm>
                  <a:off x="5382595" y="4169484"/>
                  <a:ext cx="1652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4" name="墨迹 213">
                  <a:extLst>
                    <a:ext uri="{FF2B5EF4-FFF2-40B4-BE49-F238E27FC236}">
                      <a16:creationId xmlns:a16="http://schemas.microsoft.com/office/drawing/2014/main" id="{F46C7FCA-B0E9-EC4C-B1EF-905D6C0AAB33}"/>
                    </a:ext>
                  </a:extLst>
                </p14:cNvPr>
                <p14:cNvContentPartPr/>
                <p14:nvPr/>
              </p14:nvContentPartPr>
              <p14:xfrm>
                <a:off x="5360995" y="4172364"/>
                <a:ext cx="326880" cy="338040"/>
              </p14:xfrm>
            </p:contentPart>
          </mc:Choice>
          <mc:Fallback xmlns="">
            <p:pic>
              <p:nvPicPr>
                <p:cNvPr id="214" name="墨迹 213">
                  <a:extLst>
                    <a:ext uri="{FF2B5EF4-FFF2-40B4-BE49-F238E27FC236}">
                      <a16:creationId xmlns:a16="http://schemas.microsoft.com/office/drawing/2014/main" id="{F46C7FCA-B0E9-EC4C-B1EF-905D6C0AAB33}"/>
                    </a:ext>
                  </a:extLst>
                </p:cNvPr>
                <p:cNvPicPr/>
                <p:nvPr/>
              </p:nvPicPr>
              <p:blipFill>
                <a:blip r:embed="rId351"/>
                <a:stretch>
                  <a:fillRect/>
                </a:stretch>
              </p:blipFill>
              <p:spPr>
                <a:xfrm>
                  <a:off x="5345498" y="4156884"/>
                  <a:ext cx="357514"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5" name="墨迹 214">
                  <a:extLst>
                    <a:ext uri="{FF2B5EF4-FFF2-40B4-BE49-F238E27FC236}">
                      <a16:creationId xmlns:a16="http://schemas.microsoft.com/office/drawing/2014/main" id="{16B8F72D-3A01-764F-B767-088BBFFDAFD3}"/>
                    </a:ext>
                  </a:extLst>
                </p14:cNvPr>
                <p14:cNvContentPartPr/>
                <p14:nvPr/>
              </p14:nvContentPartPr>
              <p14:xfrm>
                <a:off x="5485555" y="4200804"/>
                <a:ext cx="98640" cy="15840"/>
              </p14:xfrm>
            </p:contentPart>
          </mc:Choice>
          <mc:Fallback xmlns="">
            <p:pic>
              <p:nvPicPr>
                <p:cNvPr id="215" name="墨迹 214">
                  <a:extLst>
                    <a:ext uri="{FF2B5EF4-FFF2-40B4-BE49-F238E27FC236}">
                      <a16:creationId xmlns:a16="http://schemas.microsoft.com/office/drawing/2014/main" id="{16B8F72D-3A01-764F-B767-088BBFFDAFD3}"/>
                    </a:ext>
                  </a:extLst>
                </p:cNvPr>
                <p:cNvPicPr/>
                <p:nvPr/>
              </p:nvPicPr>
              <p:blipFill>
                <a:blip r:embed="rId353"/>
                <a:stretch>
                  <a:fillRect/>
                </a:stretch>
              </p:blipFill>
              <p:spPr>
                <a:xfrm>
                  <a:off x="5470131" y="4185324"/>
                  <a:ext cx="129129"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6" name="墨迹 215">
                  <a:extLst>
                    <a:ext uri="{FF2B5EF4-FFF2-40B4-BE49-F238E27FC236}">
                      <a16:creationId xmlns:a16="http://schemas.microsoft.com/office/drawing/2014/main" id="{A72842B7-7657-7844-8F25-FE410B030098}"/>
                    </a:ext>
                  </a:extLst>
                </p14:cNvPr>
                <p14:cNvContentPartPr/>
                <p14:nvPr/>
              </p14:nvContentPartPr>
              <p14:xfrm>
                <a:off x="5702995" y="4042404"/>
                <a:ext cx="234000" cy="148320"/>
              </p14:xfrm>
            </p:contentPart>
          </mc:Choice>
          <mc:Fallback xmlns="">
            <p:pic>
              <p:nvPicPr>
                <p:cNvPr id="216" name="墨迹 215">
                  <a:extLst>
                    <a:ext uri="{FF2B5EF4-FFF2-40B4-BE49-F238E27FC236}">
                      <a16:creationId xmlns:a16="http://schemas.microsoft.com/office/drawing/2014/main" id="{A72842B7-7657-7844-8F25-FE410B030098}"/>
                    </a:ext>
                  </a:extLst>
                </p:cNvPr>
                <p:cNvPicPr/>
                <p:nvPr/>
              </p:nvPicPr>
              <p:blipFill>
                <a:blip r:embed="rId355"/>
                <a:stretch>
                  <a:fillRect/>
                </a:stretch>
              </p:blipFill>
              <p:spPr>
                <a:xfrm>
                  <a:off x="5687515" y="4026924"/>
                  <a:ext cx="2646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7" name="墨迹 216">
                  <a:extLst>
                    <a:ext uri="{FF2B5EF4-FFF2-40B4-BE49-F238E27FC236}">
                      <a16:creationId xmlns:a16="http://schemas.microsoft.com/office/drawing/2014/main" id="{E13D0F83-1997-F94C-8203-3F1142CCC25A}"/>
                    </a:ext>
                  </a:extLst>
                </p14:cNvPr>
                <p14:cNvContentPartPr/>
                <p14:nvPr/>
              </p14:nvContentPartPr>
              <p14:xfrm>
                <a:off x="5801275" y="4004244"/>
                <a:ext cx="93600" cy="478800"/>
              </p14:xfrm>
            </p:contentPart>
          </mc:Choice>
          <mc:Fallback xmlns="">
            <p:pic>
              <p:nvPicPr>
                <p:cNvPr id="217" name="墨迹 216">
                  <a:extLst>
                    <a:ext uri="{FF2B5EF4-FFF2-40B4-BE49-F238E27FC236}">
                      <a16:creationId xmlns:a16="http://schemas.microsoft.com/office/drawing/2014/main" id="{E13D0F83-1997-F94C-8203-3F1142CCC25A}"/>
                    </a:ext>
                  </a:extLst>
                </p:cNvPr>
                <p:cNvPicPr/>
                <p:nvPr/>
              </p:nvPicPr>
              <p:blipFill>
                <a:blip r:embed="rId357"/>
                <a:stretch>
                  <a:fillRect/>
                </a:stretch>
              </p:blipFill>
              <p:spPr>
                <a:xfrm>
                  <a:off x="5785795" y="3988752"/>
                  <a:ext cx="124200" cy="509423"/>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8" name="墨迹 217">
                  <a:extLst>
                    <a:ext uri="{FF2B5EF4-FFF2-40B4-BE49-F238E27FC236}">
                      <a16:creationId xmlns:a16="http://schemas.microsoft.com/office/drawing/2014/main" id="{741CC224-4348-1643-BBB5-3B7D7101525C}"/>
                    </a:ext>
                  </a:extLst>
                </p14:cNvPr>
                <p14:cNvContentPartPr/>
                <p14:nvPr/>
              </p14:nvContentPartPr>
              <p14:xfrm>
                <a:off x="5744395" y="4170564"/>
                <a:ext cx="104040" cy="211680"/>
              </p14:xfrm>
            </p:contentPart>
          </mc:Choice>
          <mc:Fallback xmlns="">
            <p:pic>
              <p:nvPicPr>
                <p:cNvPr id="218" name="墨迹 217">
                  <a:extLst>
                    <a:ext uri="{FF2B5EF4-FFF2-40B4-BE49-F238E27FC236}">
                      <a16:creationId xmlns:a16="http://schemas.microsoft.com/office/drawing/2014/main" id="{741CC224-4348-1643-BBB5-3B7D7101525C}"/>
                    </a:ext>
                  </a:extLst>
                </p:cNvPr>
                <p:cNvPicPr/>
                <p:nvPr/>
              </p:nvPicPr>
              <p:blipFill>
                <a:blip r:embed="rId359"/>
                <a:stretch>
                  <a:fillRect/>
                </a:stretch>
              </p:blipFill>
              <p:spPr>
                <a:xfrm>
                  <a:off x="5728861" y="4155084"/>
                  <a:ext cx="134746"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9" name="墨迹 218">
                  <a:extLst>
                    <a:ext uri="{FF2B5EF4-FFF2-40B4-BE49-F238E27FC236}">
                      <a16:creationId xmlns:a16="http://schemas.microsoft.com/office/drawing/2014/main" id="{8D7FFEB9-4401-7244-AB90-651E173B1C03}"/>
                    </a:ext>
                  </a:extLst>
                </p14:cNvPr>
                <p14:cNvContentPartPr/>
                <p14:nvPr/>
              </p14:nvContentPartPr>
              <p14:xfrm>
                <a:off x="5785795" y="4242564"/>
                <a:ext cx="201960" cy="61920"/>
              </p14:xfrm>
            </p:contentPart>
          </mc:Choice>
          <mc:Fallback xmlns="">
            <p:pic>
              <p:nvPicPr>
                <p:cNvPr id="219" name="墨迹 218">
                  <a:extLst>
                    <a:ext uri="{FF2B5EF4-FFF2-40B4-BE49-F238E27FC236}">
                      <a16:creationId xmlns:a16="http://schemas.microsoft.com/office/drawing/2014/main" id="{8D7FFEB9-4401-7244-AB90-651E173B1C03}"/>
                    </a:ext>
                  </a:extLst>
                </p:cNvPr>
                <p:cNvPicPr/>
                <p:nvPr/>
              </p:nvPicPr>
              <p:blipFill>
                <a:blip r:embed="rId361"/>
                <a:stretch>
                  <a:fillRect/>
                </a:stretch>
              </p:blipFill>
              <p:spPr>
                <a:xfrm>
                  <a:off x="5770287" y="4227084"/>
                  <a:ext cx="232615"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0" name="墨迹 219">
                  <a:extLst>
                    <a:ext uri="{FF2B5EF4-FFF2-40B4-BE49-F238E27FC236}">
                      <a16:creationId xmlns:a16="http://schemas.microsoft.com/office/drawing/2014/main" id="{F41405FA-497F-764C-8E10-F15EA57B3A1B}"/>
                    </a:ext>
                  </a:extLst>
                </p14:cNvPr>
                <p14:cNvContentPartPr/>
                <p14:nvPr/>
              </p14:nvContentPartPr>
              <p14:xfrm>
                <a:off x="5814595" y="4304124"/>
                <a:ext cx="147600" cy="78120"/>
              </p14:xfrm>
            </p:contentPart>
          </mc:Choice>
          <mc:Fallback xmlns="">
            <p:pic>
              <p:nvPicPr>
                <p:cNvPr id="220" name="墨迹 219">
                  <a:extLst>
                    <a:ext uri="{FF2B5EF4-FFF2-40B4-BE49-F238E27FC236}">
                      <a16:creationId xmlns:a16="http://schemas.microsoft.com/office/drawing/2014/main" id="{F41405FA-497F-764C-8E10-F15EA57B3A1B}"/>
                    </a:ext>
                  </a:extLst>
                </p:cNvPr>
                <p:cNvPicPr/>
                <p:nvPr/>
              </p:nvPicPr>
              <p:blipFill>
                <a:blip r:embed="rId363"/>
                <a:stretch>
                  <a:fillRect/>
                </a:stretch>
              </p:blipFill>
              <p:spPr>
                <a:xfrm>
                  <a:off x="5799115" y="4288644"/>
                  <a:ext cx="1782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2" name="墨迹 221">
                  <a:extLst>
                    <a:ext uri="{FF2B5EF4-FFF2-40B4-BE49-F238E27FC236}">
                      <a16:creationId xmlns:a16="http://schemas.microsoft.com/office/drawing/2014/main" id="{8DA1AFED-EA57-4A43-966B-AD7EC7A8406B}"/>
                    </a:ext>
                  </a:extLst>
                </p14:cNvPr>
                <p14:cNvContentPartPr/>
                <p14:nvPr/>
              </p14:nvContentPartPr>
              <p14:xfrm>
                <a:off x="4977955" y="4656564"/>
                <a:ext cx="189720" cy="135000"/>
              </p14:xfrm>
            </p:contentPart>
          </mc:Choice>
          <mc:Fallback xmlns="">
            <p:pic>
              <p:nvPicPr>
                <p:cNvPr id="222" name="墨迹 221">
                  <a:extLst>
                    <a:ext uri="{FF2B5EF4-FFF2-40B4-BE49-F238E27FC236}">
                      <a16:creationId xmlns:a16="http://schemas.microsoft.com/office/drawing/2014/main" id="{8DA1AFED-EA57-4A43-966B-AD7EC7A8406B}"/>
                    </a:ext>
                  </a:extLst>
                </p:cNvPr>
                <p:cNvPicPr/>
                <p:nvPr/>
              </p:nvPicPr>
              <p:blipFill>
                <a:blip r:embed="rId365"/>
                <a:stretch>
                  <a:fillRect/>
                </a:stretch>
              </p:blipFill>
              <p:spPr>
                <a:xfrm>
                  <a:off x="4962475" y="4641084"/>
                  <a:ext cx="2203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3" name="墨迹 222">
                  <a:extLst>
                    <a:ext uri="{FF2B5EF4-FFF2-40B4-BE49-F238E27FC236}">
                      <a16:creationId xmlns:a16="http://schemas.microsoft.com/office/drawing/2014/main" id="{0B9880F4-5DF2-3A4E-8CC9-39EAE29E1A3C}"/>
                    </a:ext>
                  </a:extLst>
                </p14:cNvPr>
                <p14:cNvContentPartPr/>
                <p14:nvPr/>
              </p14:nvContentPartPr>
              <p14:xfrm>
                <a:off x="4967515" y="4625244"/>
                <a:ext cx="114480" cy="285120"/>
              </p14:xfrm>
            </p:contentPart>
          </mc:Choice>
          <mc:Fallback xmlns="">
            <p:pic>
              <p:nvPicPr>
                <p:cNvPr id="223" name="墨迹 222">
                  <a:extLst>
                    <a:ext uri="{FF2B5EF4-FFF2-40B4-BE49-F238E27FC236}">
                      <a16:creationId xmlns:a16="http://schemas.microsoft.com/office/drawing/2014/main" id="{0B9880F4-5DF2-3A4E-8CC9-39EAE29E1A3C}"/>
                    </a:ext>
                  </a:extLst>
                </p:cNvPr>
                <p:cNvPicPr/>
                <p:nvPr/>
              </p:nvPicPr>
              <p:blipFill>
                <a:blip r:embed="rId367"/>
                <a:stretch>
                  <a:fillRect/>
                </a:stretch>
              </p:blipFill>
              <p:spPr>
                <a:xfrm>
                  <a:off x="4952035" y="4609764"/>
                  <a:ext cx="1450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4" name="墨迹 223">
                  <a:extLst>
                    <a:ext uri="{FF2B5EF4-FFF2-40B4-BE49-F238E27FC236}">
                      <a16:creationId xmlns:a16="http://schemas.microsoft.com/office/drawing/2014/main" id="{E4F7B573-4690-BB46-8825-AB79EBB2E16B}"/>
                    </a:ext>
                  </a:extLst>
                </p14:cNvPr>
                <p14:cNvContentPartPr/>
                <p14:nvPr/>
              </p14:nvContentPartPr>
              <p14:xfrm>
                <a:off x="5034835" y="4801644"/>
                <a:ext cx="207720" cy="114480"/>
              </p14:xfrm>
            </p:contentPart>
          </mc:Choice>
          <mc:Fallback xmlns="">
            <p:pic>
              <p:nvPicPr>
                <p:cNvPr id="224" name="墨迹 223">
                  <a:extLst>
                    <a:ext uri="{FF2B5EF4-FFF2-40B4-BE49-F238E27FC236}">
                      <a16:creationId xmlns:a16="http://schemas.microsoft.com/office/drawing/2014/main" id="{E4F7B573-4690-BB46-8825-AB79EBB2E16B}"/>
                    </a:ext>
                  </a:extLst>
                </p:cNvPr>
                <p:cNvPicPr/>
                <p:nvPr/>
              </p:nvPicPr>
              <p:blipFill>
                <a:blip r:embed="rId369"/>
                <a:stretch>
                  <a:fillRect/>
                </a:stretch>
              </p:blipFill>
              <p:spPr>
                <a:xfrm>
                  <a:off x="5019355" y="4786164"/>
                  <a:ext cx="2383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5" name="墨迹 224">
                  <a:extLst>
                    <a:ext uri="{FF2B5EF4-FFF2-40B4-BE49-F238E27FC236}">
                      <a16:creationId xmlns:a16="http://schemas.microsoft.com/office/drawing/2014/main" id="{988A054D-AC1B-D64A-A2A6-C38ABED7E1E8}"/>
                    </a:ext>
                  </a:extLst>
                </p14:cNvPr>
                <p14:cNvContentPartPr/>
                <p14:nvPr/>
              </p14:nvContentPartPr>
              <p14:xfrm>
                <a:off x="5296555" y="4563324"/>
                <a:ext cx="199440" cy="145440"/>
              </p14:xfrm>
            </p:contentPart>
          </mc:Choice>
          <mc:Fallback xmlns="">
            <p:pic>
              <p:nvPicPr>
                <p:cNvPr id="225" name="墨迹 224">
                  <a:extLst>
                    <a:ext uri="{FF2B5EF4-FFF2-40B4-BE49-F238E27FC236}">
                      <a16:creationId xmlns:a16="http://schemas.microsoft.com/office/drawing/2014/main" id="{988A054D-AC1B-D64A-A2A6-C38ABED7E1E8}"/>
                    </a:ext>
                  </a:extLst>
                </p:cNvPr>
                <p:cNvPicPr/>
                <p:nvPr/>
              </p:nvPicPr>
              <p:blipFill>
                <a:blip r:embed="rId371"/>
                <a:stretch>
                  <a:fillRect/>
                </a:stretch>
              </p:blipFill>
              <p:spPr>
                <a:xfrm>
                  <a:off x="5281075" y="4547844"/>
                  <a:ext cx="2300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6" name="墨迹 225">
                  <a:extLst>
                    <a:ext uri="{FF2B5EF4-FFF2-40B4-BE49-F238E27FC236}">
                      <a16:creationId xmlns:a16="http://schemas.microsoft.com/office/drawing/2014/main" id="{753F8CEB-4780-D443-81AF-DB6200535956}"/>
                    </a:ext>
                  </a:extLst>
                </p14:cNvPr>
                <p14:cNvContentPartPr/>
                <p14:nvPr/>
              </p14:nvContentPartPr>
              <p14:xfrm>
                <a:off x="5407795" y="4563324"/>
                <a:ext cx="31320" cy="217800"/>
              </p14:xfrm>
            </p:contentPart>
          </mc:Choice>
          <mc:Fallback xmlns="">
            <p:pic>
              <p:nvPicPr>
                <p:cNvPr id="226" name="墨迹 225">
                  <a:extLst>
                    <a:ext uri="{FF2B5EF4-FFF2-40B4-BE49-F238E27FC236}">
                      <a16:creationId xmlns:a16="http://schemas.microsoft.com/office/drawing/2014/main" id="{753F8CEB-4780-D443-81AF-DB6200535956}"/>
                    </a:ext>
                  </a:extLst>
                </p:cNvPr>
                <p:cNvPicPr/>
                <p:nvPr/>
              </p:nvPicPr>
              <p:blipFill>
                <a:blip r:embed="rId373"/>
                <a:stretch>
                  <a:fillRect/>
                </a:stretch>
              </p:blipFill>
              <p:spPr>
                <a:xfrm>
                  <a:off x="5392491" y="4547870"/>
                  <a:ext cx="61572" cy="24835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7" name="墨迹 226">
                  <a:extLst>
                    <a:ext uri="{FF2B5EF4-FFF2-40B4-BE49-F238E27FC236}">
                      <a16:creationId xmlns:a16="http://schemas.microsoft.com/office/drawing/2014/main" id="{63CC88B1-5169-CA4D-9D30-E98269705C3F}"/>
                    </a:ext>
                  </a:extLst>
                </p14:cNvPr>
                <p14:cNvContentPartPr/>
                <p14:nvPr/>
              </p14:nvContentPartPr>
              <p14:xfrm>
                <a:off x="5392315" y="4656564"/>
                <a:ext cx="150480" cy="264600"/>
              </p14:xfrm>
            </p:contentPart>
          </mc:Choice>
          <mc:Fallback xmlns="">
            <p:pic>
              <p:nvPicPr>
                <p:cNvPr id="227" name="墨迹 226">
                  <a:extLst>
                    <a:ext uri="{FF2B5EF4-FFF2-40B4-BE49-F238E27FC236}">
                      <a16:creationId xmlns:a16="http://schemas.microsoft.com/office/drawing/2014/main" id="{63CC88B1-5169-CA4D-9D30-E98269705C3F}"/>
                    </a:ext>
                  </a:extLst>
                </p:cNvPr>
                <p:cNvPicPr/>
                <p:nvPr/>
              </p:nvPicPr>
              <p:blipFill>
                <a:blip r:embed="rId375"/>
                <a:stretch>
                  <a:fillRect/>
                </a:stretch>
              </p:blipFill>
              <p:spPr>
                <a:xfrm>
                  <a:off x="5376835" y="4641084"/>
                  <a:ext cx="18108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8" name="墨迹 227">
                  <a:extLst>
                    <a:ext uri="{FF2B5EF4-FFF2-40B4-BE49-F238E27FC236}">
                      <a16:creationId xmlns:a16="http://schemas.microsoft.com/office/drawing/2014/main" id="{1631D7F4-2ADD-3948-82E6-279D353975E8}"/>
                    </a:ext>
                  </a:extLst>
                </p14:cNvPr>
                <p14:cNvContentPartPr/>
                <p14:nvPr/>
              </p14:nvContentPartPr>
              <p14:xfrm>
                <a:off x="5506075" y="4615164"/>
                <a:ext cx="72720" cy="113760"/>
              </p14:xfrm>
            </p:contentPart>
          </mc:Choice>
          <mc:Fallback xmlns="">
            <p:pic>
              <p:nvPicPr>
                <p:cNvPr id="228" name="墨迹 227">
                  <a:extLst>
                    <a:ext uri="{FF2B5EF4-FFF2-40B4-BE49-F238E27FC236}">
                      <a16:creationId xmlns:a16="http://schemas.microsoft.com/office/drawing/2014/main" id="{1631D7F4-2ADD-3948-82E6-279D353975E8}"/>
                    </a:ext>
                  </a:extLst>
                </p:cNvPr>
                <p:cNvPicPr/>
                <p:nvPr/>
              </p:nvPicPr>
              <p:blipFill>
                <a:blip r:embed="rId377"/>
                <a:stretch>
                  <a:fillRect/>
                </a:stretch>
              </p:blipFill>
              <p:spPr>
                <a:xfrm>
                  <a:off x="5490595" y="4599684"/>
                  <a:ext cx="1033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9" name="墨迹 228">
                  <a:extLst>
                    <a:ext uri="{FF2B5EF4-FFF2-40B4-BE49-F238E27FC236}">
                      <a16:creationId xmlns:a16="http://schemas.microsoft.com/office/drawing/2014/main" id="{7FBD2A55-DC7F-A746-B5A9-1F29985B9269}"/>
                    </a:ext>
                  </a:extLst>
                </p14:cNvPr>
                <p14:cNvContentPartPr/>
                <p14:nvPr/>
              </p14:nvContentPartPr>
              <p14:xfrm>
                <a:off x="5573395" y="4568364"/>
                <a:ext cx="104040" cy="135000"/>
              </p14:xfrm>
            </p:contentPart>
          </mc:Choice>
          <mc:Fallback xmlns="">
            <p:pic>
              <p:nvPicPr>
                <p:cNvPr id="229" name="墨迹 228">
                  <a:extLst>
                    <a:ext uri="{FF2B5EF4-FFF2-40B4-BE49-F238E27FC236}">
                      <a16:creationId xmlns:a16="http://schemas.microsoft.com/office/drawing/2014/main" id="{7FBD2A55-DC7F-A746-B5A9-1F29985B9269}"/>
                    </a:ext>
                  </a:extLst>
                </p:cNvPr>
                <p:cNvPicPr/>
                <p:nvPr/>
              </p:nvPicPr>
              <p:blipFill>
                <a:blip r:embed="rId379"/>
                <a:stretch>
                  <a:fillRect/>
                </a:stretch>
              </p:blipFill>
              <p:spPr>
                <a:xfrm>
                  <a:off x="5557915" y="4552884"/>
                  <a:ext cx="1346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0" name="墨迹 229">
                  <a:extLst>
                    <a:ext uri="{FF2B5EF4-FFF2-40B4-BE49-F238E27FC236}">
                      <a16:creationId xmlns:a16="http://schemas.microsoft.com/office/drawing/2014/main" id="{91D84E42-979E-B64B-A515-2A1CAF7F1FA2}"/>
                    </a:ext>
                  </a:extLst>
                </p14:cNvPr>
                <p14:cNvContentPartPr/>
                <p14:nvPr/>
              </p14:nvContentPartPr>
              <p14:xfrm>
                <a:off x="5459635" y="4672044"/>
                <a:ext cx="155880" cy="249120"/>
              </p14:xfrm>
            </p:contentPart>
          </mc:Choice>
          <mc:Fallback xmlns="">
            <p:pic>
              <p:nvPicPr>
                <p:cNvPr id="230" name="墨迹 229">
                  <a:extLst>
                    <a:ext uri="{FF2B5EF4-FFF2-40B4-BE49-F238E27FC236}">
                      <a16:creationId xmlns:a16="http://schemas.microsoft.com/office/drawing/2014/main" id="{91D84E42-979E-B64B-A515-2A1CAF7F1FA2}"/>
                    </a:ext>
                  </a:extLst>
                </p:cNvPr>
                <p:cNvPicPr/>
                <p:nvPr/>
              </p:nvPicPr>
              <p:blipFill>
                <a:blip r:embed="rId381"/>
                <a:stretch>
                  <a:fillRect/>
                </a:stretch>
              </p:blipFill>
              <p:spPr>
                <a:xfrm>
                  <a:off x="5444155" y="4656564"/>
                  <a:ext cx="1864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1" name="墨迹 230">
                  <a:extLst>
                    <a:ext uri="{FF2B5EF4-FFF2-40B4-BE49-F238E27FC236}">
                      <a16:creationId xmlns:a16="http://schemas.microsoft.com/office/drawing/2014/main" id="{DAD9C56F-40AA-0244-8DEB-534FC16A3613}"/>
                    </a:ext>
                  </a:extLst>
                </p14:cNvPr>
                <p14:cNvContentPartPr/>
                <p14:nvPr/>
              </p14:nvContentPartPr>
              <p14:xfrm>
                <a:off x="5490595" y="4765284"/>
                <a:ext cx="269640" cy="109080"/>
              </p14:xfrm>
            </p:contentPart>
          </mc:Choice>
          <mc:Fallback xmlns="">
            <p:pic>
              <p:nvPicPr>
                <p:cNvPr id="231" name="墨迹 230">
                  <a:extLst>
                    <a:ext uri="{FF2B5EF4-FFF2-40B4-BE49-F238E27FC236}">
                      <a16:creationId xmlns:a16="http://schemas.microsoft.com/office/drawing/2014/main" id="{DAD9C56F-40AA-0244-8DEB-534FC16A3613}"/>
                    </a:ext>
                  </a:extLst>
                </p:cNvPr>
                <p:cNvPicPr/>
                <p:nvPr/>
              </p:nvPicPr>
              <p:blipFill>
                <a:blip r:embed="rId383"/>
                <a:stretch>
                  <a:fillRect/>
                </a:stretch>
              </p:blipFill>
              <p:spPr>
                <a:xfrm>
                  <a:off x="5475115" y="4749855"/>
                  <a:ext cx="300240" cy="139579"/>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2" name="墨迹 231">
                  <a:extLst>
                    <a:ext uri="{FF2B5EF4-FFF2-40B4-BE49-F238E27FC236}">
                      <a16:creationId xmlns:a16="http://schemas.microsoft.com/office/drawing/2014/main" id="{59B3B999-105E-E548-B834-105C6108EBC5}"/>
                    </a:ext>
                  </a:extLst>
                </p14:cNvPr>
                <p14:cNvContentPartPr/>
                <p14:nvPr/>
              </p14:nvContentPartPr>
              <p14:xfrm>
                <a:off x="5718475" y="4547844"/>
                <a:ext cx="129960" cy="78120"/>
              </p14:xfrm>
            </p:contentPart>
          </mc:Choice>
          <mc:Fallback xmlns="">
            <p:pic>
              <p:nvPicPr>
                <p:cNvPr id="232" name="墨迹 231">
                  <a:extLst>
                    <a:ext uri="{FF2B5EF4-FFF2-40B4-BE49-F238E27FC236}">
                      <a16:creationId xmlns:a16="http://schemas.microsoft.com/office/drawing/2014/main" id="{59B3B999-105E-E548-B834-105C6108EBC5}"/>
                    </a:ext>
                  </a:extLst>
                </p:cNvPr>
                <p:cNvPicPr/>
                <p:nvPr/>
              </p:nvPicPr>
              <p:blipFill>
                <a:blip r:embed="rId385"/>
                <a:stretch>
                  <a:fillRect/>
                </a:stretch>
              </p:blipFill>
              <p:spPr>
                <a:xfrm>
                  <a:off x="5702952" y="4532364"/>
                  <a:ext cx="160645"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3" name="墨迹 232">
                  <a:extLst>
                    <a:ext uri="{FF2B5EF4-FFF2-40B4-BE49-F238E27FC236}">
                      <a16:creationId xmlns:a16="http://schemas.microsoft.com/office/drawing/2014/main" id="{1FC39CE5-52FD-E74B-A30F-292FFD9191F2}"/>
                    </a:ext>
                  </a:extLst>
                </p14:cNvPr>
                <p14:cNvContentPartPr/>
                <p14:nvPr/>
              </p14:nvContentPartPr>
              <p14:xfrm>
                <a:off x="5750155" y="4547844"/>
                <a:ext cx="98280" cy="326160"/>
              </p14:xfrm>
            </p:contentPart>
          </mc:Choice>
          <mc:Fallback xmlns="">
            <p:pic>
              <p:nvPicPr>
                <p:cNvPr id="233" name="墨迹 232">
                  <a:extLst>
                    <a:ext uri="{FF2B5EF4-FFF2-40B4-BE49-F238E27FC236}">
                      <a16:creationId xmlns:a16="http://schemas.microsoft.com/office/drawing/2014/main" id="{1FC39CE5-52FD-E74B-A30F-292FFD9191F2}"/>
                    </a:ext>
                  </a:extLst>
                </p:cNvPr>
                <p:cNvPicPr/>
                <p:nvPr/>
              </p:nvPicPr>
              <p:blipFill>
                <a:blip r:embed="rId387"/>
                <a:stretch>
                  <a:fillRect/>
                </a:stretch>
              </p:blipFill>
              <p:spPr>
                <a:xfrm>
                  <a:off x="5734618" y="4532364"/>
                  <a:ext cx="128993"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4" name="墨迹 233">
                  <a:extLst>
                    <a:ext uri="{FF2B5EF4-FFF2-40B4-BE49-F238E27FC236}">
                      <a16:creationId xmlns:a16="http://schemas.microsoft.com/office/drawing/2014/main" id="{17470367-D419-8B4D-96D2-4B44D88C9A7D}"/>
                    </a:ext>
                  </a:extLst>
                </p14:cNvPr>
                <p14:cNvContentPartPr/>
                <p14:nvPr/>
              </p14:nvContentPartPr>
              <p14:xfrm>
                <a:off x="5920435" y="4438764"/>
                <a:ext cx="145440" cy="176040"/>
              </p14:xfrm>
            </p:contentPart>
          </mc:Choice>
          <mc:Fallback xmlns="">
            <p:pic>
              <p:nvPicPr>
                <p:cNvPr id="234" name="墨迹 233">
                  <a:extLst>
                    <a:ext uri="{FF2B5EF4-FFF2-40B4-BE49-F238E27FC236}">
                      <a16:creationId xmlns:a16="http://schemas.microsoft.com/office/drawing/2014/main" id="{17470367-D419-8B4D-96D2-4B44D88C9A7D}"/>
                    </a:ext>
                  </a:extLst>
                </p:cNvPr>
                <p:cNvPicPr/>
                <p:nvPr/>
              </p:nvPicPr>
              <p:blipFill>
                <a:blip r:embed="rId389"/>
                <a:stretch>
                  <a:fillRect/>
                </a:stretch>
              </p:blipFill>
              <p:spPr>
                <a:xfrm>
                  <a:off x="5904955" y="4423284"/>
                  <a:ext cx="1760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5" name="墨迹 234">
                  <a:extLst>
                    <a:ext uri="{FF2B5EF4-FFF2-40B4-BE49-F238E27FC236}">
                      <a16:creationId xmlns:a16="http://schemas.microsoft.com/office/drawing/2014/main" id="{E0F1E4B0-8734-6743-900E-2945024817C6}"/>
                    </a:ext>
                  </a:extLst>
                </p14:cNvPr>
                <p14:cNvContentPartPr/>
                <p14:nvPr/>
              </p14:nvContentPartPr>
              <p14:xfrm>
                <a:off x="5915395" y="4521924"/>
                <a:ext cx="47160" cy="409680"/>
              </p14:xfrm>
            </p:contentPart>
          </mc:Choice>
          <mc:Fallback xmlns="">
            <p:pic>
              <p:nvPicPr>
                <p:cNvPr id="235" name="墨迹 234">
                  <a:extLst>
                    <a:ext uri="{FF2B5EF4-FFF2-40B4-BE49-F238E27FC236}">
                      <a16:creationId xmlns:a16="http://schemas.microsoft.com/office/drawing/2014/main" id="{E0F1E4B0-8734-6743-900E-2945024817C6}"/>
                    </a:ext>
                  </a:extLst>
                </p:cNvPr>
                <p:cNvPicPr/>
                <p:nvPr/>
              </p:nvPicPr>
              <p:blipFill>
                <a:blip r:embed="rId391"/>
                <a:stretch>
                  <a:fillRect/>
                </a:stretch>
              </p:blipFill>
              <p:spPr>
                <a:xfrm>
                  <a:off x="5899915" y="4506444"/>
                  <a:ext cx="7776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6" name="墨迹 235">
                  <a:extLst>
                    <a:ext uri="{FF2B5EF4-FFF2-40B4-BE49-F238E27FC236}">
                      <a16:creationId xmlns:a16="http://schemas.microsoft.com/office/drawing/2014/main" id="{D0777C21-9B3B-AD43-93F5-94BE60456D95}"/>
                    </a:ext>
                  </a:extLst>
                </p14:cNvPr>
                <p14:cNvContentPartPr/>
                <p14:nvPr/>
              </p14:nvContentPartPr>
              <p14:xfrm>
                <a:off x="5946355" y="4625244"/>
                <a:ext cx="150480" cy="160920"/>
              </p14:xfrm>
            </p:contentPart>
          </mc:Choice>
          <mc:Fallback xmlns="">
            <p:pic>
              <p:nvPicPr>
                <p:cNvPr id="236" name="墨迹 235">
                  <a:extLst>
                    <a:ext uri="{FF2B5EF4-FFF2-40B4-BE49-F238E27FC236}">
                      <a16:creationId xmlns:a16="http://schemas.microsoft.com/office/drawing/2014/main" id="{D0777C21-9B3B-AD43-93F5-94BE60456D95}"/>
                    </a:ext>
                  </a:extLst>
                </p:cNvPr>
                <p:cNvPicPr/>
                <p:nvPr/>
              </p:nvPicPr>
              <p:blipFill>
                <a:blip r:embed="rId393"/>
                <a:stretch>
                  <a:fillRect/>
                </a:stretch>
              </p:blipFill>
              <p:spPr>
                <a:xfrm>
                  <a:off x="5930875" y="4609764"/>
                  <a:ext cx="1810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7" name="墨迹 236">
                  <a:extLst>
                    <a:ext uri="{FF2B5EF4-FFF2-40B4-BE49-F238E27FC236}">
                      <a16:creationId xmlns:a16="http://schemas.microsoft.com/office/drawing/2014/main" id="{144A1D1F-2966-D848-9DF9-F9D21FD69361}"/>
                    </a:ext>
                  </a:extLst>
                </p14:cNvPr>
                <p14:cNvContentPartPr/>
                <p14:nvPr/>
              </p14:nvContentPartPr>
              <p14:xfrm>
                <a:off x="6008635" y="4615164"/>
                <a:ext cx="98640" cy="288000"/>
              </p14:xfrm>
            </p:contentPart>
          </mc:Choice>
          <mc:Fallback xmlns="">
            <p:pic>
              <p:nvPicPr>
                <p:cNvPr id="237" name="墨迹 236">
                  <a:extLst>
                    <a:ext uri="{FF2B5EF4-FFF2-40B4-BE49-F238E27FC236}">
                      <a16:creationId xmlns:a16="http://schemas.microsoft.com/office/drawing/2014/main" id="{144A1D1F-2966-D848-9DF9-F9D21FD69361}"/>
                    </a:ext>
                  </a:extLst>
                </p:cNvPr>
                <p:cNvPicPr/>
                <p:nvPr/>
              </p:nvPicPr>
              <p:blipFill>
                <a:blip r:embed="rId395"/>
                <a:stretch>
                  <a:fillRect/>
                </a:stretch>
              </p:blipFill>
              <p:spPr>
                <a:xfrm>
                  <a:off x="5993211" y="4599703"/>
                  <a:ext cx="129129" cy="318562"/>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9" name="墨迹 238">
                  <a:extLst>
                    <a:ext uri="{FF2B5EF4-FFF2-40B4-BE49-F238E27FC236}">
                      <a16:creationId xmlns:a16="http://schemas.microsoft.com/office/drawing/2014/main" id="{49A26324-3B62-1344-8DD7-2466F1E81303}"/>
                    </a:ext>
                  </a:extLst>
                </p14:cNvPr>
                <p14:cNvContentPartPr/>
                <p14:nvPr/>
              </p14:nvContentPartPr>
              <p14:xfrm>
                <a:off x="6329755" y="4444164"/>
                <a:ext cx="87840" cy="83160"/>
              </p14:xfrm>
            </p:contentPart>
          </mc:Choice>
          <mc:Fallback xmlns="">
            <p:pic>
              <p:nvPicPr>
                <p:cNvPr id="239" name="墨迹 238">
                  <a:extLst>
                    <a:ext uri="{FF2B5EF4-FFF2-40B4-BE49-F238E27FC236}">
                      <a16:creationId xmlns:a16="http://schemas.microsoft.com/office/drawing/2014/main" id="{49A26324-3B62-1344-8DD7-2466F1E81303}"/>
                    </a:ext>
                  </a:extLst>
                </p:cNvPr>
                <p:cNvPicPr/>
                <p:nvPr/>
              </p:nvPicPr>
              <p:blipFill>
                <a:blip r:embed="rId397"/>
                <a:stretch>
                  <a:fillRect/>
                </a:stretch>
              </p:blipFill>
              <p:spPr>
                <a:xfrm>
                  <a:off x="6314275" y="4428751"/>
                  <a:ext cx="118440" cy="113628"/>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0" name="墨迹 239">
                  <a:extLst>
                    <a:ext uri="{FF2B5EF4-FFF2-40B4-BE49-F238E27FC236}">
                      <a16:creationId xmlns:a16="http://schemas.microsoft.com/office/drawing/2014/main" id="{D7616A6A-9114-AF4D-89B0-BD25061DA9EF}"/>
                    </a:ext>
                  </a:extLst>
                </p14:cNvPr>
                <p14:cNvContentPartPr/>
                <p14:nvPr/>
              </p14:nvContentPartPr>
              <p14:xfrm>
                <a:off x="6246955" y="4573764"/>
                <a:ext cx="181800" cy="88560"/>
              </p14:xfrm>
            </p:contentPart>
          </mc:Choice>
          <mc:Fallback xmlns="">
            <p:pic>
              <p:nvPicPr>
                <p:cNvPr id="240" name="墨迹 239">
                  <a:extLst>
                    <a:ext uri="{FF2B5EF4-FFF2-40B4-BE49-F238E27FC236}">
                      <a16:creationId xmlns:a16="http://schemas.microsoft.com/office/drawing/2014/main" id="{D7616A6A-9114-AF4D-89B0-BD25061DA9EF}"/>
                    </a:ext>
                  </a:extLst>
                </p:cNvPr>
                <p:cNvPicPr/>
                <p:nvPr/>
              </p:nvPicPr>
              <p:blipFill>
                <a:blip r:embed="rId399"/>
                <a:stretch>
                  <a:fillRect/>
                </a:stretch>
              </p:blipFill>
              <p:spPr>
                <a:xfrm>
                  <a:off x="6231475" y="4558284"/>
                  <a:ext cx="2124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1" name="墨迹 240">
                  <a:extLst>
                    <a:ext uri="{FF2B5EF4-FFF2-40B4-BE49-F238E27FC236}">
                      <a16:creationId xmlns:a16="http://schemas.microsoft.com/office/drawing/2014/main" id="{46375D04-AE26-CC44-9C98-13291C07D09B}"/>
                    </a:ext>
                  </a:extLst>
                </p14:cNvPr>
                <p14:cNvContentPartPr/>
                <p14:nvPr/>
              </p14:nvContentPartPr>
              <p14:xfrm>
                <a:off x="6345235" y="4557924"/>
                <a:ext cx="93600" cy="263880"/>
              </p14:xfrm>
            </p:contentPart>
          </mc:Choice>
          <mc:Fallback xmlns="">
            <p:pic>
              <p:nvPicPr>
                <p:cNvPr id="241" name="墨迹 240">
                  <a:extLst>
                    <a:ext uri="{FF2B5EF4-FFF2-40B4-BE49-F238E27FC236}">
                      <a16:creationId xmlns:a16="http://schemas.microsoft.com/office/drawing/2014/main" id="{46375D04-AE26-CC44-9C98-13291C07D09B}"/>
                    </a:ext>
                  </a:extLst>
                </p:cNvPr>
                <p:cNvPicPr/>
                <p:nvPr/>
              </p:nvPicPr>
              <p:blipFill>
                <a:blip r:embed="rId401"/>
                <a:stretch>
                  <a:fillRect/>
                </a:stretch>
              </p:blipFill>
              <p:spPr>
                <a:xfrm>
                  <a:off x="6329755" y="4542444"/>
                  <a:ext cx="12420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2" name="墨迹 241">
                  <a:extLst>
                    <a:ext uri="{FF2B5EF4-FFF2-40B4-BE49-F238E27FC236}">
                      <a16:creationId xmlns:a16="http://schemas.microsoft.com/office/drawing/2014/main" id="{BD70746B-B544-B34A-B724-5D1095BC017A}"/>
                    </a:ext>
                  </a:extLst>
                </p14:cNvPr>
                <p14:cNvContentPartPr/>
                <p14:nvPr/>
              </p14:nvContentPartPr>
              <p14:xfrm>
                <a:off x="6200155" y="4511844"/>
                <a:ext cx="360" cy="10080"/>
              </p14:xfrm>
            </p:contentPart>
          </mc:Choice>
          <mc:Fallback xmlns="">
            <p:pic>
              <p:nvPicPr>
                <p:cNvPr id="242" name="墨迹 241">
                  <a:extLst>
                    <a:ext uri="{FF2B5EF4-FFF2-40B4-BE49-F238E27FC236}">
                      <a16:creationId xmlns:a16="http://schemas.microsoft.com/office/drawing/2014/main" id="{BD70746B-B544-B34A-B724-5D1095BC017A}"/>
                    </a:ext>
                  </a:extLst>
                </p:cNvPr>
                <p:cNvPicPr/>
                <p:nvPr/>
              </p:nvPicPr>
              <p:blipFill>
                <a:blip r:embed="rId403"/>
                <a:stretch>
                  <a:fillRect/>
                </a:stretch>
              </p:blipFill>
              <p:spPr>
                <a:xfrm>
                  <a:off x="6184675" y="4496364"/>
                  <a:ext cx="309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3" name="墨迹 242">
                  <a:extLst>
                    <a:ext uri="{FF2B5EF4-FFF2-40B4-BE49-F238E27FC236}">
                      <a16:creationId xmlns:a16="http://schemas.microsoft.com/office/drawing/2014/main" id="{BF95AE77-A463-4741-80E1-184D7F665D40}"/>
                    </a:ext>
                  </a:extLst>
                </p14:cNvPr>
                <p14:cNvContentPartPr/>
                <p14:nvPr/>
              </p14:nvContentPartPr>
              <p14:xfrm>
                <a:off x="6174955" y="4599324"/>
                <a:ext cx="367560" cy="237600"/>
              </p14:xfrm>
            </p:contentPart>
          </mc:Choice>
          <mc:Fallback xmlns="">
            <p:pic>
              <p:nvPicPr>
                <p:cNvPr id="243" name="墨迹 242">
                  <a:extLst>
                    <a:ext uri="{FF2B5EF4-FFF2-40B4-BE49-F238E27FC236}">
                      <a16:creationId xmlns:a16="http://schemas.microsoft.com/office/drawing/2014/main" id="{BF95AE77-A463-4741-80E1-184D7F665D40}"/>
                    </a:ext>
                  </a:extLst>
                </p:cNvPr>
                <p:cNvPicPr/>
                <p:nvPr/>
              </p:nvPicPr>
              <p:blipFill>
                <a:blip r:embed="rId405"/>
                <a:stretch>
                  <a:fillRect/>
                </a:stretch>
              </p:blipFill>
              <p:spPr>
                <a:xfrm>
                  <a:off x="6159475" y="4583844"/>
                  <a:ext cx="3981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4" name="墨迹 243">
                  <a:extLst>
                    <a:ext uri="{FF2B5EF4-FFF2-40B4-BE49-F238E27FC236}">
                      <a16:creationId xmlns:a16="http://schemas.microsoft.com/office/drawing/2014/main" id="{7C0ACD1C-61F5-9148-A547-772EACE798E0}"/>
                    </a:ext>
                  </a:extLst>
                </p14:cNvPr>
                <p14:cNvContentPartPr/>
                <p14:nvPr/>
              </p14:nvContentPartPr>
              <p14:xfrm>
                <a:off x="6609475" y="4387284"/>
                <a:ext cx="5400" cy="62640"/>
              </p14:xfrm>
            </p:contentPart>
          </mc:Choice>
          <mc:Fallback xmlns="">
            <p:pic>
              <p:nvPicPr>
                <p:cNvPr id="244" name="墨迹 243">
                  <a:extLst>
                    <a:ext uri="{FF2B5EF4-FFF2-40B4-BE49-F238E27FC236}">
                      <a16:creationId xmlns:a16="http://schemas.microsoft.com/office/drawing/2014/main" id="{7C0ACD1C-61F5-9148-A547-772EACE798E0}"/>
                    </a:ext>
                  </a:extLst>
                </p:cNvPr>
                <p:cNvPicPr/>
                <p:nvPr/>
              </p:nvPicPr>
              <p:blipFill>
                <a:blip r:embed="rId407"/>
                <a:stretch>
                  <a:fillRect/>
                </a:stretch>
              </p:blipFill>
              <p:spPr>
                <a:xfrm>
                  <a:off x="6593995" y="4371804"/>
                  <a:ext cx="360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45" name="墨迹 244">
                  <a:extLst>
                    <a:ext uri="{FF2B5EF4-FFF2-40B4-BE49-F238E27FC236}">
                      <a16:creationId xmlns:a16="http://schemas.microsoft.com/office/drawing/2014/main" id="{CFD04A81-B435-A140-B90C-B3DDD3D30F4C}"/>
                    </a:ext>
                  </a:extLst>
                </p14:cNvPr>
                <p14:cNvContentPartPr/>
                <p14:nvPr/>
              </p14:nvContentPartPr>
              <p14:xfrm>
                <a:off x="6547195" y="4412844"/>
                <a:ext cx="233640" cy="114480"/>
              </p14:xfrm>
            </p:contentPart>
          </mc:Choice>
          <mc:Fallback xmlns="">
            <p:pic>
              <p:nvPicPr>
                <p:cNvPr id="245" name="墨迹 244">
                  <a:extLst>
                    <a:ext uri="{FF2B5EF4-FFF2-40B4-BE49-F238E27FC236}">
                      <a16:creationId xmlns:a16="http://schemas.microsoft.com/office/drawing/2014/main" id="{CFD04A81-B435-A140-B90C-B3DDD3D30F4C}"/>
                    </a:ext>
                  </a:extLst>
                </p:cNvPr>
                <p:cNvPicPr/>
                <p:nvPr/>
              </p:nvPicPr>
              <p:blipFill>
                <a:blip r:embed="rId409"/>
                <a:stretch>
                  <a:fillRect/>
                </a:stretch>
              </p:blipFill>
              <p:spPr>
                <a:xfrm>
                  <a:off x="6531691" y="4397364"/>
                  <a:ext cx="264287"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46" name="墨迹 245">
                  <a:extLst>
                    <a:ext uri="{FF2B5EF4-FFF2-40B4-BE49-F238E27FC236}">
                      <a16:creationId xmlns:a16="http://schemas.microsoft.com/office/drawing/2014/main" id="{90C055E4-9907-784D-ACD6-3696E731CF49}"/>
                    </a:ext>
                  </a:extLst>
                </p14:cNvPr>
                <p14:cNvContentPartPr/>
                <p14:nvPr/>
              </p14:nvContentPartPr>
              <p14:xfrm>
                <a:off x="6521275" y="4532004"/>
                <a:ext cx="83160" cy="321480"/>
              </p14:xfrm>
            </p:contentPart>
          </mc:Choice>
          <mc:Fallback xmlns="">
            <p:pic>
              <p:nvPicPr>
                <p:cNvPr id="246" name="墨迹 245">
                  <a:extLst>
                    <a:ext uri="{FF2B5EF4-FFF2-40B4-BE49-F238E27FC236}">
                      <a16:creationId xmlns:a16="http://schemas.microsoft.com/office/drawing/2014/main" id="{90C055E4-9907-784D-ACD6-3696E731CF49}"/>
                    </a:ext>
                  </a:extLst>
                </p:cNvPr>
                <p:cNvPicPr/>
                <p:nvPr/>
              </p:nvPicPr>
              <p:blipFill>
                <a:blip r:embed="rId411"/>
                <a:stretch>
                  <a:fillRect/>
                </a:stretch>
              </p:blipFill>
              <p:spPr>
                <a:xfrm>
                  <a:off x="6505795" y="4516524"/>
                  <a:ext cx="11376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7" name="墨迹 246">
                  <a:extLst>
                    <a:ext uri="{FF2B5EF4-FFF2-40B4-BE49-F238E27FC236}">
                      <a16:creationId xmlns:a16="http://schemas.microsoft.com/office/drawing/2014/main" id="{FAA58A5D-6AF7-F04C-8521-55B25F5950C6}"/>
                    </a:ext>
                  </a:extLst>
                </p14:cNvPr>
                <p14:cNvContentPartPr/>
                <p14:nvPr/>
              </p14:nvContentPartPr>
              <p14:xfrm>
                <a:off x="6624955" y="4573764"/>
                <a:ext cx="311040" cy="186120"/>
              </p14:xfrm>
            </p:contentPart>
          </mc:Choice>
          <mc:Fallback xmlns="">
            <p:pic>
              <p:nvPicPr>
                <p:cNvPr id="247" name="墨迹 246">
                  <a:extLst>
                    <a:ext uri="{FF2B5EF4-FFF2-40B4-BE49-F238E27FC236}">
                      <a16:creationId xmlns:a16="http://schemas.microsoft.com/office/drawing/2014/main" id="{FAA58A5D-6AF7-F04C-8521-55B25F5950C6}"/>
                    </a:ext>
                  </a:extLst>
                </p:cNvPr>
                <p:cNvPicPr/>
                <p:nvPr/>
              </p:nvPicPr>
              <p:blipFill>
                <a:blip r:embed="rId413"/>
                <a:stretch>
                  <a:fillRect/>
                </a:stretch>
              </p:blipFill>
              <p:spPr>
                <a:xfrm>
                  <a:off x="6609475" y="4558284"/>
                  <a:ext cx="3416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9" name="墨迹 248">
                  <a:extLst>
                    <a:ext uri="{FF2B5EF4-FFF2-40B4-BE49-F238E27FC236}">
                      <a16:creationId xmlns:a16="http://schemas.microsoft.com/office/drawing/2014/main" id="{D7A53D58-D5AE-9245-A717-44B3F5F1D38A}"/>
                    </a:ext>
                  </a:extLst>
                </p14:cNvPr>
                <p14:cNvContentPartPr/>
                <p14:nvPr/>
              </p14:nvContentPartPr>
              <p14:xfrm>
                <a:off x="4765555" y="4837644"/>
                <a:ext cx="47160" cy="813600"/>
              </p14:xfrm>
            </p:contentPart>
          </mc:Choice>
          <mc:Fallback xmlns="">
            <p:pic>
              <p:nvPicPr>
                <p:cNvPr id="249" name="墨迹 248">
                  <a:extLst>
                    <a:ext uri="{FF2B5EF4-FFF2-40B4-BE49-F238E27FC236}">
                      <a16:creationId xmlns:a16="http://schemas.microsoft.com/office/drawing/2014/main" id="{D7A53D58-D5AE-9245-A717-44B3F5F1D38A}"/>
                    </a:ext>
                  </a:extLst>
                </p:cNvPr>
                <p:cNvPicPr/>
                <p:nvPr/>
              </p:nvPicPr>
              <p:blipFill>
                <a:blip r:embed="rId415"/>
                <a:stretch>
                  <a:fillRect/>
                </a:stretch>
              </p:blipFill>
              <p:spPr>
                <a:xfrm>
                  <a:off x="4750075" y="4822164"/>
                  <a:ext cx="77760" cy="8442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51" name="墨迹 250">
                  <a:extLst>
                    <a:ext uri="{FF2B5EF4-FFF2-40B4-BE49-F238E27FC236}">
                      <a16:creationId xmlns:a16="http://schemas.microsoft.com/office/drawing/2014/main" id="{704E9B6D-BF12-D242-95D0-5A1959F7BCB8}"/>
                    </a:ext>
                  </a:extLst>
                </p14:cNvPr>
                <p14:cNvContentPartPr/>
                <p14:nvPr/>
              </p14:nvContentPartPr>
              <p14:xfrm>
                <a:off x="4972555" y="5014404"/>
                <a:ext cx="273600" cy="139680"/>
              </p14:xfrm>
            </p:contentPart>
          </mc:Choice>
          <mc:Fallback xmlns="">
            <p:pic>
              <p:nvPicPr>
                <p:cNvPr id="251" name="墨迹 250">
                  <a:extLst>
                    <a:ext uri="{FF2B5EF4-FFF2-40B4-BE49-F238E27FC236}">
                      <a16:creationId xmlns:a16="http://schemas.microsoft.com/office/drawing/2014/main" id="{704E9B6D-BF12-D242-95D0-5A1959F7BCB8}"/>
                    </a:ext>
                  </a:extLst>
                </p:cNvPr>
                <p:cNvPicPr/>
                <p:nvPr/>
              </p:nvPicPr>
              <p:blipFill>
                <a:blip r:embed="rId417"/>
                <a:stretch>
                  <a:fillRect/>
                </a:stretch>
              </p:blipFill>
              <p:spPr>
                <a:xfrm>
                  <a:off x="4957075" y="4998924"/>
                  <a:ext cx="3042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52" name="墨迹 251">
                  <a:extLst>
                    <a:ext uri="{FF2B5EF4-FFF2-40B4-BE49-F238E27FC236}">
                      <a16:creationId xmlns:a16="http://schemas.microsoft.com/office/drawing/2014/main" id="{0DD28035-4C74-8245-BFE9-B885E6EE21D1}"/>
                    </a:ext>
                  </a:extLst>
                </p14:cNvPr>
                <p14:cNvContentPartPr/>
                <p14:nvPr/>
              </p14:nvContentPartPr>
              <p14:xfrm>
                <a:off x="5039875" y="5138244"/>
                <a:ext cx="132840" cy="134640"/>
              </p14:xfrm>
            </p:contentPart>
          </mc:Choice>
          <mc:Fallback xmlns="">
            <p:pic>
              <p:nvPicPr>
                <p:cNvPr id="252" name="墨迹 251">
                  <a:extLst>
                    <a:ext uri="{FF2B5EF4-FFF2-40B4-BE49-F238E27FC236}">
                      <a16:creationId xmlns:a16="http://schemas.microsoft.com/office/drawing/2014/main" id="{0DD28035-4C74-8245-BFE9-B885E6EE21D1}"/>
                    </a:ext>
                  </a:extLst>
                </p:cNvPr>
                <p:cNvPicPr/>
                <p:nvPr/>
              </p:nvPicPr>
              <p:blipFill>
                <a:blip r:embed="rId419"/>
                <a:stretch>
                  <a:fillRect/>
                </a:stretch>
              </p:blipFill>
              <p:spPr>
                <a:xfrm>
                  <a:off x="5024353" y="5122764"/>
                  <a:ext cx="163523"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53" name="墨迹 252">
                  <a:extLst>
                    <a:ext uri="{FF2B5EF4-FFF2-40B4-BE49-F238E27FC236}">
                      <a16:creationId xmlns:a16="http://schemas.microsoft.com/office/drawing/2014/main" id="{E21A3016-1217-3446-BD31-872E4FB17046}"/>
                    </a:ext>
                  </a:extLst>
                </p14:cNvPr>
                <p14:cNvContentPartPr/>
                <p14:nvPr/>
              </p14:nvContentPartPr>
              <p14:xfrm>
                <a:off x="5097115" y="5119884"/>
                <a:ext cx="93600" cy="307800"/>
              </p14:xfrm>
            </p:contentPart>
          </mc:Choice>
          <mc:Fallback xmlns="">
            <p:pic>
              <p:nvPicPr>
                <p:cNvPr id="253" name="墨迹 252">
                  <a:extLst>
                    <a:ext uri="{FF2B5EF4-FFF2-40B4-BE49-F238E27FC236}">
                      <a16:creationId xmlns:a16="http://schemas.microsoft.com/office/drawing/2014/main" id="{E21A3016-1217-3446-BD31-872E4FB17046}"/>
                    </a:ext>
                  </a:extLst>
                </p:cNvPr>
                <p:cNvPicPr/>
                <p:nvPr/>
              </p:nvPicPr>
              <p:blipFill>
                <a:blip r:embed="rId421"/>
                <a:stretch>
                  <a:fillRect/>
                </a:stretch>
              </p:blipFill>
              <p:spPr>
                <a:xfrm>
                  <a:off x="5081635" y="5104404"/>
                  <a:ext cx="12420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54" name="墨迹 253">
                  <a:extLst>
                    <a:ext uri="{FF2B5EF4-FFF2-40B4-BE49-F238E27FC236}">
                      <a16:creationId xmlns:a16="http://schemas.microsoft.com/office/drawing/2014/main" id="{D331293C-4360-0B45-ADBF-D08C81B94C88}"/>
                    </a:ext>
                  </a:extLst>
                </p14:cNvPr>
                <p14:cNvContentPartPr/>
                <p14:nvPr/>
              </p14:nvContentPartPr>
              <p14:xfrm>
                <a:off x="5299075" y="4982724"/>
                <a:ext cx="114480" cy="362520"/>
              </p14:xfrm>
            </p:contentPart>
          </mc:Choice>
          <mc:Fallback xmlns="">
            <p:pic>
              <p:nvPicPr>
                <p:cNvPr id="254" name="墨迹 253">
                  <a:extLst>
                    <a:ext uri="{FF2B5EF4-FFF2-40B4-BE49-F238E27FC236}">
                      <a16:creationId xmlns:a16="http://schemas.microsoft.com/office/drawing/2014/main" id="{D331293C-4360-0B45-ADBF-D08C81B94C88}"/>
                    </a:ext>
                  </a:extLst>
                </p:cNvPr>
                <p:cNvPicPr/>
                <p:nvPr/>
              </p:nvPicPr>
              <p:blipFill>
                <a:blip r:embed="rId423"/>
                <a:stretch>
                  <a:fillRect/>
                </a:stretch>
              </p:blipFill>
              <p:spPr>
                <a:xfrm>
                  <a:off x="5283595" y="4967229"/>
                  <a:ext cx="145080" cy="39315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55" name="墨迹 254">
                  <a:extLst>
                    <a:ext uri="{FF2B5EF4-FFF2-40B4-BE49-F238E27FC236}">
                      <a16:creationId xmlns:a16="http://schemas.microsoft.com/office/drawing/2014/main" id="{983827AB-46D8-904B-8D34-D7DD5F69CF85}"/>
                    </a:ext>
                  </a:extLst>
                </p14:cNvPr>
                <p14:cNvContentPartPr/>
                <p14:nvPr/>
              </p14:nvContentPartPr>
              <p14:xfrm>
                <a:off x="5376835" y="5231484"/>
                <a:ext cx="62640" cy="30960"/>
              </p14:xfrm>
            </p:contentPart>
          </mc:Choice>
          <mc:Fallback xmlns="">
            <p:pic>
              <p:nvPicPr>
                <p:cNvPr id="255" name="墨迹 254">
                  <a:extLst>
                    <a:ext uri="{FF2B5EF4-FFF2-40B4-BE49-F238E27FC236}">
                      <a16:creationId xmlns:a16="http://schemas.microsoft.com/office/drawing/2014/main" id="{983827AB-46D8-904B-8D34-D7DD5F69CF85}"/>
                    </a:ext>
                  </a:extLst>
                </p:cNvPr>
                <p:cNvPicPr/>
                <p:nvPr/>
              </p:nvPicPr>
              <p:blipFill>
                <a:blip r:embed="rId425"/>
                <a:stretch>
                  <a:fillRect/>
                </a:stretch>
              </p:blipFill>
              <p:spPr>
                <a:xfrm>
                  <a:off x="5361355" y="5216004"/>
                  <a:ext cx="932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56" name="墨迹 255">
                  <a:extLst>
                    <a:ext uri="{FF2B5EF4-FFF2-40B4-BE49-F238E27FC236}">
                      <a16:creationId xmlns:a16="http://schemas.microsoft.com/office/drawing/2014/main" id="{AB2F5B0D-0BDA-1041-8027-35E15216F23D}"/>
                    </a:ext>
                  </a:extLst>
                </p14:cNvPr>
                <p14:cNvContentPartPr/>
                <p14:nvPr/>
              </p14:nvContentPartPr>
              <p14:xfrm>
                <a:off x="5449195" y="5055444"/>
                <a:ext cx="160920" cy="155160"/>
              </p14:xfrm>
            </p:contentPart>
          </mc:Choice>
          <mc:Fallback xmlns="">
            <p:pic>
              <p:nvPicPr>
                <p:cNvPr id="256" name="墨迹 255">
                  <a:extLst>
                    <a:ext uri="{FF2B5EF4-FFF2-40B4-BE49-F238E27FC236}">
                      <a16:creationId xmlns:a16="http://schemas.microsoft.com/office/drawing/2014/main" id="{AB2F5B0D-0BDA-1041-8027-35E15216F23D}"/>
                    </a:ext>
                  </a:extLst>
                </p:cNvPr>
                <p:cNvPicPr/>
                <p:nvPr/>
              </p:nvPicPr>
              <p:blipFill>
                <a:blip r:embed="rId427"/>
                <a:stretch>
                  <a:fillRect/>
                </a:stretch>
              </p:blipFill>
              <p:spPr>
                <a:xfrm>
                  <a:off x="5433750" y="5039964"/>
                  <a:ext cx="191452"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7" name="墨迹 256">
                  <a:extLst>
                    <a:ext uri="{FF2B5EF4-FFF2-40B4-BE49-F238E27FC236}">
                      <a16:creationId xmlns:a16="http://schemas.microsoft.com/office/drawing/2014/main" id="{3C6ED06F-47CE-BD45-A213-E9CC4A3E32A3}"/>
                    </a:ext>
                  </a:extLst>
                </p14:cNvPr>
                <p14:cNvContentPartPr/>
                <p14:nvPr/>
              </p14:nvContentPartPr>
              <p14:xfrm>
                <a:off x="5428315" y="5190084"/>
                <a:ext cx="197280" cy="186120"/>
              </p14:xfrm>
            </p:contentPart>
          </mc:Choice>
          <mc:Fallback xmlns="">
            <p:pic>
              <p:nvPicPr>
                <p:cNvPr id="257" name="墨迹 256">
                  <a:extLst>
                    <a:ext uri="{FF2B5EF4-FFF2-40B4-BE49-F238E27FC236}">
                      <a16:creationId xmlns:a16="http://schemas.microsoft.com/office/drawing/2014/main" id="{3C6ED06F-47CE-BD45-A213-E9CC4A3E32A3}"/>
                    </a:ext>
                  </a:extLst>
                </p:cNvPr>
                <p:cNvPicPr/>
                <p:nvPr/>
              </p:nvPicPr>
              <p:blipFill>
                <a:blip r:embed="rId429"/>
                <a:stretch>
                  <a:fillRect/>
                </a:stretch>
              </p:blipFill>
              <p:spPr>
                <a:xfrm>
                  <a:off x="5412835" y="5174634"/>
                  <a:ext cx="227880" cy="216661"/>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58" name="墨迹 257">
                  <a:extLst>
                    <a:ext uri="{FF2B5EF4-FFF2-40B4-BE49-F238E27FC236}">
                      <a16:creationId xmlns:a16="http://schemas.microsoft.com/office/drawing/2014/main" id="{87D957A9-EAE6-1546-AB65-94C947BA217D}"/>
                    </a:ext>
                  </a:extLst>
                </p14:cNvPr>
                <p14:cNvContentPartPr/>
                <p14:nvPr/>
              </p14:nvContentPartPr>
              <p14:xfrm>
                <a:off x="5713435" y="5019084"/>
                <a:ext cx="67680" cy="129960"/>
              </p14:xfrm>
            </p:contentPart>
          </mc:Choice>
          <mc:Fallback xmlns="">
            <p:pic>
              <p:nvPicPr>
                <p:cNvPr id="258" name="墨迹 257">
                  <a:extLst>
                    <a:ext uri="{FF2B5EF4-FFF2-40B4-BE49-F238E27FC236}">
                      <a16:creationId xmlns:a16="http://schemas.microsoft.com/office/drawing/2014/main" id="{87D957A9-EAE6-1546-AB65-94C947BA217D}"/>
                    </a:ext>
                  </a:extLst>
                </p:cNvPr>
                <p:cNvPicPr/>
                <p:nvPr/>
              </p:nvPicPr>
              <p:blipFill>
                <a:blip r:embed="rId431"/>
                <a:stretch>
                  <a:fillRect/>
                </a:stretch>
              </p:blipFill>
              <p:spPr>
                <a:xfrm>
                  <a:off x="5697955" y="5003604"/>
                  <a:ext cx="982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9" name="墨迹 258">
                  <a:extLst>
                    <a:ext uri="{FF2B5EF4-FFF2-40B4-BE49-F238E27FC236}">
                      <a16:creationId xmlns:a16="http://schemas.microsoft.com/office/drawing/2014/main" id="{ADC41518-712A-C142-93F3-C588DE8CA831}"/>
                    </a:ext>
                  </a:extLst>
                </p14:cNvPr>
                <p14:cNvContentPartPr/>
                <p14:nvPr/>
              </p14:nvContentPartPr>
              <p14:xfrm>
                <a:off x="5708035" y="5158764"/>
                <a:ext cx="31320" cy="165600"/>
              </p14:xfrm>
            </p:contentPart>
          </mc:Choice>
          <mc:Fallback xmlns="">
            <p:pic>
              <p:nvPicPr>
                <p:cNvPr id="259" name="墨迹 258">
                  <a:extLst>
                    <a:ext uri="{FF2B5EF4-FFF2-40B4-BE49-F238E27FC236}">
                      <a16:creationId xmlns:a16="http://schemas.microsoft.com/office/drawing/2014/main" id="{ADC41518-712A-C142-93F3-C588DE8CA831}"/>
                    </a:ext>
                  </a:extLst>
                </p:cNvPr>
                <p:cNvPicPr/>
                <p:nvPr/>
              </p:nvPicPr>
              <p:blipFill>
                <a:blip r:embed="rId433"/>
                <a:stretch>
                  <a:fillRect/>
                </a:stretch>
              </p:blipFill>
              <p:spPr>
                <a:xfrm>
                  <a:off x="5692555" y="5143284"/>
                  <a:ext cx="619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60" name="墨迹 259">
                  <a:extLst>
                    <a:ext uri="{FF2B5EF4-FFF2-40B4-BE49-F238E27FC236}">
                      <a16:creationId xmlns:a16="http://schemas.microsoft.com/office/drawing/2014/main" id="{8215A564-CAB5-9E41-AB1D-A6D504385B42}"/>
                    </a:ext>
                  </a:extLst>
                </p14:cNvPr>
                <p14:cNvContentPartPr/>
                <p14:nvPr/>
              </p14:nvContentPartPr>
              <p14:xfrm>
                <a:off x="5806675" y="5105844"/>
                <a:ext cx="150120" cy="120600"/>
              </p14:xfrm>
            </p:contentPart>
          </mc:Choice>
          <mc:Fallback xmlns="">
            <p:pic>
              <p:nvPicPr>
                <p:cNvPr id="260" name="墨迹 259">
                  <a:extLst>
                    <a:ext uri="{FF2B5EF4-FFF2-40B4-BE49-F238E27FC236}">
                      <a16:creationId xmlns:a16="http://schemas.microsoft.com/office/drawing/2014/main" id="{8215A564-CAB5-9E41-AB1D-A6D504385B42}"/>
                    </a:ext>
                  </a:extLst>
                </p:cNvPr>
                <p:cNvPicPr/>
                <p:nvPr/>
              </p:nvPicPr>
              <p:blipFill>
                <a:blip r:embed="rId435"/>
                <a:stretch>
                  <a:fillRect/>
                </a:stretch>
              </p:blipFill>
              <p:spPr>
                <a:xfrm>
                  <a:off x="5791195" y="5090364"/>
                  <a:ext cx="1807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1" name="墨迹 260">
                  <a:extLst>
                    <a:ext uri="{FF2B5EF4-FFF2-40B4-BE49-F238E27FC236}">
                      <a16:creationId xmlns:a16="http://schemas.microsoft.com/office/drawing/2014/main" id="{3484B2BC-7905-0F4F-A63A-B2FC8DDDD750}"/>
                    </a:ext>
                  </a:extLst>
                </p14:cNvPr>
                <p14:cNvContentPartPr/>
                <p14:nvPr/>
              </p14:nvContentPartPr>
              <p14:xfrm>
                <a:off x="5868595" y="5101884"/>
                <a:ext cx="197280" cy="150120"/>
              </p14:xfrm>
            </p:contentPart>
          </mc:Choice>
          <mc:Fallback xmlns="">
            <p:pic>
              <p:nvPicPr>
                <p:cNvPr id="261" name="墨迹 260">
                  <a:extLst>
                    <a:ext uri="{FF2B5EF4-FFF2-40B4-BE49-F238E27FC236}">
                      <a16:creationId xmlns:a16="http://schemas.microsoft.com/office/drawing/2014/main" id="{3484B2BC-7905-0F4F-A63A-B2FC8DDDD750}"/>
                    </a:ext>
                  </a:extLst>
                </p:cNvPr>
                <p:cNvPicPr/>
                <p:nvPr/>
              </p:nvPicPr>
              <p:blipFill>
                <a:blip r:embed="rId437"/>
                <a:stretch>
                  <a:fillRect/>
                </a:stretch>
              </p:blipFill>
              <p:spPr>
                <a:xfrm>
                  <a:off x="5853115" y="5086367"/>
                  <a:ext cx="227880" cy="180794"/>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63" name="墨迹 262">
                  <a:extLst>
                    <a:ext uri="{FF2B5EF4-FFF2-40B4-BE49-F238E27FC236}">
                      <a16:creationId xmlns:a16="http://schemas.microsoft.com/office/drawing/2014/main" id="{D7ACD35A-5C87-7C4C-ADF6-B7745173C638}"/>
                    </a:ext>
                  </a:extLst>
                </p14:cNvPr>
                <p14:cNvContentPartPr/>
                <p14:nvPr/>
              </p14:nvContentPartPr>
              <p14:xfrm>
                <a:off x="4984795" y="5547564"/>
                <a:ext cx="220680" cy="170640"/>
              </p14:xfrm>
            </p:contentPart>
          </mc:Choice>
          <mc:Fallback xmlns="">
            <p:pic>
              <p:nvPicPr>
                <p:cNvPr id="263" name="墨迹 262">
                  <a:extLst>
                    <a:ext uri="{FF2B5EF4-FFF2-40B4-BE49-F238E27FC236}">
                      <a16:creationId xmlns:a16="http://schemas.microsoft.com/office/drawing/2014/main" id="{D7ACD35A-5C87-7C4C-ADF6-B7745173C638}"/>
                    </a:ext>
                  </a:extLst>
                </p:cNvPr>
                <p:cNvPicPr/>
                <p:nvPr/>
              </p:nvPicPr>
              <p:blipFill>
                <a:blip r:embed="rId439"/>
                <a:stretch>
                  <a:fillRect/>
                </a:stretch>
              </p:blipFill>
              <p:spPr>
                <a:xfrm>
                  <a:off x="4969340" y="5532084"/>
                  <a:ext cx="25123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64" name="墨迹 263">
                  <a:extLst>
                    <a:ext uri="{FF2B5EF4-FFF2-40B4-BE49-F238E27FC236}">
                      <a16:creationId xmlns:a16="http://schemas.microsoft.com/office/drawing/2014/main" id="{0E1B9F17-5FA9-3147-B6B9-B4DDB87F875B}"/>
                    </a:ext>
                  </a:extLst>
                </p14:cNvPr>
                <p14:cNvContentPartPr/>
                <p14:nvPr/>
              </p14:nvContentPartPr>
              <p14:xfrm>
                <a:off x="5050315" y="5465844"/>
                <a:ext cx="280080" cy="434160"/>
              </p14:xfrm>
            </p:contentPart>
          </mc:Choice>
          <mc:Fallback xmlns="">
            <p:pic>
              <p:nvPicPr>
                <p:cNvPr id="264" name="墨迹 263">
                  <a:extLst>
                    <a:ext uri="{FF2B5EF4-FFF2-40B4-BE49-F238E27FC236}">
                      <a16:creationId xmlns:a16="http://schemas.microsoft.com/office/drawing/2014/main" id="{0E1B9F17-5FA9-3147-B6B9-B4DDB87F875B}"/>
                    </a:ext>
                  </a:extLst>
                </p:cNvPr>
                <p:cNvPicPr/>
                <p:nvPr/>
              </p:nvPicPr>
              <p:blipFill>
                <a:blip r:embed="rId441"/>
                <a:stretch>
                  <a:fillRect/>
                </a:stretch>
              </p:blipFill>
              <p:spPr>
                <a:xfrm>
                  <a:off x="5034835" y="5450377"/>
                  <a:ext cx="310680" cy="464735"/>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65" name="墨迹 264">
                  <a:extLst>
                    <a:ext uri="{FF2B5EF4-FFF2-40B4-BE49-F238E27FC236}">
                      <a16:creationId xmlns:a16="http://schemas.microsoft.com/office/drawing/2014/main" id="{C4747939-0FCC-2649-A85E-5CEAA513E9AB}"/>
                    </a:ext>
                  </a:extLst>
                </p14:cNvPr>
                <p14:cNvContentPartPr/>
                <p14:nvPr/>
              </p14:nvContentPartPr>
              <p14:xfrm>
                <a:off x="5164435" y="5708124"/>
                <a:ext cx="290520" cy="129960"/>
              </p14:xfrm>
            </p:contentPart>
          </mc:Choice>
          <mc:Fallback xmlns="">
            <p:pic>
              <p:nvPicPr>
                <p:cNvPr id="265" name="墨迹 264">
                  <a:extLst>
                    <a:ext uri="{FF2B5EF4-FFF2-40B4-BE49-F238E27FC236}">
                      <a16:creationId xmlns:a16="http://schemas.microsoft.com/office/drawing/2014/main" id="{C4747939-0FCC-2649-A85E-5CEAA513E9AB}"/>
                    </a:ext>
                  </a:extLst>
                </p:cNvPr>
                <p:cNvPicPr/>
                <p:nvPr/>
              </p:nvPicPr>
              <p:blipFill>
                <a:blip r:embed="rId443"/>
                <a:stretch>
                  <a:fillRect/>
                </a:stretch>
              </p:blipFill>
              <p:spPr>
                <a:xfrm>
                  <a:off x="5148955" y="5692644"/>
                  <a:ext cx="3211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66" name="墨迹 265">
                  <a:extLst>
                    <a:ext uri="{FF2B5EF4-FFF2-40B4-BE49-F238E27FC236}">
                      <a16:creationId xmlns:a16="http://schemas.microsoft.com/office/drawing/2014/main" id="{A342D6AF-73CA-2148-A329-40539EA4A4B7}"/>
                    </a:ext>
                  </a:extLst>
                </p14:cNvPr>
                <p14:cNvContentPartPr/>
                <p14:nvPr/>
              </p14:nvContentPartPr>
              <p14:xfrm>
                <a:off x="5501035" y="5516244"/>
                <a:ext cx="78120" cy="57240"/>
              </p14:xfrm>
            </p:contentPart>
          </mc:Choice>
          <mc:Fallback xmlns="">
            <p:pic>
              <p:nvPicPr>
                <p:cNvPr id="266" name="墨迹 265">
                  <a:extLst>
                    <a:ext uri="{FF2B5EF4-FFF2-40B4-BE49-F238E27FC236}">
                      <a16:creationId xmlns:a16="http://schemas.microsoft.com/office/drawing/2014/main" id="{A342D6AF-73CA-2148-A329-40539EA4A4B7}"/>
                    </a:ext>
                  </a:extLst>
                </p:cNvPr>
                <p:cNvPicPr/>
                <p:nvPr/>
              </p:nvPicPr>
              <p:blipFill>
                <a:blip r:embed="rId445"/>
                <a:stretch>
                  <a:fillRect/>
                </a:stretch>
              </p:blipFill>
              <p:spPr>
                <a:xfrm>
                  <a:off x="5485555" y="5500764"/>
                  <a:ext cx="1087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67" name="墨迹 266">
                  <a:extLst>
                    <a:ext uri="{FF2B5EF4-FFF2-40B4-BE49-F238E27FC236}">
                      <a16:creationId xmlns:a16="http://schemas.microsoft.com/office/drawing/2014/main" id="{CACA2CF3-F0F4-F74A-9B5D-C6D974BD7117}"/>
                    </a:ext>
                  </a:extLst>
                </p14:cNvPr>
                <p14:cNvContentPartPr/>
                <p14:nvPr/>
              </p14:nvContentPartPr>
              <p14:xfrm>
                <a:off x="5471155" y="5474844"/>
                <a:ext cx="82080" cy="373320"/>
              </p14:xfrm>
            </p:contentPart>
          </mc:Choice>
          <mc:Fallback xmlns="">
            <p:pic>
              <p:nvPicPr>
                <p:cNvPr id="267" name="墨迹 266">
                  <a:extLst>
                    <a:ext uri="{FF2B5EF4-FFF2-40B4-BE49-F238E27FC236}">
                      <a16:creationId xmlns:a16="http://schemas.microsoft.com/office/drawing/2014/main" id="{CACA2CF3-F0F4-F74A-9B5D-C6D974BD7117}"/>
                    </a:ext>
                  </a:extLst>
                </p:cNvPr>
                <p:cNvPicPr/>
                <p:nvPr/>
              </p:nvPicPr>
              <p:blipFill>
                <a:blip r:embed="rId447"/>
                <a:stretch>
                  <a:fillRect/>
                </a:stretch>
              </p:blipFill>
              <p:spPr>
                <a:xfrm>
                  <a:off x="5455675" y="5459364"/>
                  <a:ext cx="11268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68" name="墨迹 267">
                  <a:extLst>
                    <a:ext uri="{FF2B5EF4-FFF2-40B4-BE49-F238E27FC236}">
                      <a16:creationId xmlns:a16="http://schemas.microsoft.com/office/drawing/2014/main" id="{F13ABF60-54CB-BB4D-909C-42C85DB6139D}"/>
                    </a:ext>
                  </a:extLst>
                </p14:cNvPr>
                <p14:cNvContentPartPr/>
                <p14:nvPr/>
              </p14:nvContentPartPr>
              <p14:xfrm>
                <a:off x="5599315" y="5392044"/>
                <a:ext cx="165960" cy="181080"/>
              </p14:xfrm>
            </p:contentPart>
          </mc:Choice>
          <mc:Fallback xmlns="">
            <p:pic>
              <p:nvPicPr>
                <p:cNvPr id="268" name="墨迹 267">
                  <a:extLst>
                    <a:ext uri="{FF2B5EF4-FFF2-40B4-BE49-F238E27FC236}">
                      <a16:creationId xmlns:a16="http://schemas.microsoft.com/office/drawing/2014/main" id="{F13ABF60-54CB-BB4D-909C-42C85DB6139D}"/>
                    </a:ext>
                  </a:extLst>
                </p:cNvPr>
                <p:cNvPicPr/>
                <p:nvPr/>
              </p:nvPicPr>
              <p:blipFill>
                <a:blip r:embed="rId449"/>
                <a:stretch>
                  <a:fillRect/>
                </a:stretch>
              </p:blipFill>
              <p:spPr>
                <a:xfrm>
                  <a:off x="5583835" y="5376595"/>
                  <a:ext cx="196560" cy="211619"/>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69" name="墨迹 268">
                  <a:extLst>
                    <a:ext uri="{FF2B5EF4-FFF2-40B4-BE49-F238E27FC236}">
                      <a16:creationId xmlns:a16="http://schemas.microsoft.com/office/drawing/2014/main" id="{428E7CD2-387E-8A40-A928-2AB6FF8FDA3E}"/>
                    </a:ext>
                  </a:extLst>
                </p14:cNvPr>
                <p14:cNvContentPartPr/>
                <p14:nvPr/>
              </p14:nvContentPartPr>
              <p14:xfrm>
                <a:off x="5635675" y="5485284"/>
                <a:ext cx="31320" cy="427320"/>
              </p14:xfrm>
            </p:contentPart>
          </mc:Choice>
          <mc:Fallback xmlns="">
            <p:pic>
              <p:nvPicPr>
                <p:cNvPr id="269" name="墨迹 268">
                  <a:extLst>
                    <a:ext uri="{FF2B5EF4-FFF2-40B4-BE49-F238E27FC236}">
                      <a16:creationId xmlns:a16="http://schemas.microsoft.com/office/drawing/2014/main" id="{428E7CD2-387E-8A40-A928-2AB6FF8FDA3E}"/>
                    </a:ext>
                  </a:extLst>
                </p:cNvPr>
                <p:cNvPicPr/>
                <p:nvPr/>
              </p:nvPicPr>
              <p:blipFill>
                <a:blip r:embed="rId451"/>
                <a:stretch>
                  <a:fillRect/>
                </a:stretch>
              </p:blipFill>
              <p:spPr>
                <a:xfrm>
                  <a:off x="5620371" y="5469817"/>
                  <a:ext cx="61572" cy="457894"/>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70" name="墨迹 269">
                  <a:extLst>
                    <a:ext uri="{FF2B5EF4-FFF2-40B4-BE49-F238E27FC236}">
                      <a16:creationId xmlns:a16="http://schemas.microsoft.com/office/drawing/2014/main" id="{0E7EC5E1-521C-EC4F-A679-D5227BA74BE6}"/>
                    </a:ext>
                  </a:extLst>
                </p14:cNvPr>
                <p14:cNvContentPartPr/>
                <p14:nvPr/>
              </p14:nvContentPartPr>
              <p14:xfrm>
                <a:off x="5656555" y="5619924"/>
                <a:ext cx="114480" cy="135000"/>
              </p14:xfrm>
            </p:contentPart>
          </mc:Choice>
          <mc:Fallback xmlns="">
            <p:pic>
              <p:nvPicPr>
                <p:cNvPr id="270" name="墨迹 269">
                  <a:extLst>
                    <a:ext uri="{FF2B5EF4-FFF2-40B4-BE49-F238E27FC236}">
                      <a16:creationId xmlns:a16="http://schemas.microsoft.com/office/drawing/2014/main" id="{0E7EC5E1-521C-EC4F-A679-D5227BA74BE6}"/>
                    </a:ext>
                  </a:extLst>
                </p:cNvPr>
                <p:cNvPicPr/>
                <p:nvPr/>
              </p:nvPicPr>
              <p:blipFill>
                <a:blip r:embed="rId453"/>
                <a:stretch>
                  <a:fillRect/>
                </a:stretch>
              </p:blipFill>
              <p:spPr>
                <a:xfrm>
                  <a:off x="5641075" y="5604444"/>
                  <a:ext cx="1450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71" name="墨迹 270">
                  <a:extLst>
                    <a:ext uri="{FF2B5EF4-FFF2-40B4-BE49-F238E27FC236}">
                      <a16:creationId xmlns:a16="http://schemas.microsoft.com/office/drawing/2014/main" id="{C4EAA414-6BDD-0649-BA95-5E4D219635F9}"/>
                    </a:ext>
                  </a:extLst>
                </p14:cNvPr>
                <p14:cNvContentPartPr/>
                <p14:nvPr/>
              </p14:nvContentPartPr>
              <p14:xfrm>
                <a:off x="5708035" y="5588964"/>
                <a:ext cx="98640" cy="242640"/>
              </p14:xfrm>
            </p:contentPart>
          </mc:Choice>
          <mc:Fallback xmlns="">
            <p:pic>
              <p:nvPicPr>
                <p:cNvPr id="271" name="墨迹 270">
                  <a:extLst>
                    <a:ext uri="{FF2B5EF4-FFF2-40B4-BE49-F238E27FC236}">
                      <a16:creationId xmlns:a16="http://schemas.microsoft.com/office/drawing/2014/main" id="{C4EAA414-6BDD-0649-BA95-5E4D219635F9}"/>
                    </a:ext>
                  </a:extLst>
                </p:cNvPr>
                <p:cNvPicPr/>
                <p:nvPr/>
              </p:nvPicPr>
              <p:blipFill>
                <a:blip r:embed="rId455"/>
                <a:stretch>
                  <a:fillRect/>
                </a:stretch>
              </p:blipFill>
              <p:spPr>
                <a:xfrm>
                  <a:off x="5692555" y="5573484"/>
                  <a:ext cx="1292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72" name="墨迹 271">
                  <a:extLst>
                    <a:ext uri="{FF2B5EF4-FFF2-40B4-BE49-F238E27FC236}">
                      <a16:creationId xmlns:a16="http://schemas.microsoft.com/office/drawing/2014/main" id="{1358E51C-1ABF-EE44-8FC9-3B3B6BC406E3}"/>
                    </a:ext>
                  </a:extLst>
                </p14:cNvPr>
                <p14:cNvContentPartPr/>
                <p14:nvPr/>
              </p14:nvContentPartPr>
              <p14:xfrm>
                <a:off x="5868595" y="5465124"/>
                <a:ext cx="10800" cy="20520"/>
              </p14:xfrm>
            </p:contentPart>
          </mc:Choice>
          <mc:Fallback xmlns="">
            <p:pic>
              <p:nvPicPr>
                <p:cNvPr id="272" name="墨迹 271">
                  <a:extLst>
                    <a:ext uri="{FF2B5EF4-FFF2-40B4-BE49-F238E27FC236}">
                      <a16:creationId xmlns:a16="http://schemas.microsoft.com/office/drawing/2014/main" id="{1358E51C-1ABF-EE44-8FC9-3B3B6BC406E3}"/>
                    </a:ext>
                  </a:extLst>
                </p:cNvPr>
                <p:cNvPicPr/>
                <p:nvPr/>
              </p:nvPicPr>
              <p:blipFill>
                <a:blip r:embed="rId457"/>
                <a:stretch>
                  <a:fillRect/>
                </a:stretch>
              </p:blipFill>
              <p:spPr>
                <a:xfrm>
                  <a:off x="5853115" y="5449368"/>
                  <a:ext cx="41400" cy="51666"/>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73" name="墨迹 272">
                  <a:extLst>
                    <a:ext uri="{FF2B5EF4-FFF2-40B4-BE49-F238E27FC236}">
                      <a16:creationId xmlns:a16="http://schemas.microsoft.com/office/drawing/2014/main" id="{5B96CF14-78CC-EF41-9431-8DEA8A4F7862}"/>
                    </a:ext>
                  </a:extLst>
                </p14:cNvPr>
                <p14:cNvContentPartPr/>
                <p14:nvPr/>
              </p14:nvContentPartPr>
              <p14:xfrm>
                <a:off x="5873995" y="5405364"/>
                <a:ext cx="275040" cy="453240"/>
              </p14:xfrm>
            </p:contentPart>
          </mc:Choice>
          <mc:Fallback xmlns="">
            <p:pic>
              <p:nvPicPr>
                <p:cNvPr id="273" name="墨迹 272">
                  <a:extLst>
                    <a:ext uri="{FF2B5EF4-FFF2-40B4-BE49-F238E27FC236}">
                      <a16:creationId xmlns:a16="http://schemas.microsoft.com/office/drawing/2014/main" id="{5B96CF14-78CC-EF41-9431-8DEA8A4F7862}"/>
                    </a:ext>
                  </a:extLst>
                </p:cNvPr>
                <p:cNvPicPr/>
                <p:nvPr/>
              </p:nvPicPr>
              <p:blipFill>
                <a:blip r:embed="rId459"/>
                <a:stretch>
                  <a:fillRect/>
                </a:stretch>
              </p:blipFill>
              <p:spPr>
                <a:xfrm>
                  <a:off x="5858515" y="5389896"/>
                  <a:ext cx="305640" cy="483816"/>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74" name="墨迹 273">
                  <a:extLst>
                    <a:ext uri="{FF2B5EF4-FFF2-40B4-BE49-F238E27FC236}">
                      <a16:creationId xmlns:a16="http://schemas.microsoft.com/office/drawing/2014/main" id="{5B11E0FF-6C0E-454E-9F2F-522D5EC7DFB4}"/>
                    </a:ext>
                  </a:extLst>
                </p14:cNvPr>
                <p14:cNvContentPartPr/>
                <p14:nvPr/>
              </p14:nvContentPartPr>
              <p14:xfrm>
                <a:off x="6019075" y="5770044"/>
                <a:ext cx="145440" cy="21240"/>
              </p14:xfrm>
            </p:contentPart>
          </mc:Choice>
          <mc:Fallback xmlns="">
            <p:pic>
              <p:nvPicPr>
                <p:cNvPr id="274" name="墨迹 273">
                  <a:extLst>
                    <a:ext uri="{FF2B5EF4-FFF2-40B4-BE49-F238E27FC236}">
                      <a16:creationId xmlns:a16="http://schemas.microsoft.com/office/drawing/2014/main" id="{5B11E0FF-6C0E-454E-9F2F-522D5EC7DFB4}"/>
                    </a:ext>
                  </a:extLst>
                </p:cNvPr>
                <p:cNvPicPr/>
                <p:nvPr/>
              </p:nvPicPr>
              <p:blipFill>
                <a:blip r:embed="rId461"/>
                <a:stretch>
                  <a:fillRect/>
                </a:stretch>
              </p:blipFill>
              <p:spPr>
                <a:xfrm>
                  <a:off x="6003595" y="5754297"/>
                  <a:ext cx="176040" cy="52368"/>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75" name="墨迹 274">
                  <a:extLst>
                    <a:ext uri="{FF2B5EF4-FFF2-40B4-BE49-F238E27FC236}">
                      <a16:creationId xmlns:a16="http://schemas.microsoft.com/office/drawing/2014/main" id="{1D6DD765-2E38-1447-9C6C-F522076B7870}"/>
                    </a:ext>
                  </a:extLst>
                </p14:cNvPr>
                <p14:cNvContentPartPr/>
                <p14:nvPr/>
              </p14:nvContentPartPr>
              <p14:xfrm>
                <a:off x="6236515" y="5381604"/>
                <a:ext cx="114480" cy="67680"/>
              </p14:xfrm>
            </p:contentPart>
          </mc:Choice>
          <mc:Fallback xmlns="">
            <p:pic>
              <p:nvPicPr>
                <p:cNvPr id="275" name="墨迹 274">
                  <a:extLst>
                    <a:ext uri="{FF2B5EF4-FFF2-40B4-BE49-F238E27FC236}">
                      <a16:creationId xmlns:a16="http://schemas.microsoft.com/office/drawing/2014/main" id="{1D6DD765-2E38-1447-9C6C-F522076B7870}"/>
                    </a:ext>
                  </a:extLst>
                </p:cNvPr>
                <p:cNvPicPr/>
                <p:nvPr/>
              </p:nvPicPr>
              <p:blipFill>
                <a:blip r:embed="rId463"/>
                <a:stretch>
                  <a:fillRect/>
                </a:stretch>
              </p:blipFill>
              <p:spPr>
                <a:xfrm>
                  <a:off x="6220986" y="5366124"/>
                  <a:ext cx="145177"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76" name="墨迹 275">
                  <a:extLst>
                    <a:ext uri="{FF2B5EF4-FFF2-40B4-BE49-F238E27FC236}">
                      <a16:creationId xmlns:a16="http://schemas.microsoft.com/office/drawing/2014/main" id="{506EBB4E-94F9-AC44-9BBF-DC4DBE6FF3DA}"/>
                    </a:ext>
                  </a:extLst>
                </p14:cNvPr>
                <p14:cNvContentPartPr/>
                <p14:nvPr/>
              </p14:nvContentPartPr>
              <p14:xfrm>
                <a:off x="6247315" y="5457204"/>
                <a:ext cx="162720" cy="142560"/>
              </p14:xfrm>
            </p:contentPart>
          </mc:Choice>
          <mc:Fallback xmlns="">
            <p:pic>
              <p:nvPicPr>
                <p:cNvPr id="276" name="墨迹 275">
                  <a:extLst>
                    <a:ext uri="{FF2B5EF4-FFF2-40B4-BE49-F238E27FC236}">
                      <a16:creationId xmlns:a16="http://schemas.microsoft.com/office/drawing/2014/main" id="{506EBB4E-94F9-AC44-9BBF-DC4DBE6FF3DA}"/>
                    </a:ext>
                  </a:extLst>
                </p:cNvPr>
                <p:cNvPicPr/>
                <p:nvPr/>
              </p:nvPicPr>
              <p:blipFill>
                <a:blip r:embed="rId465"/>
                <a:stretch>
                  <a:fillRect/>
                </a:stretch>
              </p:blipFill>
              <p:spPr>
                <a:xfrm>
                  <a:off x="6231835" y="5441724"/>
                  <a:ext cx="1933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77" name="墨迹 276">
                  <a:extLst>
                    <a:ext uri="{FF2B5EF4-FFF2-40B4-BE49-F238E27FC236}">
                      <a16:creationId xmlns:a16="http://schemas.microsoft.com/office/drawing/2014/main" id="{C4F9E7B8-DF90-FB41-9D79-191CCB3F765D}"/>
                    </a:ext>
                  </a:extLst>
                </p14:cNvPr>
                <p14:cNvContentPartPr/>
                <p14:nvPr/>
              </p14:nvContentPartPr>
              <p14:xfrm>
                <a:off x="6148315" y="5583564"/>
                <a:ext cx="155880" cy="378360"/>
              </p14:xfrm>
            </p:contentPart>
          </mc:Choice>
          <mc:Fallback xmlns="">
            <p:pic>
              <p:nvPicPr>
                <p:cNvPr id="277" name="墨迹 276">
                  <a:extLst>
                    <a:ext uri="{FF2B5EF4-FFF2-40B4-BE49-F238E27FC236}">
                      <a16:creationId xmlns:a16="http://schemas.microsoft.com/office/drawing/2014/main" id="{C4F9E7B8-DF90-FB41-9D79-191CCB3F765D}"/>
                    </a:ext>
                  </a:extLst>
                </p:cNvPr>
                <p:cNvPicPr/>
                <p:nvPr/>
              </p:nvPicPr>
              <p:blipFill>
                <a:blip r:embed="rId467"/>
                <a:stretch>
                  <a:fillRect/>
                </a:stretch>
              </p:blipFill>
              <p:spPr>
                <a:xfrm>
                  <a:off x="6132835" y="5568084"/>
                  <a:ext cx="18648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78" name="墨迹 277">
                  <a:extLst>
                    <a:ext uri="{FF2B5EF4-FFF2-40B4-BE49-F238E27FC236}">
                      <a16:creationId xmlns:a16="http://schemas.microsoft.com/office/drawing/2014/main" id="{CD5067B8-740E-934D-A053-ADF5796972F4}"/>
                    </a:ext>
                  </a:extLst>
                </p14:cNvPr>
                <p14:cNvContentPartPr/>
                <p14:nvPr/>
              </p14:nvContentPartPr>
              <p14:xfrm>
                <a:off x="6474835" y="5412924"/>
                <a:ext cx="258840" cy="372600"/>
              </p14:xfrm>
            </p:contentPart>
          </mc:Choice>
          <mc:Fallback xmlns="">
            <p:pic>
              <p:nvPicPr>
                <p:cNvPr id="278" name="墨迹 277">
                  <a:extLst>
                    <a:ext uri="{FF2B5EF4-FFF2-40B4-BE49-F238E27FC236}">
                      <a16:creationId xmlns:a16="http://schemas.microsoft.com/office/drawing/2014/main" id="{CD5067B8-740E-934D-A053-ADF5796972F4}"/>
                    </a:ext>
                  </a:extLst>
                </p:cNvPr>
                <p:cNvPicPr/>
                <p:nvPr/>
              </p:nvPicPr>
              <p:blipFill>
                <a:blip r:embed="rId469"/>
                <a:stretch>
                  <a:fillRect/>
                </a:stretch>
              </p:blipFill>
              <p:spPr>
                <a:xfrm>
                  <a:off x="6459355" y="5397444"/>
                  <a:ext cx="28944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79" name="墨迹 278">
                  <a:extLst>
                    <a:ext uri="{FF2B5EF4-FFF2-40B4-BE49-F238E27FC236}">
                      <a16:creationId xmlns:a16="http://schemas.microsoft.com/office/drawing/2014/main" id="{BBF4A048-5594-B749-BF24-04ECDA85C4F5}"/>
                    </a:ext>
                  </a:extLst>
                </p14:cNvPr>
                <p14:cNvContentPartPr/>
                <p14:nvPr/>
              </p14:nvContentPartPr>
              <p14:xfrm>
                <a:off x="6798835" y="5371884"/>
                <a:ext cx="201960" cy="92880"/>
              </p14:xfrm>
            </p:contentPart>
          </mc:Choice>
          <mc:Fallback xmlns="">
            <p:pic>
              <p:nvPicPr>
                <p:cNvPr id="279" name="墨迹 278">
                  <a:extLst>
                    <a:ext uri="{FF2B5EF4-FFF2-40B4-BE49-F238E27FC236}">
                      <a16:creationId xmlns:a16="http://schemas.microsoft.com/office/drawing/2014/main" id="{BBF4A048-5594-B749-BF24-04ECDA85C4F5}"/>
                    </a:ext>
                  </a:extLst>
                </p:cNvPr>
                <p:cNvPicPr/>
                <p:nvPr/>
              </p:nvPicPr>
              <p:blipFill>
                <a:blip r:embed="rId471"/>
                <a:stretch>
                  <a:fillRect/>
                </a:stretch>
              </p:blipFill>
              <p:spPr>
                <a:xfrm>
                  <a:off x="6783327" y="5356404"/>
                  <a:ext cx="232615"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80" name="墨迹 279">
                  <a:extLst>
                    <a:ext uri="{FF2B5EF4-FFF2-40B4-BE49-F238E27FC236}">
                      <a16:creationId xmlns:a16="http://schemas.microsoft.com/office/drawing/2014/main" id="{A18C946C-1614-3047-A7A9-C41D3CB146CB}"/>
                    </a:ext>
                  </a:extLst>
                </p14:cNvPr>
                <p14:cNvContentPartPr/>
                <p14:nvPr/>
              </p14:nvContentPartPr>
              <p14:xfrm>
                <a:off x="6795955" y="5381604"/>
                <a:ext cx="150480" cy="270360"/>
              </p14:xfrm>
            </p:contentPart>
          </mc:Choice>
          <mc:Fallback xmlns="">
            <p:pic>
              <p:nvPicPr>
                <p:cNvPr id="280" name="墨迹 279">
                  <a:extLst>
                    <a:ext uri="{FF2B5EF4-FFF2-40B4-BE49-F238E27FC236}">
                      <a16:creationId xmlns:a16="http://schemas.microsoft.com/office/drawing/2014/main" id="{A18C946C-1614-3047-A7A9-C41D3CB146CB}"/>
                    </a:ext>
                  </a:extLst>
                </p:cNvPr>
                <p:cNvPicPr/>
                <p:nvPr/>
              </p:nvPicPr>
              <p:blipFill>
                <a:blip r:embed="rId473"/>
                <a:stretch>
                  <a:fillRect/>
                </a:stretch>
              </p:blipFill>
              <p:spPr>
                <a:xfrm>
                  <a:off x="6780475" y="5366124"/>
                  <a:ext cx="18108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81" name="墨迹 280">
                  <a:extLst>
                    <a:ext uri="{FF2B5EF4-FFF2-40B4-BE49-F238E27FC236}">
                      <a16:creationId xmlns:a16="http://schemas.microsoft.com/office/drawing/2014/main" id="{8324936B-4CDB-1549-B79A-607B97D31631}"/>
                    </a:ext>
                  </a:extLst>
                </p14:cNvPr>
                <p14:cNvContentPartPr/>
                <p14:nvPr/>
              </p14:nvContentPartPr>
              <p14:xfrm>
                <a:off x="6868675" y="5490324"/>
                <a:ext cx="135000" cy="368280"/>
              </p14:xfrm>
            </p:contentPart>
          </mc:Choice>
          <mc:Fallback xmlns="">
            <p:pic>
              <p:nvPicPr>
                <p:cNvPr id="281" name="墨迹 280">
                  <a:extLst>
                    <a:ext uri="{FF2B5EF4-FFF2-40B4-BE49-F238E27FC236}">
                      <a16:creationId xmlns:a16="http://schemas.microsoft.com/office/drawing/2014/main" id="{8324936B-4CDB-1549-B79A-607B97D31631}"/>
                    </a:ext>
                  </a:extLst>
                </p:cNvPr>
                <p:cNvPicPr/>
                <p:nvPr/>
              </p:nvPicPr>
              <p:blipFill>
                <a:blip r:embed="rId475"/>
                <a:stretch>
                  <a:fillRect/>
                </a:stretch>
              </p:blipFill>
              <p:spPr>
                <a:xfrm>
                  <a:off x="6853195" y="5474844"/>
                  <a:ext cx="16560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82" name="墨迹 281">
                  <a:extLst>
                    <a:ext uri="{FF2B5EF4-FFF2-40B4-BE49-F238E27FC236}">
                      <a16:creationId xmlns:a16="http://schemas.microsoft.com/office/drawing/2014/main" id="{5305379E-0D68-8046-B36A-740BEAFADBF5}"/>
                    </a:ext>
                  </a:extLst>
                </p14:cNvPr>
                <p14:cNvContentPartPr/>
                <p14:nvPr/>
              </p14:nvContentPartPr>
              <p14:xfrm>
                <a:off x="7049755" y="5402484"/>
                <a:ext cx="194760" cy="336600"/>
              </p14:xfrm>
            </p:contentPart>
          </mc:Choice>
          <mc:Fallback xmlns="">
            <p:pic>
              <p:nvPicPr>
                <p:cNvPr id="282" name="墨迹 281">
                  <a:extLst>
                    <a:ext uri="{FF2B5EF4-FFF2-40B4-BE49-F238E27FC236}">
                      <a16:creationId xmlns:a16="http://schemas.microsoft.com/office/drawing/2014/main" id="{5305379E-0D68-8046-B36A-740BEAFADBF5}"/>
                    </a:ext>
                  </a:extLst>
                </p:cNvPr>
                <p:cNvPicPr/>
                <p:nvPr/>
              </p:nvPicPr>
              <p:blipFill>
                <a:blip r:embed="rId477"/>
                <a:stretch>
                  <a:fillRect/>
                </a:stretch>
              </p:blipFill>
              <p:spPr>
                <a:xfrm>
                  <a:off x="7034275" y="5387004"/>
                  <a:ext cx="2253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83" name="墨迹 282">
                  <a:extLst>
                    <a:ext uri="{FF2B5EF4-FFF2-40B4-BE49-F238E27FC236}">
                      <a16:creationId xmlns:a16="http://schemas.microsoft.com/office/drawing/2014/main" id="{A423A9F1-36CE-E146-8D98-82A9534C21C8}"/>
                    </a:ext>
                  </a:extLst>
                </p14:cNvPr>
                <p14:cNvContentPartPr/>
                <p14:nvPr/>
              </p14:nvContentPartPr>
              <p14:xfrm>
                <a:off x="7086115" y="5521644"/>
                <a:ext cx="160920" cy="176040"/>
              </p14:xfrm>
            </p:contentPart>
          </mc:Choice>
          <mc:Fallback xmlns="">
            <p:pic>
              <p:nvPicPr>
                <p:cNvPr id="283" name="墨迹 282">
                  <a:extLst>
                    <a:ext uri="{FF2B5EF4-FFF2-40B4-BE49-F238E27FC236}">
                      <a16:creationId xmlns:a16="http://schemas.microsoft.com/office/drawing/2014/main" id="{A423A9F1-36CE-E146-8D98-82A9534C21C8}"/>
                    </a:ext>
                  </a:extLst>
                </p:cNvPr>
                <p:cNvPicPr/>
                <p:nvPr/>
              </p:nvPicPr>
              <p:blipFill>
                <a:blip r:embed="rId479"/>
                <a:stretch>
                  <a:fillRect/>
                </a:stretch>
              </p:blipFill>
              <p:spPr>
                <a:xfrm>
                  <a:off x="7070635" y="5506164"/>
                  <a:ext cx="1915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84" name="墨迹 283">
                  <a:extLst>
                    <a:ext uri="{FF2B5EF4-FFF2-40B4-BE49-F238E27FC236}">
                      <a16:creationId xmlns:a16="http://schemas.microsoft.com/office/drawing/2014/main" id="{C3046442-BFD9-0B4A-B393-948DABE8AFE8}"/>
                    </a:ext>
                  </a:extLst>
                </p14:cNvPr>
                <p14:cNvContentPartPr/>
                <p14:nvPr/>
              </p14:nvContentPartPr>
              <p14:xfrm>
                <a:off x="7201315" y="5446764"/>
                <a:ext cx="203400" cy="324000"/>
              </p14:xfrm>
            </p:contentPart>
          </mc:Choice>
          <mc:Fallback xmlns="">
            <p:pic>
              <p:nvPicPr>
                <p:cNvPr id="284" name="墨迹 283">
                  <a:extLst>
                    <a:ext uri="{FF2B5EF4-FFF2-40B4-BE49-F238E27FC236}">
                      <a16:creationId xmlns:a16="http://schemas.microsoft.com/office/drawing/2014/main" id="{C3046442-BFD9-0B4A-B393-948DABE8AFE8}"/>
                    </a:ext>
                  </a:extLst>
                </p:cNvPr>
                <p:cNvPicPr/>
                <p:nvPr/>
              </p:nvPicPr>
              <p:blipFill>
                <a:blip r:embed="rId481"/>
                <a:stretch>
                  <a:fillRect/>
                </a:stretch>
              </p:blipFill>
              <p:spPr>
                <a:xfrm>
                  <a:off x="7185862" y="5431284"/>
                  <a:ext cx="233946"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85" name="墨迹 284">
                  <a:extLst>
                    <a:ext uri="{FF2B5EF4-FFF2-40B4-BE49-F238E27FC236}">
                      <a16:creationId xmlns:a16="http://schemas.microsoft.com/office/drawing/2014/main" id="{ADD63BB2-539B-A94D-A1CB-2B15AA529A87}"/>
                    </a:ext>
                  </a:extLst>
                </p14:cNvPr>
                <p14:cNvContentPartPr/>
                <p14:nvPr/>
              </p14:nvContentPartPr>
              <p14:xfrm>
                <a:off x="7215715" y="5619924"/>
                <a:ext cx="238680" cy="98640"/>
              </p14:xfrm>
            </p:contentPart>
          </mc:Choice>
          <mc:Fallback xmlns="">
            <p:pic>
              <p:nvPicPr>
                <p:cNvPr id="285" name="墨迹 284">
                  <a:extLst>
                    <a:ext uri="{FF2B5EF4-FFF2-40B4-BE49-F238E27FC236}">
                      <a16:creationId xmlns:a16="http://schemas.microsoft.com/office/drawing/2014/main" id="{ADD63BB2-539B-A94D-A1CB-2B15AA529A87}"/>
                    </a:ext>
                  </a:extLst>
                </p:cNvPr>
                <p:cNvPicPr/>
                <p:nvPr/>
              </p:nvPicPr>
              <p:blipFill>
                <a:blip r:embed="rId483"/>
                <a:stretch>
                  <a:fillRect/>
                </a:stretch>
              </p:blipFill>
              <p:spPr>
                <a:xfrm>
                  <a:off x="7200235" y="5604444"/>
                  <a:ext cx="2692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86" name="墨迹 285">
                  <a:extLst>
                    <a:ext uri="{FF2B5EF4-FFF2-40B4-BE49-F238E27FC236}">
                      <a16:creationId xmlns:a16="http://schemas.microsoft.com/office/drawing/2014/main" id="{63F308AB-1CD3-6A48-9495-41AC2B8D3EF6}"/>
                    </a:ext>
                  </a:extLst>
                </p14:cNvPr>
                <p14:cNvContentPartPr/>
                <p14:nvPr/>
              </p14:nvContentPartPr>
              <p14:xfrm>
                <a:off x="7563115" y="5413284"/>
                <a:ext cx="136800" cy="50400"/>
              </p14:xfrm>
            </p:contentPart>
          </mc:Choice>
          <mc:Fallback xmlns="">
            <p:pic>
              <p:nvPicPr>
                <p:cNvPr id="286" name="墨迹 285">
                  <a:extLst>
                    <a:ext uri="{FF2B5EF4-FFF2-40B4-BE49-F238E27FC236}">
                      <a16:creationId xmlns:a16="http://schemas.microsoft.com/office/drawing/2014/main" id="{63F308AB-1CD3-6A48-9495-41AC2B8D3EF6}"/>
                    </a:ext>
                  </a:extLst>
                </p:cNvPr>
                <p:cNvPicPr/>
                <p:nvPr/>
              </p:nvPicPr>
              <p:blipFill>
                <a:blip r:embed="rId485"/>
                <a:stretch>
                  <a:fillRect/>
                </a:stretch>
              </p:blipFill>
              <p:spPr>
                <a:xfrm>
                  <a:off x="7547635" y="5397804"/>
                  <a:ext cx="1674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87" name="墨迹 286">
                  <a:extLst>
                    <a:ext uri="{FF2B5EF4-FFF2-40B4-BE49-F238E27FC236}">
                      <a16:creationId xmlns:a16="http://schemas.microsoft.com/office/drawing/2014/main" id="{918C4296-BB16-A648-A784-90C5005FFC0D}"/>
                    </a:ext>
                  </a:extLst>
                </p14:cNvPr>
                <p14:cNvContentPartPr/>
                <p14:nvPr/>
              </p14:nvContentPartPr>
              <p14:xfrm>
                <a:off x="7536835" y="5459364"/>
                <a:ext cx="155880" cy="135000"/>
              </p14:xfrm>
            </p:contentPart>
          </mc:Choice>
          <mc:Fallback xmlns="">
            <p:pic>
              <p:nvPicPr>
                <p:cNvPr id="287" name="墨迹 286">
                  <a:extLst>
                    <a:ext uri="{FF2B5EF4-FFF2-40B4-BE49-F238E27FC236}">
                      <a16:creationId xmlns:a16="http://schemas.microsoft.com/office/drawing/2014/main" id="{918C4296-BB16-A648-A784-90C5005FFC0D}"/>
                    </a:ext>
                  </a:extLst>
                </p:cNvPr>
                <p:cNvPicPr/>
                <p:nvPr/>
              </p:nvPicPr>
              <p:blipFill>
                <a:blip r:embed="rId487"/>
                <a:stretch>
                  <a:fillRect/>
                </a:stretch>
              </p:blipFill>
              <p:spPr>
                <a:xfrm>
                  <a:off x="7521355" y="5443884"/>
                  <a:ext cx="1864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88" name="墨迹 287">
                  <a:extLst>
                    <a:ext uri="{FF2B5EF4-FFF2-40B4-BE49-F238E27FC236}">
                      <a16:creationId xmlns:a16="http://schemas.microsoft.com/office/drawing/2014/main" id="{F99383DC-58BD-A24D-B5F2-E65248F8AE3F}"/>
                    </a:ext>
                  </a:extLst>
                </p14:cNvPr>
                <p14:cNvContentPartPr/>
                <p14:nvPr/>
              </p14:nvContentPartPr>
              <p14:xfrm>
                <a:off x="7583275" y="5397084"/>
                <a:ext cx="300960" cy="297360"/>
              </p14:xfrm>
            </p:contentPart>
          </mc:Choice>
          <mc:Fallback xmlns="">
            <p:pic>
              <p:nvPicPr>
                <p:cNvPr id="288" name="墨迹 287">
                  <a:extLst>
                    <a:ext uri="{FF2B5EF4-FFF2-40B4-BE49-F238E27FC236}">
                      <a16:creationId xmlns:a16="http://schemas.microsoft.com/office/drawing/2014/main" id="{F99383DC-58BD-A24D-B5F2-E65248F8AE3F}"/>
                    </a:ext>
                  </a:extLst>
                </p:cNvPr>
                <p:cNvPicPr/>
                <p:nvPr/>
              </p:nvPicPr>
              <p:blipFill>
                <a:blip r:embed="rId489"/>
                <a:stretch>
                  <a:fillRect/>
                </a:stretch>
              </p:blipFill>
              <p:spPr>
                <a:xfrm>
                  <a:off x="7567776" y="5381604"/>
                  <a:ext cx="331597"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89" name="墨迹 288">
                  <a:extLst>
                    <a:ext uri="{FF2B5EF4-FFF2-40B4-BE49-F238E27FC236}">
                      <a16:creationId xmlns:a16="http://schemas.microsoft.com/office/drawing/2014/main" id="{0BA94F82-10D6-424D-92A4-E961F468791C}"/>
                    </a:ext>
                  </a:extLst>
                </p14:cNvPr>
                <p14:cNvContentPartPr/>
                <p14:nvPr/>
              </p14:nvContentPartPr>
              <p14:xfrm>
                <a:off x="7790635" y="5557644"/>
                <a:ext cx="212760" cy="88560"/>
              </p14:xfrm>
            </p:contentPart>
          </mc:Choice>
          <mc:Fallback xmlns="">
            <p:pic>
              <p:nvPicPr>
                <p:cNvPr id="289" name="墨迹 288">
                  <a:extLst>
                    <a:ext uri="{FF2B5EF4-FFF2-40B4-BE49-F238E27FC236}">
                      <a16:creationId xmlns:a16="http://schemas.microsoft.com/office/drawing/2014/main" id="{0BA94F82-10D6-424D-92A4-E961F468791C}"/>
                    </a:ext>
                  </a:extLst>
                </p:cNvPr>
                <p:cNvPicPr/>
                <p:nvPr/>
              </p:nvPicPr>
              <p:blipFill>
                <a:blip r:embed="rId491"/>
                <a:stretch>
                  <a:fillRect/>
                </a:stretch>
              </p:blipFill>
              <p:spPr>
                <a:xfrm>
                  <a:off x="7775155" y="5542164"/>
                  <a:ext cx="2433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90" name="墨迹 289">
                  <a:extLst>
                    <a:ext uri="{FF2B5EF4-FFF2-40B4-BE49-F238E27FC236}">
                      <a16:creationId xmlns:a16="http://schemas.microsoft.com/office/drawing/2014/main" id="{F15E3DDD-4E49-3143-9E4E-AB0C392A3FE4}"/>
                    </a:ext>
                  </a:extLst>
                </p14:cNvPr>
                <p14:cNvContentPartPr/>
                <p14:nvPr/>
              </p14:nvContentPartPr>
              <p14:xfrm>
                <a:off x="8013115" y="5329764"/>
                <a:ext cx="150480" cy="293400"/>
              </p14:xfrm>
            </p:contentPart>
          </mc:Choice>
          <mc:Fallback xmlns="">
            <p:pic>
              <p:nvPicPr>
                <p:cNvPr id="290" name="墨迹 289">
                  <a:extLst>
                    <a:ext uri="{FF2B5EF4-FFF2-40B4-BE49-F238E27FC236}">
                      <a16:creationId xmlns:a16="http://schemas.microsoft.com/office/drawing/2014/main" id="{F15E3DDD-4E49-3143-9E4E-AB0C392A3FE4}"/>
                    </a:ext>
                  </a:extLst>
                </p:cNvPr>
                <p:cNvPicPr/>
                <p:nvPr/>
              </p:nvPicPr>
              <p:blipFill>
                <a:blip r:embed="rId493"/>
                <a:stretch>
                  <a:fillRect/>
                </a:stretch>
              </p:blipFill>
              <p:spPr>
                <a:xfrm>
                  <a:off x="7997635" y="5314284"/>
                  <a:ext cx="1810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91" name="墨迹 290">
                  <a:extLst>
                    <a:ext uri="{FF2B5EF4-FFF2-40B4-BE49-F238E27FC236}">
                      <a16:creationId xmlns:a16="http://schemas.microsoft.com/office/drawing/2014/main" id="{1364BFCD-C7F1-2C4F-BDBE-CD38A4BB170A}"/>
                    </a:ext>
                  </a:extLst>
                </p14:cNvPr>
                <p14:cNvContentPartPr/>
                <p14:nvPr/>
              </p14:nvContentPartPr>
              <p14:xfrm>
                <a:off x="8059915" y="5418684"/>
                <a:ext cx="209880" cy="180360"/>
              </p14:xfrm>
            </p:contentPart>
          </mc:Choice>
          <mc:Fallback xmlns="">
            <p:pic>
              <p:nvPicPr>
                <p:cNvPr id="291" name="墨迹 290">
                  <a:extLst>
                    <a:ext uri="{FF2B5EF4-FFF2-40B4-BE49-F238E27FC236}">
                      <a16:creationId xmlns:a16="http://schemas.microsoft.com/office/drawing/2014/main" id="{1364BFCD-C7F1-2C4F-BDBE-CD38A4BB170A}"/>
                    </a:ext>
                  </a:extLst>
                </p:cNvPr>
                <p:cNvPicPr/>
                <p:nvPr/>
              </p:nvPicPr>
              <p:blipFill>
                <a:blip r:embed="rId495"/>
                <a:stretch>
                  <a:fillRect/>
                </a:stretch>
              </p:blipFill>
              <p:spPr>
                <a:xfrm>
                  <a:off x="8044435" y="5403204"/>
                  <a:ext cx="2404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292" name="墨迹 291">
                  <a:extLst>
                    <a:ext uri="{FF2B5EF4-FFF2-40B4-BE49-F238E27FC236}">
                      <a16:creationId xmlns:a16="http://schemas.microsoft.com/office/drawing/2014/main" id="{518B7E39-E445-2947-ABE5-8311E94E92DC}"/>
                    </a:ext>
                  </a:extLst>
                </p14:cNvPr>
                <p14:cNvContentPartPr/>
                <p14:nvPr/>
              </p14:nvContentPartPr>
              <p14:xfrm>
                <a:off x="8163595" y="5417964"/>
                <a:ext cx="264600" cy="109080"/>
              </p14:xfrm>
            </p:contentPart>
          </mc:Choice>
          <mc:Fallback xmlns="">
            <p:pic>
              <p:nvPicPr>
                <p:cNvPr id="292" name="墨迹 291">
                  <a:extLst>
                    <a:ext uri="{FF2B5EF4-FFF2-40B4-BE49-F238E27FC236}">
                      <a16:creationId xmlns:a16="http://schemas.microsoft.com/office/drawing/2014/main" id="{518B7E39-E445-2947-ABE5-8311E94E92DC}"/>
                    </a:ext>
                  </a:extLst>
                </p:cNvPr>
                <p:cNvPicPr/>
                <p:nvPr/>
              </p:nvPicPr>
              <p:blipFill>
                <a:blip r:embed="rId497"/>
                <a:stretch>
                  <a:fillRect/>
                </a:stretch>
              </p:blipFill>
              <p:spPr>
                <a:xfrm>
                  <a:off x="8148115" y="5402535"/>
                  <a:ext cx="295200" cy="139579"/>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94" name="墨迹 293">
                  <a:extLst>
                    <a:ext uri="{FF2B5EF4-FFF2-40B4-BE49-F238E27FC236}">
                      <a16:creationId xmlns:a16="http://schemas.microsoft.com/office/drawing/2014/main" id="{662C748C-525A-A744-9C3E-84A326535D62}"/>
                    </a:ext>
                  </a:extLst>
                </p14:cNvPr>
                <p14:cNvContentPartPr/>
                <p14:nvPr/>
              </p14:nvContentPartPr>
              <p14:xfrm>
                <a:off x="7370875" y="2962764"/>
                <a:ext cx="963720" cy="2792520"/>
              </p14:xfrm>
            </p:contentPart>
          </mc:Choice>
          <mc:Fallback xmlns="">
            <p:pic>
              <p:nvPicPr>
                <p:cNvPr id="294" name="墨迹 293">
                  <a:extLst>
                    <a:ext uri="{FF2B5EF4-FFF2-40B4-BE49-F238E27FC236}">
                      <a16:creationId xmlns:a16="http://schemas.microsoft.com/office/drawing/2014/main" id="{662C748C-525A-A744-9C3E-84A326535D62}"/>
                    </a:ext>
                  </a:extLst>
                </p:cNvPr>
                <p:cNvPicPr/>
                <p:nvPr/>
              </p:nvPicPr>
              <p:blipFill>
                <a:blip r:embed="rId499"/>
                <a:stretch>
                  <a:fillRect/>
                </a:stretch>
              </p:blipFill>
              <p:spPr>
                <a:xfrm>
                  <a:off x="7355395" y="2947284"/>
                  <a:ext cx="994320" cy="282312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96" name="墨迹 295">
                  <a:extLst>
                    <a:ext uri="{FF2B5EF4-FFF2-40B4-BE49-F238E27FC236}">
                      <a16:creationId xmlns:a16="http://schemas.microsoft.com/office/drawing/2014/main" id="{C076A40D-20AD-9A46-83AF-ADBB7113136C}"/>
                    </a:ext>
                  </a:extLst>
                </p14:cNvPr>
                <p14:cNvContentPartPr/>
                <p14:nvPr/>
              </p14:nvContentPartPr>
              <p14:xfrm>
                <a:off x="7798555" y="3908124"/>
                <a:ext cx="385920" cy="121680"/>
              </p14:xfrm>
            </p:contentPart>
          </mc:Choice>
          <mc:Fallback xmlns="">
            <p:pic>
              <p:nvPicPr>
                <p:cNvPr id="296" name="墨迹 295">
                  <a:extLst>
                    <a:ext uri="{FF2B5EF4-FFF2-40B4-BE49-F238E27FC236}">
                      <a16:creationId xmlns:a16="http://schemas.microsoft.com/office/drawing/2014/main" id="{C076A40D-20AD-9A46-83AF-ADBB7113136C}"/>
                    </a:ext>
                  </a:extLst>
                </p:cNvPr>
                <p:cNvPicPr/>
                <p:nvPr/>
              </p:nvPicPr>
              <p:blipFill>
                <a:blip r:embed="rId501"/>
                <a:stretch>
                  <a:fillRect/>
                </a:stretch>
              </p:blipFill>
              <p:spPr>
                <a:xfrm>
                  <a:off x="7783075" y="3892644"/>
                  <a:ext cx="4165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97" name="墨迹 296">
                  <a:extLst>
                    <a:ext uri="{FF2B5EF4-FFF2-40B4-BE49-F238E27FC236}">
                      <a16:creationId xmlns:a16="http://schemas.microsoft.com/office/drawing/2014/main" id="{CC51D381-79E0-C143-9AF7-E301F6DA4C8F}"/>
                    </a:ext>
                  </a:extLst>
                </p14:cNvPr>
                <p14:cNvContentPartPr/>
                <p14:nvPr/>
              </p14:nvContentPartPr>
              <p14:xfrm>
                <a:off x="7796755" y="3827844"/>
                <a:ext cx="454320" cy="378360"/>
              </p14:xfrm>
            </p:contentPart>
          </mc:Choice>
          <mc:Fallback xmlns="">
            <p:pic>
              <p:nvPicPr>
                <p:cNvPr id="297" name="墨迹 296">
                  <a:extLst>
                    <a:ext uri="{FF2B5EF4-FFF2-40B4-BE49-F238E27FC236}">
                      <a16:creationId xmlns:a16="http://schemas.microsoft.com/office/drawing/2014/main" id="{CC51D381-79E0-C143-9AF7-E301F6DA4C8F}"/>
                    </a:ext>
                  </a:extLst>
                </p:cNvPr>
                <p:cNvPicPr/>
                <p:nvPr/>
              </p:nvPicPr>
              <p:blipFill>
                <a:blip r:embed="rId503"/>
                <a:stretch>
                  <a:fillRect/>
                </a:stretch>
              </p:blipFill>
              <p:spPr>
                <a:xfrm>
                  <a:off x="7781275" y="3812364"/>
                  <a:ext cx="48492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98" name="墨迹 297">
                  <a:extLst>
                    <a:ext uri="{FF2B5EF4-FFF2-40B4-BE49-F238E27FC236}">
                      <a16:creationId xmlns:a16="http://schemas.microsoft.com/office/drawing/2014/main" id="{9B78442D-6940-E146-BC71-4DD31608F27D}"/>
                    </a:ext>
                  </a:extLst>
                </p14:cNvPr>
                <p14:cNvContentPartPr/>
                <p14:nvPr/>
              </p14:nvContentPartPr>
              <p14:xfrm>
                <a:off x="8229115" y="3509244"/>
                <a:ext cx="442440" cy="411480"/>
              </p14:xfrm>
            </p:contentPart>
          </mc:Choice>
          <mc:Fallback xmlns="">
            <p:pic>
              <p:nvPicPr>
                <p:cNvPr id="298" name="墨迹 297">
                  <a:extLst>
                    <a:ext uri="{FF2B5EF4-FFF2-40B4-BE49-F238E27FC236}">
                      <a16:creationId xmlns:a16="http://schemas.microsoft.com/office/drawing/2014/main" id="{9B78442D-6940-E146-BC71-4DD31608F27D}"/>
                    </a:ext>
                  </a:extLst>
                </p:cNvPr>
                <p:cNvPicPr/>
                <p:nvPr/>
              </p:nvPicPr>
              <p:blipFill>
                <a:blip r:embed="rId505"/>
                <a:stretch>
                  <a:fillRect/>
                </a:stretch>
              </p:blipFill>
              <p:spPr>
                <a:xfrm>
                  <a:off x="8213622" y="3493750"/>
                  <a:ext cx="473065" cy="442107"/>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99" name="墨迹 298">
                  <a:extLst>
                    <a:ext uri="{FF2B5EF4-FFF2-40B4-BE49-F238E27FC236}">
                      <a16:creationId xmlns:a16="http://schemas.microsoft.com/office/drawing/2014/main" id="{B7E49DB2-9E19-C147-B724-465A896CFBC5}"/>
                    </a:ext>
                  </a:extLst>
                </p14:cNvPr>
                <p14:cNvContentPartPr/>
                <p14:nvPr/>
              </p14:nvContentPartPr>
              <p14:xfrm>
                <a:off x="8603875" y="3398724"/>
                <a:ext cx="228240" cy="325440"/>
              </p14:xfrm>
            </p:contentPart>
          </mc:Choice>
          <mc:Fallback xmlns="">
            <p:pic>
              <p:nvPicPr>
                <p:cNvPr id="299" name="墨迹 298">
                  <a:extLst>
                    <a:ext uri="{FF2B5EF4-FFF2-40B4-BE49-F238E27FC236}">
                      <a16:creationId xmlns:a16="http://schemas.microsoft.com/office/drawing/2014/main" id="{B7E49DB2-9E19-C147-B724-465A896CFBC5}"/>
                    </a:ext>
                  </a:extLst>
                </p:cNvPr>
                <p:cNvPicPr/>
                <p:nvPr/>
              </p:nvPicPr>
              <p:blipFill>
                <a:blip r:embed="rId507"/>
                <a:stretch>
                  <a:fillRect/>
                </a:stretch>
              </p:blipFill>
              <p:spPr>
                <a:xfrm>
                  <a:off x="8588395" y="3383244"/>
                  <a:ext cx="25884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00" name="墨迹 299">
                  <a:extLst>
                    <a:ext uri="{FF2B5EF4-FFF2-40B4-BE49-F238E27FC236}">
                      <a16:creationId xmlns:a16="http://schemas.microsoft.com/office/drawing/2014/main" id="{8B246CC9-CD8B-8F44-B3E8-41415B172134}"/>
                    </a:ext>
                  </a:extLst>
                </p14:cNvPr>
                <p14:cNvContentPartPr/>
                <p14:nvPr/>
              </p14:nvContentPartPr>
              <p14:xfrm>
                <a:off x="8686675" y="3563604"/>
                <a:ext cx="280080" cy="57240"/>
              </p14:xfrm>
            </p:contentPart>
          </mc:Choice>
          <mc:Fallback xmlns="">
            <p:pic>
              <p:nvPicPr>
                <p:cNvPr id="300" name="墨迹 299">
                  <a:extLst>
                    <a:ext uri="{FF2B5EF4-FFF2-40B4-BE49-F238E27FC236}">
                      <a16:creationId xmlns:a16="http://schemas.microsoft.com/office/drawing/2014/main" id="{8B246CC9-CD8B-8F44-B3E8-41415B172134}"/>
                    </a:ext>
                  </a:extLst>
                </p:cNvPr>
                <p:cNvPicPr/>
                <p:nvPr/>
              </p:nvPicPr>
              <p:blipFill>
                <a:blip r:embed="rId509"/>
                <a:stretch>
                  <a:fillRect/>
                </a:stretch>
              </p:blipFill>
              <p:spPr>
                <a:xfrm>
                  <a:off x="8671195" y="3548124"/>
                  <a:ext cx="3106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01" name="墨迹 300">
                  <a:extLst>
                    <a:ext uri="{FF2B5EF4-FFF2-40B4-BE49-F238E27FC236}">
                      <a16:creationId xmlns:a16="http://schemas.microsoft.com/office/drawing/2014/main" id="{E9BFFE35-6AAF-5D4C-BA17-9604AA4231E9}"/>
                    </a:ext>
                  </a:extLst>
                </p14:cNvPr>
                <p14:cNvContentPartPr/>
                <p14:nvPr/>
              </p14:nvContentPartPr>
              <p14:xfrm>
                <a:off x="8672275" y="3734604"/>
                <a:ext cx="289440" cy="171360"/>
              </p14:xfrm>
            </p:contentPart>
          </mc:Choice>
          <mc:Fallback xmlns="">
            <p:pic>
              <p:nvPicPr>
                <p:cNvPr id="301" name="墨迹 300">
                  <a:extLst>
                    <a:ext uri="{FF2B5EF4-FFF2-40B4-BE49-F238E27FC236}">
                      <a16:creationId xmlns:a16="http://schemas.microsoft.com/office/drawing/2014/main" id="{E9BFFE35-6AAF-5D4C-BA17-9604AA4231E9}"/>
                    </a:ext>
                  </a:extLst>
                </p:cNvPr>
                <p:cNvPicPr/>
                <p:nvPr/>
              </p:nvPicPr>
              <p:blipFill>
                <a:blip r:embed="rId511"/>
                <a:stretch>
                  <a:fillRect/>
                </a:stretch>
              </p:blipFill>
              <p:spPr>
                <a:xfrm>
                  <a:off x="8656776" y="3719124"/>
                  <a:ext cx="320078"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02" name="墨迹 301">
                  <a:extLst>
                    <a:ext uri="{FF2B5EF4-FFF2-40B4-BE49-F238E27FC236}">
                      <a16:creationId xmlns:a16="http://schemas.microsoft.com/office/drawing/2014/main" id="{3BFC45EF-4B60-A747-8EC2-FA6CB81463E3}"/>
                    </a:ext>
                  </a:extLst>
                </p14:cNvPr>
                <p14:cNvContentPartPr/>
                <p14:nvPr/>
              </p14:nvContentPartPr>
              <p14:xfrm>
                <a:off x="8686675" y="3724164"/>
                <a:ext cx="124560" cy="207720"/>
              </p14:xfrm>
            </p:contentPart>
          </mc:Choice>
          <mc:Fallback xmlns="">
            <p:pic>
              <p:nvPicPr>
                <p:cNvPr id="302" name="墨迹 301">
                  <a:extLst>
                    <a:ext uri="{FF2B5EF4-FFF2-40B4-BE49-F238E27FC236}">
                      <a16:creationId xmlns:a16="http://schemas.microsoft.com/office/drawing/2014/main" id="{3BFC45EF-4B60-A747-8EC2-FA6CB81463E3}"/>
                    </a:ext>
                  </a:extLst>
                </p:cNvPr>
                <p:cNvPicPr/>
                <p:nvPr/>
              </p:nvPicPr>
              <p:blipFill>
                <a:blip r:embed="rId513"/>
                <a:stretch>
                  <a:fillRect/>
                </a:stretch>
              </p:blipFill>
              <p:spPr>
                <a:xfrm>
                  <a:off x="8671195" y="3708684"/>
                  <a:ext cx="1551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04" name="墨迹 303">
                  <a:extLst>
                    <a:ext uri="{FF2B5EF4-FFF2-40B4-BE49-F238E27FC236}">
                      <a16:creationId xmlns:a16="http://schemas.microsoft.com/office/drawing/2014/main" id="{55781D1B-2093-9540-910E-D287A349A8A1}"/>
                    </a:ext>
                  </a:extLst>
                </p14:cNvPr>
                <p14:cNvContentPartPr/>
                <p14:nvPr/>
              </p14:nvContentPartPr>
              <p14:xfrm>
                <a:off x="8981875" y="3496284"/>
                <a:ext cx="175320" cy="243720"/>
              </p14:xfrm>
            </p:contentPart>
          </mc:Choice>
          <mc:Fallback xmlns="">
            <p:pic>
              <p:nvPicPr>
                <p:cNvPr id="304" name="墨迹 303">
                  <a:extLst>
                    <a:ext uri="{FF2B5EF4-FFF2-40B4-BE49-F238E27FC236}">
                      <a16:creationId xmlns:a16="http://schemas.microsoft.com/office/drawing/2014/main" id="{55781D1B-2093-9540-910E-D287A349A8A1}"/>
                    </a:ext>
                  </a:extLst>
                </p:cNvPr>
                <p:cNvPicPr/>
                <p:nvPr/>
              </p:nvPicPr>
              <p:blipFill>
                <a:blip r:embed="rId515"/>
                <a:stretch>
                  <a:fillRect/>
                </a:stretch>
              </p:blipFill>
              <p:spPr>
                <a:xfrm>
                  <a:off x="8966395" y="3480804"/>
                  <a:ext cx="2059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05" name="墨迹 304">
                  <a:extLst>
                    <a:ext uri="{FF2B5EF4-FFF2-40B4-BE49-F238E27FC236}">
                      <a16:creationId xmlns:a16="http://schemas.microsoft.com/office/drawing/2014/main" id="{82BB94C0-DE9C-4F44-A56D-EFC32806EC1B}"/>
                    </a:ext>
                  </a:extLst>
                </p14:cNvPr>
                <p14:cNvContentPartPr/>
                <p14:nvPr/>
              </p14:nvContentPartPr>
              <p14:xfrm>
                <a:off x="9039115" y="3682764"/>
                <a:ext cx="67680" cy="209880"/>
              </p14:xfrm>
            </p:contentPart>
          </mc:Choice>
          <mc:Fallback xmlns="">
            <p:pic>
              <p:nvPicPr>
                <p:cNvPr id="305" name="墨迹 304">
                  <a:extLst>
                    <a:ext uri="{FF2B5EF4-FFF2-40B4-BE49-F238E27FC236}">
                      <a16:creationId xmlns:a16="http://schemas.microsoft.com/office/drawing/2014/main" id="{82BB94C0-DE9C-4F44-A56D-EFC32806EC1B}"/>
                    </a:ext>
                  </a:extLst>
                </p:cNvPr>
                <p:cNvPicPr/>
                <p:nvPr/>
              </p:nvPicPr>
              <p:blipFill>
                <a:blip r:embed="rId517"/>
                <a:stretch>
                  <a:fillRect/>
                </a:stretch>
              </p:blipFill>
              <p:spPr>
                <a:xfrm>
                  <a:off x="9023635" y="3667284"/>
                  <a:ext cx="982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06" name="墨迹 305">
                  <a:extLst>
                    <a:ext uri="{FF2B5EF4-FFF2-40B4-BE49-F238E27FC236}">
                      <a16:creationId xmlns:a16="http://schemas.microsoft.com/office/drawing/2014/main" id="{9732026B-1662-B341-8FCD-1F9DF6B6E2CE}"/>
                    </a:ext>
                  </a:extLst>
                </p14:cNvPr>
                <p14:cNvContentPartPr/>
                <p14:nvPr/>
              </p14:nvContentPartPr>
              <p14:xfrm>
                <a:off x="9211195" y="3506364"/>
                <a:ext cx="206280" cy="78120"/>
              </p14:xfrm>
            </p:contentPart>
          </mc:Choice>
          <mc:Fallback xmlns="">
            <p:pic>
              <p:nvPicPr>
                <p:cNvPr id="306" name="墨迹 305">
                  <a:extLst>
                    <a:ext uri="{FF2B5EF4-FFF2-40B4-BE49-F238E27FC236}">
                      <a16:creationId xmlns:a16="http://schemas.microsoft.com/office/drawing/2014/main" id="{9732026B-1662-B341-8FCD-1F9DF6B6E2CE}"/>
                    </a:ext>
                  </a:extLst>
                </p:cNvPr>
                <p:cNvPicPr/>
                <p:nvPr/>
              </p:nvPicPr>
              <p:blipFill>
                <a:blip r:embed="rId519"/>
                <a:stretch>
                  <a:fillRect/>
                </a:stretch>
              </p:blipFill>
              <p:spPr>
                <a:xfrm>
                  <a:off x="9195715" y="3490884"/>
                  <a:ext cx="2368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07" name="墨迹 306">
                  <a:extLst>
                    <a:ext uri="{FF2B5EF4-FFF2-40B4-BE49-F238E27FC236}">
                      <a16:creationId xmlns:a16="http://schemas.microsoft.com/office/drawing/2014/main" id="{B2D6EB6D-547D-FC49-A92F-CFC52212D4D2}"/>
                    </a:ext>
                  </a:extLst>
                </p14:cNvPr>
                <p14:cNvContentPartPr/>
                <p14:nvPr/>
              </p14:nvContentPartPr>
              <p14:xfrm>
                <a:off x="9215155" y="3626244"/>
                <a:ext cx="124560" cy="422280"/>
              </p14:xfrm>
            </p:contentPart>
          </mc:Choice>
          <mc:Fallback xmlns="">
            <p:pic>
              <p:nvPicPr>
                <p:cNvPr id="307" name="墨迹 306">
                  <a:extLst>
                    <a:ext uri="{FF2B5EF4-FFF2-40B4-BE49-F238E27FC236}">
                      <a16:creationId xmlns:a16="http://schemas.microsoft.com/office/drawing/2014/main" id="{B2D6EB6D-547D-FC49-A92F-CFC52212D4D2}"/>
                    </a:ext>
                  </a:extLst>
                </p:cNvPr>
                <p:cNvPicPr/>
                <p:nvPr/>
              </p:nvPicPr>
              <p:blipFill>
                <a:blip r:embed="rId521"/>
                <a:stretch>
                  <a:fillRect/>
                </a:stretch>
              </p:blipFill>
              <p:spPr>
                <a:xfrm>
                  <a:off x="9199720" y="3610764"/>
                  <a:ext cx="155072"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08" name="墨迹 307">
                  <a:extLst>
                    <a:ext uri="{FF2B5EF4-FFF2-40B4-BE49-F238E27FC236}">
                      <a16:creationId xmlns:a16="http://schemas.microsoft.com/office/drawing/2014/main" id="{C0C29A78-42C4-9245-A028-DCB171B5D916}"/>
                    </a:ext>
                  </a:extLst>
                </p14:cNvPr>
                <p14:cNvContentPartPr/>
                <p14:nvPr/>
              </p14:nvContentPartPr>
              <p14:xfrm>
                <a:off x="9458515" y="3532284"/>
                <a:ext cx="87840" cy="119520"/>
              </p14:xfrm>
            </p:contentPart>
          </mc:Choice>
          <mc:Fallback xmlns="">
            <p:pic>
              <p:nvPicPr>
                <p:cNvPr id="308" name="墨迹 307">
                  <a:extLst>
                    <a:ext uri="{FF2B5EF4-FFF2-40B4-BE49-F238E27FC236}">
                      <a16:creationId xmlns:a16="http://schemas.microsoft.com/office/drawing/2014/main" id="{C0C29A78-42C4-9245-A028-DCB171B5D916}"/>
                    </a:ext>
                  </a:extLst>
                </p:cNvPr>
                <p:cNvPicPr/>
                <p:nvPr/>
              </p:nvPicPr>
              <p:blipFill>
                <a:blip r:embed="rId523"/>
                <a:stretch>
                  <a:fillRect/>
                </a:stretch>
              </p:blipFill>
              <p:spPr>
                <a:xfrm>
                  <a:off x="9443035" y="3516804"/>
                  <a:ext cx="118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09" name="墨迹 308">
                  <a:extLst>
                    <a:ext uri="{FF2B5EF4-FFF2-40B4-BE49-F238E27FC236}">
                      <a16:creationId xmlns:a16="http://schemas.microsoft.com/office/drawing/2014/main" id="{4BE12D7C-7B07-3C4A-BF44-1AA523FB1C5A}"/>
                    </a:ext>
                  </a:extLst>
                </p14:cNvPr>
                <p14:cNvContentPartPr/>
                <p14:nvPr/>
              </p14:nvContentPartPr>
              <p14:xfrm>
                <a:off x="9448795" y="3687804"/>
                <a:ext cx="45720" cy="286920"/>
              </p14:xfrm>
            </p:contentPart>
          </mc:Choice>
          <mc:Fallback xmlns="">
            <p:pic>
              <p:nvPicPr>
                <p:cNvPr id="309" name="墨迹 308">
                  <a:extLst>
                    <a:ext uri="{FF2B5EF4-FFF2-40B4-BE49-F238E27FC236}">
                      <a16:creationId xmlns:a16="http://schemas.microsoft.com/office/drawing/2014/main" id="{4BE12D7C-7B07-3C4A-BF44-1AA523FB1C5A}"/>
                    </a:ext>
                  </a:extLst>
                </p:cNvPr>
                <p:cNvPicPr/>
                <p:nvPr/>
              </p:nvPicPr>
              <p:blipFill>
                <a:blip r:embed="rId525"/>
                <a:stretch>
                  <a:fillRect/>
                </a:stretch>
              </p:blipFill>
              <p:spPr>
                <a:xfrm>
                  <a:off x="9433436" y="3672324"/>
                  <a:ext cx="76081"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10" name="墨迹 309">
                  <a:extLst>
                    <a:ext uri="{FF2B5EF4-FFF2-40B4-BE49-F238E27FC236}">
                      <a16:creationId xmlns:a16="http://schemas.microsoft.com/office/drawing/2014/main" id="{31C9F67D-512D-E14E-B255-62239148A74A}"/>
                    </a:ext>
                  </a:extLst>
                </p14:cNvPr>
                <p14:cNvContentPartPr/>
                <p14:nvPr/>
              </p14:nvContentPartPr>
              <p14:xfrm>
                <a:off x="9562195" y="3584124"/>
                <a:ext cx="155880" cy="83160"/>
              </p14:xfrm>
            </p:contentPart>
          </mc:Choice>
          <mc:Fallback xmlns="">
            <p:pic>
              <p:nvPicPr>
                <p:cNvPr id="310" name="墨迹 309">
                  <a:extLst>
                    <a:ext uri="{FF2B5EF4-FFF2-40B4-BE49-F238E27FC236}">
                      <a16:creationId xmlns:a16="http://schemas.microsoft.com/office/drawing/2014/main" id="{31C9F67D-512D-E14E-B255-62239148A74A}"/>
                    </a:ext>
                  </a:extLst>
                </p:cNvPr>
                <p:cNvPicPr/>
                <p:nvPr/>
              </p:nvPicPr>
              <p:blipFill>
                <a:blip r:embed="rId527"/>
                <a:stretch>
                  <a:fillRect/>
                </a:stretch>
              </p:blipFill>
              <p:spPr>
                <a:xfrm>
                  <a:off x="9546715" y="3568644"/>
                  <a:ext cx="1864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11" name="墨迹 310">
                  <a:extLst>
                    <a:ext uri="{FF2B5EF4-FFF2-40B4-BE49-F238E27FC236}">
                      <a16:creationId xmlns:a16="http://schemas.microsoft.com/office/drawing/2014/main" id="{05578888-214A-2648-8327-264DF288159C}"/>
                    </a:ext>
                  </a:extLst>
                </p14:cNvPr>
                <p14:cNvContentPartPr/>
                <p14:nvPr/>
              </p14:nvContentPartPr>
              <p14:xfrm>
                <a:off x="9567235" y="3584124"/>
                <a:ext cx="171360" cy="491760"/>
              </p14:xfrm>
            </p:contentPart>
          </mc:Choice>
          <mc:Fallback xmlns="">
            <p:pic>
              <p:nvPicPr>
                <p:cNvPr id="311" name="墨迹 310">
                  <a:extLst>
                    <a:ext uri="{FF2B5EF4-FFF2-40B4-BE49-F238E27FC236}">
                      <a16:creationId xmlns:a16="http://schemas.microsoft.com/office/drawing/2014/main" id="{05578888-214A-2648-8327-264DF288159C}"/>
                    </a:ext>
                  </a:extLst>
                </p:cNvPr>
                <p:cNvPicPr/>
                <p:nvPr/>
              </p:nvPicPr>
              <p:blipFill>
                <a:blip r:embed="rId529"/>
                <a:stretch>
                  <a:fillRect/>
                </a:stretch>
              </p:blipFill>
              <p:spPr>
                <a:xfrm>
                  <a:off x="9551755" y="3568644"/>
                  <a:ext cx="20196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12" name="墨迹 311">
                  <a:extLst>
                    <a:ext uri="{FF2B5EF4-FFF2-40B4-BE49-F238E27FC236}">
                      <a16:creationId xmlns:a16="http://schemas.microsoft.com/office/drawing/2014/main" id="{CBDFCD3C-E42E-DA46-93A8-47326A95A4F0}"/>
                    </a:ext>
                  </a:extLst>
                </p14:cNvPr>
                <p14:cNvContentPartPr/>
                <p14:nvPr/>
              </p14:nvContentPartPr>
              <p14:xfrm>
                <a:off x="9614395" y="3781044"/>
                <a:ext cx="98280" cy="21240"/>
              </p14:xfrm>
            </p:contentPart>
          </mc:Choice>
          <mc:Fallback xmlns="">
            <p:pic>
              <p:nvPicPr>
                <p:cNvPr id="312" name="墨迹 311">
                  <a:extLst>
                    <a:ext uri="{FF2B5EF4-FFF2-40B4-BE49-F238E27FC236}">
                      <a16:creationId xmlns:a16="http://schemas.microsoft.com/office/drawing/2014/main" id="{CBDFCD3C-E42E-DA46-93A8-47326A95A4F0}"/>
                    </a:ext>
                  </a:extLst>
                </p:cNvPr>
                <p:cNvPicPr/>
                <p:nvPr/>
              </p:nvPicPr>
              <p:blipFill>
                <a:blip r:embed="rId531"/>
                <a:stretch>
                  <a:fillRect/>
                </a:stretch>
              </p:blipFill>
              <p:spPr>
                <a:xfrm>
                  <a:off x="9598915" y="3765297"/>
                  <a:ext cx="128880" cy="52368"/>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13" name="墨迹 312">
                  <a:extLst>
                    <a:ext uri="{FF2B5EF4-FFF2-40B4-BE49-F238E27FC236}">
                      <a16:creationId xmlns:a16="http://schemas.microsoft.com/office/drawing/2014/main" id="{24600B1F-42C2-1B47-AA4C-8B602DEAC3E9}"/>
                    </a:ext>
                  </a:extLst>
                </p14:cNvPr>
                <p14:cNvContentPartPr/>
                <p14:nvPr/>
              </p14:nvContentPartPr>
              <p14:xfrm>
                <a:off x="9588115" y="3832884"/>
                <a:ext cx="98640" cy="36720"/>
              </p14:xfrm>
            </p:contentPart>
          </mc:Choice>
          <mc:Fallback xmlns="">
            <p:pic>
              <p:nvPicPr>
                <p:cNvPr id="313" name="墨迹 312">
                  <a:extLst>
                    <a:ext uri="{FF2B5EF4-FFF2-40B4-BE49-F238E27FC236}">
                      <a16:creationId xmlns:a16="http://schemas.microsoft.com/office/drawing/2014/main" id="{24600B1F-42C2-1B47-AA4C-8B602DEAC3E9}"/>
                    </a:ext>
                  </a:extLst>
                </p:cNvPr>
                <p:cNvPicPr/>
                <p:nvPr/>
              </p:nvPicPr>
              <p:blipFill>
                <a:blip r:embed="rId533"/>
                <a:stretch>
                  <a:fillRect/>
                </a:stretch>
              </p:blipFill>
              <p:spPr>
                <a:xfrm>
                  <a:off x="9572691" y="3817404"/>
                  <a:ext cx="129129"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14" name="墨迹 313">
                  <a:extLst>
                    <a:ext uri="{FF2B5EF4-FFF2-40B4-BE49-F238E27FC236}">
                      <a16:creationId xmlns:a16="http://schemas.microsoft.com/office/drawing/2014/main" id="{5A6F6A7F-B1B1-1241-840A-EF64DA5095E2}"/>
                    </a:ext>
                  </a:extLst>
                </p14:cNvPr>
                <p14:cNvContentPartPr/>
                <p14:nvPr/>
              </p14:nvContentPartPr>
              <p14:xfrm>
                <a:off x="9585595" y="3879324"/>
                <a:ext cx="101160" cy="36000"/>
              </p14:xfrm>
            </p:contentPart>
          </mc:Choice>
          <mc:Fallback xmlns="">
            <p:pic>
              <p:nvPicPr>
                <p:cNvPr id="314" name="墨迹 313">
                  <a:extLst>
                    <a:ext uri="{FF2B5EF4-FFF2-40B4-BE49-F238E27FC236}">
                      <a16:creationId xmlns:a16="http://schemas.microsoft.com/office/drawing/2014/main" id="{5A6F6A7F-B1B1-1241-840A-EF64DA5095E2}"/>
                    </a:ext>
                  </a:extLst>
                </p:cNvPr>
                <p:cNvPicPr/>
                <p:nvPr/>
              </p:nvPicPr>
              <p:blipFill>
                <a:blip r:embed="rId535"/>
                <a:stretch>
                  <a:fillRect/>
                </a:stretch>
              </p:blipFill>
              <p:spPr>
                <a:xfrm>
                  <a:off x="9570115" y="3863844"/>
                  <a:ext cx="13176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15" name="墨迹 314">
                  <a:extLst>
                    <a:ext uri="{FF2B5EF4-FFF2-40B4-BE49-F238E27FC236}">
                      <a16:creationId xmlns:a16="http://schemas.microsoft.com/office/drawing/2014/main" id="{B5E6A496-EA68-FA4F-982E-AA129A46FA08}"/>
                    </a:ext>
                  </a:extLst>
                </p14:cNvPr>
                <p14:cNvContentPartPr/>
                <p14:nvPr/>
              </p14:nvContentPartPr>
              <p14:xfrm>
                <a:off x="9388315" y="3973284"/>
                <a:ext cx="484920" cy="103320"/>
              </p14:xfrm>
            </p:contentPart>
          </mc:Choice>
          <mc:Fallback xmlns="">
            <p:pic>
              <p:nvPicPr>
                <p:cNvPr id="315" name="墨迹 314">
                  <a:extLst>
                    <a:ext uri="{FF2B5EF4-FFF2-40B4-BE49-F238E27FC236}">
                      <a16:creationId xmlns:a16="http://schemas.microsoft.com/office/drawing/2014/main" id="{B5E6A496-EA68-FA4F-982E-AA129A46FA08}"/>
                    </a:ext>
                  </a:extLst>
                </p:cNvPr>
                <p:cNvPicPr/>
                <p:nvPr/>
              </p:nvPicPr>
              <p:blipFill>
                <a:blip r:embed="rId537"/>
                <a:stretch>
                  <a:fillRect/>
                </a:stretch>
              </p:blipFill>
              <p:spPr>
                <a:xfrm>
                  <a:off x="9372846" y="3957804"/>
                  <a:ext cx="515497"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03" name="墨迹 402">
                  <a:extLst>
                    <a:ext uri="{FF2B5EF4-FFF2-40B4-BE49-F238E27FC236}">
                      <a16:creationId xmlns:a16="http://schemas.microsoft.com/office/drawing/2014/main" id="{30BD4968-174E-9441-A128-C8765A0C36A4}"/>
                    </a:ext>
                  </a:extLst>
                </p14:cNvPr>
                <p14:cNvContentPartPr/>
                <p14:nvPr/>
              </p14:nvContentPartPr>
              <p14:xfrm>
                <a:off x="4804507" y="5609818"/>
                <a:ext cx="169560" cy="1135440"/>
              </p14:xfrm>
            </p:contentPart>
          </mc:Choice>
          <mc:Fallback xmlns="">
            <p:pic>
              <p:nvPicPr>
                <p:cNvPr id="403" name="墨迹 402">
                  <a:extLst>
                    <a:ext uri="{FF2B5EF4-FFF2-40B4-BE49-F238E27FC236}">
                      <a16:creationId xmlns:a16="http://schemas.microsoft.com/office/drawing/2014/main" id="{30BD4968-174E-9441-A128-C8765A0C36A4}"/>
                    </a:ext>
                  </a:extLst>
                </p:cNvPr>
                <p:cNvPicPr/>
                <p:nvPr/>
              </p:nvPicPr>
              <p:blipFill>
                <a:blip r:embed="rId539"/>
                <a:stretch>
                  <a:fillRect/>
                </a:stretch>
              </p:blipFill>
              <p:spPr>
                <a:xfrm>
                  <a:off x="4789027" y="5594343"/>
                  <a:ext cx="200160" cy="116603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04" name="墨迹 403">
                  <a:extLst>
                    <a:ext uri="{FF2B5EF4-FFF2-40B4-BE49-F238E27FC236}">
                      <a16:creationId xmlns:a16="http://schemas.microsoft.com/office/drawing/2014/main" id="{2BDD2059-957D-0F47-9B1F-89B74CFCA5B6}"/>
                    </a:ext>
                  </a:extLst>
                </p14:cNvPr>
                <p14:cNvContentPartPr/>
                <p14:nvPr/>
              </p14:nvContentPartPr>
              <p14:xfrm>
                <a:off x="5086747" y="6127858"/>
                <a:ext cx="148680" cy="405720"/>
              </p14:xfrm>
            </p:contentPart>
          </mc:Choice>
          <mc:Fallback xmlns="">
            <p:pic>
              <p:nvPicPr>
                <p:cNvPr id="404" name="墨迹 403">
                  <a:extLst>
                    <a:ext uri="{FF2B5EF4-FFF2-40B4-BE49-F238E27FC236}">
                      <a16:creationId xmlns:a16="http://schemas.microsoft.com/office/drawing/2014/main" id="{2BDD2059-957D-0F47-9B1F-89B74CFCA5B6}"/>
                    </a:ext>
                  </a:extLst>
                </p:cNvPr>
                <p:cNvPicPr/>
                <p:nvPr/>
              </p:nvPicPr>
              <p:blipFill>
                <a:blip r:embed="rId541"/>
                <a:stretch>
                  <a:fillRect/>
                </a:stretch>
              </p:blipFill>
              <p:spPr>
                <a:xfrm>
                  <a:off x="5071229" y="6112378"/>
                  <a:ext cx="179354"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05" name="墨迹 404">
                  <a:extLst>
                    <a:ext uri="{FF2B5EF4-FFF2-40B4-BE49-F238E27FC236}">
                      <a16:creationId xmlns:a16="http://schemas.microsoft.com/office/drawing/2014/main" id="{3946867B-622D-8043-BF72-EC0FF8B000FF}"/>
                    </a:ext>
                  </a:extLst>
                </p14:cNvPr>
                <p14:cNvContentPartPr/>
                <p14:nvPr/>
              </p14:nvContentPartPr>
              <p14:xfrm>
                <a:off x="5178547" y="6448618"/>
                <a:ext cx="282600" cy="99000"/>
              </p14:xfrm>
            </p:contentPart>
          </mc:Choice>
          <mc:Fallback xmlns="">
            <p:pic>
              <p:nvPicPr>
                <p:cNvPr id="405" name="墨迹 404">
                  <a:extLst>
                    <a:ext uri="{FF2B5EF4-FFF2-40B4-BE49-F238E27FC236}">
                      <a16:creationId xmlns:a16="http://schemas.microsoft.com/office/drawing/2014/main" id="{3946867B-622D-8043-BF72-EC0FF8B000FF}"/>
                    </a:ext>
                  </a:extLst>
                </p:cNvPr>
                <p:cNvPicPr/>
                <p:nvPr/>
              </p:nvPicPr>
              <p:blipFill>
                <a:blip r:embed="rId543"/>
                <a:stretch>
                  <a:fillRect/>
                </a:stretch>
              </p:blipFill>
              <p:spPr>
                <a:xfrm>
                  <a:off x="5163067" y="6433194"/>
                  <a:ext cx="313200" cy="129489"/>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06" name="墨迹 405">
                  <a:extLst>
                    <a:ext uri="{FF2B5EF4-FFF2-40B4-BE49-F238E27FC236}">
                      <a16:creationId xmlns:a16="http://schemas.microsoft.com/office/drawing/2014/main" id="{B5A40E94-BF74-1141-9C90-328F5A071E1F}"/>
                    </a:ext>
                  </a:extLst>
                </p14:cNvPr>
                <p14:cNvContentPartPr/>
                <p14:nvPr/>
              </p14:nvContentPartPr>
              <p14:xfrm>
                <a:off x="5496787" y="6159178"/>
                <a:ext cx="176040" cy="89640"/>
              </p14:xfrm>
            </p:contentPart>
          </mc:Choice>
          <mc:Fallback xmlns="">
            <p:pic>
              <p:nvPicPr>
                <p:cNvPr id="406" name="墨迹 405">
                  <a:extLst>
                    <a:ext uri="{FF2B5EF4-FFF2-40B4-BE49-F238E27FC236}">
                      <a16:creationId xmlns:a16="http://schemas.microsoft.com/office/drawing/2014/main" id="{B5A40E94-BF74-1141-9C90-328F5A071E1F}"/>
                    </a:ext>
                  </a:extLst>
                </p:cNvPr>
                <p:cNvPicPr/>
                <p:nvPr/>
              </p:nvPicPr>
              <p:blipFill>
                <a:blip r:embed="rId545"/>
                <a:stretch>
                  <a:fillRect/>
                </a:stretch>
              </p:blipFill>
              <p:spPr>
                <a:xfrm>
                  <a:off x="5481307" y="6143698"/>
                  <a:ext cx="2066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07" name="墨迹 406">
                  <a:extLst>
                    <a:ext uri="{FF2B5EF4-FFF2-40B4-BE49-F238E27FC236}">
                      <a16:creationId xmlns:a16="http://schemas.microsoft.com/office/drawing/2014/main" id="{9EAE7DEA-75E4-F848-86C8-8A930E7879EE}"/>
                    </a:ext>
                  </a:extLst>
                </p14:cNvPr>
                <p14:cNvContentPartPr/>
                <p14:nvPr/>
              </p14:nvContentPartPr>
              <p14:xfrm>
                <a:off x="5500027" y="6201658"/>
                <a:ext cx="208080" cy="374400"/>
              </p14:xfrm>
            </p:contentPart>
          </mc:Choice>
          <mc:Fallback xmlns="">
            <p:pic>
              <p:nvPicPr>
                <p:cNvPr id="407" name="墨迹 406">
                  <a:extLst>
                    <a:ext uri="{FF2B5EF4-FFF2-40B4-BE49-F238E27FC236}">
                      <a16:creationId xmlns:a16="http://schemas.microsoft.com/office/drawing/2014/main" id="{9EAE7DEA-75E4-F848-86C8-8A930E7879EE}"/>
                    </a:ext>
                  </a:extLst>
                </p:cNvPr>
                <p:cNvPicPr/>
                <p:nvPr/>
              </p:nvPicPr>
              <p:blipFill>
                <a:blip r:embed="rId547"/>
                <a:stretch>
                  <a:fillRect/>
                </a:stretch>
              </p:blipFill>
              <p:spPr>
                <a:xfrm>
                  <a:off x="5484574" y="6186178"/>
                  <a:ext cx="238627"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408" name="墨迹 407">
                  <a:extLst>
                    <a:ext uri="{FF2B5EF4-FFF2-40B4-BE49-F238E27FC236}">
                      <a16:creationId xmlns:a16="http://schemas.microsoft.com/office/drawing/2014/main" id="{3C50E698-B039-894F-8E60-C98E268A2A3A}"/>
                    </a:ext>
                  </a:extLst>
                </p14:cNvPr>
                <p14:cNvContentPartPr/>
                <p14:nvPr/>
              </p14:nvContentPartPr>
              <p14:xfrm>
                <a:off x="5898187" y="5949298"/>
                <a:ext cx="169560" cy="55080"/>
              </p14:xfrm>
            </p:contentPart>
          </mc:Choice>
          <mc:Fallback xmlns="">
            <p:pic>
              <p:nvPicPr>
                <p:cNvPr id="408" name="墨迹 407">
                  <a:extLst>
                    <a:ext uri="{FF2B5EF4-FFF2-40B4-BE49-F238E27FC236}">
                      <a16:creationId xmlns:a16="http://schemas.microsoft.com/office/drawing/2014/main" id="{3C50E698-B039-894F-8E60-C98E268A2A3A}"/>
                    </a:ext>
                  </a:extLst>
                </p:cNvPr>
                <p:cNvPicPr/>
                <p:nvPr/>
              </p:nvPicPr>
              <p:blipFill>
                <a:blip r:embed="rId549"/>
                <a:stretch>
                  <a:fillRect/>
                </a:stretch>
              </p:blipFill>
              <p:spPr>
                <a:xfrm>
                  <a:off x="5882707" y="5933919"/>
                  <a:ext cx="200160" cy="85481"/>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409" name="墨迹 408">
                  <a:extLst>
                    <a:ext uri="{FF2B5EF4-FFF2-40B4-BE49-F238E27FC236}">
                      <a16:creationId xmlns:a16="http://schemas.microsoft.com/office/drawing/2014/main" id="{FD8959F6-98E2-D143-94BC-F85CB482F9FF}"/>
                    </a:ext>
                  </a:extLst>
                </p14:cNvPr>
                <p14:cNvContentPartPr/>
                <p14:nvPr/>
              </p14:nvContentPartPr>
              <p14:xfrm>
                <a:off x="5884867" y="6039298"/>
                <a:ext cx="211320" cy="148680"/>
              </p14:xfrm>
            </p:contentPart>
          </mc:Choice>
          <mc:Fallback xmlns="">
            <p:pic>
              <p:nvPicPr>
                <p:cNvPr id="409" name="墨迹 408">
                  <a:extLst>
                    <a:ext uri="{FF2B5EF4-FFF2-40B4-BE49-F238E27FC236}">
                      <a16:creationId xmlns:a16="http://schemas.microsoft.com/office/drawing/2014/main" id="{FD8959F6-98E2-D143-94BC-F85CB482F9FF}"/>
                    </a:ext>
                  </a:extLst>
                </p:cNvPr>
                <p:cNvPicPr/>
                <p:nvPr/>
              </p:nvPicPr>
              <p:blipFill>
                <a:blip r:embed="rId551"/>
                <a:stretch>
                  <a:fillRect/>
                </a:stretch>
              </p:blipFill>
              <p:spPr>
                <a:xfrm>
                  <a:off x="5869361" y="6023780"/>
                  <a:ext cx="241972" cy="179354"/>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10" name="墨迹 409">
                  <a:extLst>
                    <a:ext uri="{FF2B5EF4-FFF2-40B4-BE49-F238E27FC236}">
                      <a16:creationId xmlns:a16="http://schemas.microsoft.com/office/drawing/2014/main" id="{0BFE0E2D-EFF5-D848-9D2D-DE906FABC29C}"/>
                    </a:ext>
                  </a:extLst>
                </p14:cNvPr>
                <p14:cNvContentPartPr/>
                <p14:nvPr/>
              </p14:nvContentPartPr>
              <p14:xfrm>
                <a:off x="5954707" y="6095818"/>
                <a:ext cx="56880" cy="240120"/>
              </p14:xfrm>
            </p:contentPart>
          </mc:Choice>
          <mc:Fallback xmlns="">
            <p:pic>
              <p:nvPicPr>
                <p:cNvPr id="410" name="墨迹 409">
                  <a:extLst>
                    <a:ext uri="{FF2B5EF4-FFF2-40B4-BE49-F238E27FC236}">
                      <a16:creationId xmlns:a16="http://schemas.microsoft.com/office/drawing/2014/main" id="{0BFE0E2D-EFF5-D848-9D2D-DE906FABC29C}"/>
                    </a:ext>
                  </a:extLst>
                </p:cNvPr>
                <p:cNvPicPr/>
                <p:nvPr/>
              </p:nvPicPr>
              <p:blipFill>
                <a:blip r:embed="rId553"/>
                <a:stretch>
                  <a:fillRect/>
                </a:stretch>
              </p:blipFill>
              <p:spPr>
                <a:xfrm>
                  <a:off x="5939128" y="6080338"/>
                  <a:ext cx="87675"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11" name="墨迹 410">
                  <a:extLst>
                    <a:ext uri="{FF2B5EF4-FFF2-40B4-BE49-F238E27FC236}">
                      <a16:creationId xmlns:a16="http://schemas.microsoft.com/office/drawing/2014/main" id="{73BF2AB5-DC7E-0942-9B78-9F2CAE24C47B}"/>
                    </a:ext>
                  </a:extLst>
                </p14:cNvPr>
                <p14:cNvContentPartPr/>
                <p14:nvPr/>
              </p14:nvContentPartPr>
              <p14:xfrm>
                <a:off x="6032467" y="6061258"/>
                <a:ext cx="127440" cy="154800"/>
              </p14:xfrm>
            </p:contentPart>
          </mc:Choice>
          <mc:Fallback xmlns="">
            <p:pic>
              <p:nvPicPr>
                <p:cNvPr id="411" name="墨迹 410">
                  <a:extLst>
                    <a:ext uri="{FF2B5EF4-FFF2-40B4-BE49-F238E27FC236}">
                      <a16:creationId xmlns:a16="http://schemas.microsoft.com/office/drawing/2014/main" id="{73BF2AB5-DC7E-0942-9B78-9F2CAE24C47B}"/>
                    </a:ext>
                  </a:extLst>
                </p:cNvPr>
                <p:cNvPicPr/>
                <p:nvPr/>
              </p:nvPicPr>
              <p:blipFill>
                <a:blip r:embed="rId555"/>
                <a:stretch>
                  <a:fillRect/>
                </a:stretch>
              </p:blipFill>
              <p:spPr>
                <a:xfrm>
                  <a:off x="6016987" y="6045778"/>
                  <a:ext cx="1580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412" name="墨迹 411">
                  <a:extLst>
                    <a:ext uri="{FF2B5EF4-FFF2-40B4-BE49-F238E27FC236}">
                      <a16:creationId xmlns:a16="http://schemas.microsoft.com/office/drawing/2014/main" id="{D99939D4-A0B8-D94B-9C9A-0B7A56279D9B}"/>
                    </a:ext>
                  </a:extLst>
                </p14:cNvPr>
                <p14:cNvContentPartPr/>
                <p14:nvPr/>
              </p14:nvContentPartPr>
              <p14:xfrm>
                <a:off x="6156307" y="5989978"/>
                <a:ext cx="144720" cy="259920"/>
              </p14:xfrm>
            </p:contentPart>
          </mc:Choice>
          <mc:Fallback xmlns="">
            <p:pic>
              <p:nvPicPr>
                <p:cNvPr id="412" name="墨迹 411">
                  <a:extLst>
                    <a:ext uri="{FF2B5EF4-FFF2-40B4-BE49-F238E27FC236}">
                      <a16:creationId xmlns:a16="http://schemas.microsoft.com/office/drawing/2014/main" id="{D99939D4-A0B8-D94B-9C9A-0B7A56279D9B}"/>
                    </a:ext>
                  </a:extLst>
                </p:cNvPr>
                <p:cNvPicPr/>
                <p:nvPr/>
              </p:nvPicPr>
              <p:blipFill>
                <a:blip r:embed="rId557"/>
                <a:stretch>
                  <a:fillRect/>
                </a:stretch>
              </p:blipFill>
              <p:spPr>
                <a:xfrm>
                  <a:off x="6140827" y="5974477"/>
                  <a:ext cx="175320" cy="290562"/>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13" name="墨迹 412">
                  <a:extLst>
                    <a:ext uri="{FF2B5EF4-FFF2-40B4-BE49-F238E27FC236}">
                      <a16:creationId xmlns:a16="http://schemas.microsoft.com/office/drawing/2014/main" id="{C6A7DBC0-F39B-854F-84ED-BD75D416F987}"/>
                    </a:ext>
                  </a:extLst>
                </p14:cNvPr>
                <p14:cNvContentPartPr/>
                <p14:nvPr/>
              </p14:nvContentPartPr>
              <p14:xfrm>
                <a:off x="6053347" y="6265018"/>
                <a:ext cx="247320" cy="345960"/>
              </p14:xfrm>
            </p:contentPart>
          </mc:Choice>
          <mc:Fallback xmlns="">
            <p:pic>
              <p:nvPicPr>
                <p:cNvPr id="413" name="墨迹 412">
                  <a:extLst>
                    <a:ext uri="{FF2B5EF4-FFF2-40B4-BE49-F238E27FC236}">
                      <a16:creationId xmlns:a16="http://schemas.microsoft.com/office/drawing/2014/main" id="{C6A7DBC0-F39B-854F-84ED-BD75D416F987}"/>
                    </a:ext>
                  </a:extLst>
                </p:cNvPr>
                <p:cNvPicPr/>
                <p:nvPr/>
              </p:nvPicPr>
              <p:blipFill>
                <a:blip r:embed="rId559"/>
                <a:stretch>
                  <a:fillRect/>
                </a:stretch>
              </p:blipFill>
              <p:spPr>
                <a:xfrm>
                  <a:off x="6037867" y="6249538"/>
                  <a:ext cx="2779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414" name="墨迹 413">
                  <a:extLst>
                    <a:ext uri="{FF2B5EF4-FFF2-40B4-BE49-F238E27FC236}">
                      <a16:creationId xmlns:a16="http://schemas.microsoft.com/office/drawing/2014/main" id="{937C72AC-C88C-E947-97AE-E95D8E0E26B7}"/>
                    </a:ext>
                  </a:extLst>
                </p14:cNvPr>
                <p14:cNvContentPartPr/>
                <p14:nvPr/>
              </p14:nvContentPartPr>
              <p14:xfrm>
                <a:off x="6370867" y="6025978"/>
                <a:ext cx="169560" cy="609480"/>
              </p14:xfrm>
            </p:contentPart>
          </mc:Choice>
          <mc:Fallback xmlns="">
            <p:pic>
              <p:nvPicPr>
                <p:cNvPr id="414" name="墨迹 413">
                  <a:extLst>
                    <a:ext uri="{FF2B5EF4-FFF2-40B4-BE49-F238E27FC236}">
                      <a16:creationId xmlns:a16="http://schemas.microsoft.com/office/drawing/2014/main" id="{937C72AC-C88C-E947-97AE-E95D8E0E26B7}"/>
                    </a:ext>
                  </a:extLst>
                </p:cNvPr>
                <p:cNvPicPr/>
                <p:nvPr/>
              </p:nvPicPr>
              <p:blipFill>
                <a:blip r:embed="rId561"/>
                <a:stretch>
                  <a:fillRect/>
                </a:stretch>
              </p:blipFill>
              <p:spPr>
                <a:xfrm>
                  <a:off x="6355387" y="6010498"/>
                  <a:ext cx="200160" cy="64008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415" name="墨迹 414">
                  <a:extLst>
                    <a:ext uri="{FF2B5EF4-FFF2-40B4-BE49-F238E27FC236}">
                      <a16:creationId xmlns:a16="http://schemas.microsoft.com/office/drawing/2014/main" id="{A5C79CC7-7CC1-9944-8898-CAACD5E74CB6}"/>
                    </a:ext>
                  </a:extLst>
                </p14:cNvPr>
                <p14:cNvContentPartPr/>
                <p14:nvPr/>
              </p14:nvContentPartPr>
              <p14:xfrm>
                <a:off x="6476707" y="6111658"/>
                <a:ext cx="296640" cy="350640"/>
              </p14:xfrm>
            </p:contentPart>
          </mc:Choice>
          <mc:Fallback xmlns="">
            <p:pic>
              <p:nvPicPr>
                <p:cNvPr id="415" name="墨迹 414">
                  <a:extLst>
                    <a:ext uri="{FF2B5EF4-FFF2-40B4-BE49-F238E27FC236}">
                      <a16:creationId xmlns:a16="http://schemas.microsoft.com/office/drawing/2014/main" id="{A5C79CC7-7CC1-9944-8898-CAACD5E74CB6}"/>
                    </a:ext>
                  </a:extLst>
                </p:cNvPr>
                <p:cNvPicPr/>
                <p:nvPr/>
              </p:nvPicPr>
              <p:blipFill>
                <a:blip r:embed="rId563"/>
                <a:stretch>
                  <a:fillRect/>
                </a:stretch>
              </p:blipFill>
              <p:spPr>
                <a:xfrm>
                  <a:off x="6461227" y="6096178"/>
                  <a:ext cx="32724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17" name="墨迹 416">
                  <a:extLst>
                    <a:ext uri="{FF2B5EF4-FFF2-40B4-BE49-F238E27FC236}">
                      <a16:creationId xmlns:a16="http://schemas.microsoft.com/office/drawing/2014/main" id="{F2AFF9F7-7A3B-2848-BFA9-7DE180AE67BD}"/>
                    </a:ext>
                  </a:extLst>
                </p14:cNvPr>
                <p14:cNvContentPartPr/>
                <p14:nvPr/>
              </p14:nvContentPartPr>
              <p14:xfrm>
                <a:off x="6836707" y="6001858"/>
                <a:ext cx="303120" cy="468360"/>
              </p14:xfrm>
            </p:contentPart>
          </mc:Choice>
          <mc:Fallback xmlns="">
            <p:pic>
              <p:nvPicPr>
                <p:cNvPr id="417" name="墨迹 416">
                  <a:extLst>
                    <a:ext uri="{FF2B5EF4-FFF2-40B4-BE49-F238E27FC236}">
                      <a16:creationId xmlns:a16="http://schemas.microsoft.com/office/drawing/2014/main" id="{F2AFF9F7-7A3B-2848-BFA9-7DE180AE67BD}"/>
                    </a:ext>
                  </a:extLst>
                </p:cNvPr>
                <p:cNvPicPr/>
                <p:nvPr/>
              </p:nvPicPr>
              <p:blipFill>
                <a:blip r:embed="rId565"/>
                <a:stretch>
                  <a:fillRect/>
                </a:stretch>
              </p:blipFill>
              <p:spPr>
                <a:xfrm>
                  <a:off x="6821227" y="5986378"/>
                  <a:ext cx="33372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18" name="墨迹 417">
                  <a:extLst>
                    <a:ext uri="{FF2B5EF4-FFF2-40B4-BE49-F238E27FC236}">
                      <a16:creationId xmlns:a16="http://schemas.microsoft.com/office/drawing/2014/main" id="{F9D022AF-AEDE-9141-8ABB-6D6EBBB481E4}"/>
                    </a:ext>
                  </a:extLst>
                </p14:cNvPr>
                <p14:cNvContentPartPr/>
                <p14:nvPr/>
              </p14:nvContentPartPr>
              <p14:xfrm>
                <a:off x="7157467" y="5989978"/>
                <a:ext cx="398520" cy="528120"/>
              </p14:xfrm>
            </p:contentPart>
          </mc:Choice>
          <mc:Fallback xmlns="">
            <p:pic>
              <p:nvPicPr>
                <p:cNvPr id="418" name="墨迹 417">
                  <a:extLst>
                    <a:ext uri="{FF2B5EF4-FFF2-40B4-BE49-F238E27FC236}">
                      <a16:creationId xmlns:a16="http://schemas.microsoft.com/office/drawing/2014/main" id="{F9D022AF-AEDE-9141-8ABB-6D6EBBB481E4}"/>
                    </a:ext>
                  </a:extLst>
                </p:cNvPr>
                <p:cNvPicPr/>
                <p:nvPr/>
              </p:nvPicPr>
              <p:blipFill>
                <a:blip r:embed="rId567"/>
                <a:stretch>
                  <a:fillRect/>
                </a:stretch>
              </p:blipFill>
              <p:spPr>
                <a:xfrm>
                  <a:off x="7141987" y="5974487"/>
                  <a:ext cx="429120" cy="558741"/>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19" name="墨迹 418">
                  <a:extLst>
                    <a:ext uri="{FF2B5EF4-FFF2-40B4-BE49-F238E27FC236}">
                      <a16:creationId xmlns:a16="http://schemas.microsoft.com/office/drawing/2014/main" id="{8B8411F4-93E4-344B-A093-9142D4B2B4C6}"/>
                    </a:ext>
                  </a:extLst>
                </p14:cNvPr>
                <p14:cNvContentPartPr/>
                <p14:nvPr/>
              </p14:nvContentPartPr>
              <p14:xfrm>
                <a:off x="7344667" y="6328738"/>
                <a:ext cx="21600" cy="236160"/>
              </p14:xfrm>
            </p:contentPart>
          </mc:Choice>
          <mc:Fallback xmlns="">
            <p:pic>
              <p:nvPicPr>
                <p:cNvPr id="419" name="墨迹 418">
                  <a:extLst>
                    <a:ext uri="{FF2B5EF4-FFF2-40B4-BE49-F238E27FC236}">
                      <a16:creationId xmlns:a16="http://schemas.microsoft.com/office/drawing/2014/main" id="{8B8411F4-93E4-344B-A093-9142D4B2B4C6}"/>
                    </a:ext>
                  </a:extLst>
                </p:cNvPr>
                <p:cNvPicPr/>
                <p:nvPr/>
              </p:nvPicPr>
              <p:blipFill>
                <a:blip r:embed="rId569"/>
                <a:stretch>
                  <a:fillRect/>
                </a:stretch>
              </p:blipFill>
              <p:spPr>
                <a:xfrm>
                  <a:off x="7329187" y="6313282"/>
                  <a:ext cx="52200" cy="266713"/>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420" name="墨迹 419">
                  <a:extLst>
                    <a:ext uri="{FF2B5EF4-FFF2-40B4-BE49-F238E27FC236}">
                      <a16:creationId xmlns:a16="http://schemas.microsoft.com/office/drawing/2014/main" id="{1B1FD5B4-3BC3-C34B-A1AB-D892440B616C}"/>
                    </a:ext>
                  </a:extLst>
                </p14:cNvPr>
                <p14:cNvContentPartPr/>
                <p14:nvPr/>
              </p14:nvContentPartPr>
              <p14:xfrm>
                <a:off x="7393987" y="6349978"/>
                <a:ext cx="92160" cy="451800"/>
              </p14:xfrm>
            </p:contentPart>
          </mc:Choice>
          <mc:Fallback xmlns="">
            <p:pic>
              <p:nvPicPr>
                <p:cNvPr id="420" name="墨迹 419">
                  <a:extLst>
                    <a:ext uri="{FF2B5EF4-FFF2-40B4-BE49-F238E27FC236}">
                      <a16:creationId xmlns:a16="http://schemas.microsoft.com/office/drawing/2014/main" id="{1B1FD5B4-3BC3-C34B-A1AB-D892440B616C}"/>
                    </a:ext>
                  </a:extLst>
                </p:cNvPr>
                <p:cNvPicPr/>
                <p:nvPr/>
              </p:nvPicPr>
              <p:blipFill>
                <a:blip r:embed="rId571"/>
                <a:stretch>
                  <a:fillRect/>
                </a:stretch>
              </p:blipFill>
              <p:spPr>
                <a:xfrm>
                  <a:off x="7378446" y="6334498"/>
                  <a:ext cx="12288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421" name="墨迹 420">
                  <a:extLst>
                    <a:ext uri="{FF2B5EF4-FFF2-40B4-BE49-F238E27FC236}">
                      <a16:creationId xmlns:a16="http://schemas.microsoft.com/office/drawing/2014/main" id="{A9401037-B19E-EC4D-9AC9-274C72BD0A08}"/>
                    </a:ext>
                  </a:extLst>
                </p14:cNvPr>
                <p14:cNvContentPartPr/>
                <p14:nvPr/>
              </p14:nvContentPartPr>
              <p14:xfrm>
                <a:off x="7648147" y="6103018"/>
                <a:ext cx="70920" cy="78120"/>
              </p14:xfrm>
            </p:contentPart>
          </mc:Choice>
          <mc:Fallback xmlns="">
            <p:pic>
              <p:nvPicPr>
                <p:cNvPr id="421" name="墨迹 420">
                  <a:extLst>
                    <a:ext uri="{FF2B5EF4-FFF2-40B4-BE49-F238E27FC236}">
                      <a16:creationId xmlns:a16="http://schemas.microsoft.com/office/drawing/2014/main" id="{A9401037-B19E-EC4D-9AC9-274C72BD0A08}"/>
                    </a:ext>
                  </a:extLst>
                </p:cNvPr>
                <p:cNvPicPr/>
                <p:nvPr/>
              </p:nvPicPr>
              <p:blipFill>
                <a:blip r:embed="rId573"/>
                <a:stretch>
                  <a:fillRect/>
                </a:stretch>
              </p:blipFill>
              <p:spPr>
                <a:xfrm>
                  <a:off x="7632667" y="6087538"/>
                  <a:ext cx="1015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422" name="墨迹 421">
                  <a:extLst>
                    <a:ext uri="{FF2B5EF4-FFF2-40B4-BE49-F238E27FC236}">
                      <a16:creationId xmlns:a16="http://schemas.microsoft.com/office/drawing/2014/main" id="{2A50E4FC-A6CF-1A4D-9C90-792BD0EDDFBB}"/>
                    </a:ext>
                  </a:extLst>
                </p14:cNvPr>
                <p14:cNvContentPartPr/>
                <p14:nvPr/>
              </p14:nvContentPartPr>
              <p14:xfrm>
                <a:off x="7598827" y="6307498"/>
                <a:ext cx="169560" cy="214200"/>
              </p14:xfrm>
            </p:contentPart>
          </mc:Choice>
          <mc:Fallback xmlns="">
            <p:pic>
              <p:nvPicPr>
                <p:cNvPr id="422" name="墨迹 421">
                  <a:extLst>
                    <a:ext uri="{FF2B5EF4-FFF2-40B4-BE49-F238E27FC236}">
                      <a16:creationId xmlns:a16="http://schemas.microsoft.com/office/drawing/2014/main" id="{2A50E4FC-A6CF-1A4D-9C90-792BD0EDDFBB}"/>
                    </a:ext>
                  </a:extLst>
                </p:cNvPr>
                <p:cNvPicPr/>
                <p:nvPr/>
              </p:nvPicPr>
              <p:blipFill>
                <a:blip r:embed="rId575"/>
                <a:stretch>
                  <a:fillRect/>
                </a:stretch>
              </p:blipFill>
              <p:spPr>
                <a:xfrm>
                  <a:off x="7583347" y="6292044"/>
                  <a:ext cx="200160" cy="244749"/>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423" name="墨迹 422">
                  <a:extLst>
                    <a:ext uri="{FF2B5EF4-FFF2-40B4-BE49-F238E27FC236}">
                      <a16:creationId xmlns:a16="http://schemas.microsoft.com/office/drawing/2014/main" id="{A1C1B4F9-1829-924A-B5AD-2DB42AB33D54}"/>
                    </a:ext>
                  </a:extLst>
                </p14:cNvPr>
                <p14:cNvContentPartPr/>
                <p14:nvPr/>
              </p14:nvContentPartPr>
              <p14:xfrm>
                <a:off x="7794667" y="6053338"/>
                <a:ext cx="185400" cy="134280"/>
              </p14:xfrm>
            </p:contentPart>
          </mc:Choice>
          <mc:Fallback xmlns="">
            <p:pic>
              <p:nvPicPr>
                <p:cNvPr id="423" name="墨迹 422">
                  <a:extLst>
                    <a:ext uri="{FF2B5EF4-FFF2-40B4-BE49-F238E27FC236}">
                      <a16:creationId xmlns:a16="http://schemas.microsoft.com/office/drawing/2014/main" id="{A1C1B4F9-1829-924A-B5AD-2DB42AB33D54}"/>
                    </a:ext>
                  </a:extLst>
                </p:cNvPr>
                <p:cNvPicPr/>
                <p:nvPr/>
              </p:nvPicPr>
              <p:blipFill>
                <a:blip r:embed="rId577"/>
                <a:stretch>
                  <a:fillRect/>
                </a:stretch>
              </p:blipFill>
              <p:spPr>
                <a:xfrm>
                  <a:off x="7779187" y="6037858"/>
                  <a:ext cx="2160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424" name="墨迹 423">
                  <a:extLst>
                    <a:ext uri="{FF2B5EF4-FFF2-40B4-BE49-F238E27FC236}">
                      <a16:creationId xmlns:a16="http://schemas.microsoft.com/office/drawing/2014/main" id="{5A2F383F-30E4-734F-B97E-3BA1534D5C91}"/>
                    </a:ext>
                  </a:extLst>
                </p14:cNvPr>
                <p14:cNvContentPartPr/>
                <p14:nvPr/>
              </p14:nvContentPartPr>
              <p14:xfrm>
                <a:off x="7901947" y="6039298"/>
                <a:ext cx="42840" cy="233280"/>
              </p14:xfrm>
            </p:contentPart>
          </mc:Choice>
          <mc:Fallback xmlns="">
            <p:pic>
              <p:nvPicPr>
                <p:cNvPr id="424" name="墨迹 423">
                  <a:extLst>
                    <a:ext uri="{FF2B5EF4-FFF2-40B4-BE49-F238E27FC236}">
                      <a16:creationId xmlns:a16="http://schemas.microsoft.com/office/drawing/2014/main" id="{5A2F383F-30E4-734F-B97E-3BA1534D5C91}"/>
                    </a:ext>
                  </a:extLst>
                </p:cNvPr>
                <p:cNvPicPr/>
                <p:nvPr/>
              </p:nvPicPr>
              <p:blipFill>
                <a:blip r:embed="rId579"/>
                <a:stretch>
                  <a:fillRect/>
                </a:stretch>
              </p:blipFill>
              <p:spPr>
                <a:xfrm>
                  <a:off x="7886336" y="6023794"/>
                  <a:ext cx="73699" cy="263927"/>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425" name="墨迹 424">
                  <a:extLst>
                    <a:ext uri="{FF2B5EF4-FFF2-40B4-BE49-F238E27FC236}">
                      <a16:creationId xmlns:a16="http://schemas.microsoft.com/office/drawing/2014/main" id="{039CA118-F88A-1B4D-AD62-E0A0FEA226D8}"/>
                    </a:ext>
                  </a:extLst>
                </p14:cNvPr>
                <p14:cNvContentPartPr/>
                <p14:nvPr/>
              </p14:nvContentPartPr>
              <p14:xfrm>
                <a:off x="7817347" y="6208858"/>
                <a:ext cx="247320" cy="106200"/>
              </p14:xfrm>
            </p:contentPart>
          </mc:Choice>
          <mc:Fallback xmlns="">
            <p:pic>
              <p:nvPicPr>
                <p:cNvPr id="425" name="墨迹 424">
                  <a:extLst>
                    <a:ext uri="{FF2B5EF4-FFF2-40B4-BE49-F238E27FC236}">
                      <a16:creationId xmlns:a16="http://schemas.microsoft.com/office/drawing/2014/main" id="{039CA118-F88A-1B4D-AD62-E0A0FEA226D8}"/>
                    </a:ext>
                  </a:extLst>
                </p:cNvPr>
                <p:cNvPicPr/>
                <p:nvPr/>
              </p:nvPicPr>
              <p:blipFill>
                <a:blip r:embed="rId581"/>
                <a:stretch>
                  <a:fillRect/>
                </a:stretch>
              </p:blipFill>
              <p:spPr>
                <a:xfrm>
                  <a:off x="7801867" y="6193378"/>
                  <a:ext cx="2779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426" name="墨迹 425">
                  <a:extLst>
                    <a:ext uri="{FF2B5EF4-FFF2-40B4-BE49-F238E27FC236}">
                      <a16:creationId xmlns:a16="http://schemas.microsoft.com/office/drawing/2014/main" id="{801BD74C-F332-7240-B082-2CB7B5E72A7B}"/>
                    </a:ext>
                  </a:extLst>
                </p14:cNvPr>
                <p14:cNvContentPartPr/>
                <p14:nvPr/>
              </p14:nvContentPartPr>
              <p14:xfrm>
                <a:off x="7909147" y="6300298"/>
                <a:ext cx="190800" cy="198000"/>
              </p14:xfrm>
            </p:contentPart>
          </mc:Choice>
          <mc:Fallback xmlns="">
            <p:pic>
              <p:nvPicPr>
                <p:cNvPr id="426" name="墨迹 425">
                  <a:extLst>
                    <a:ext uri="{FF2B5EF4-FFF2-40B4-BE49-F238E27FC236}">
                      <a16:creationId xmlns:a16="http://schemas.microsoft.com/office/drawing/2014/main" id="{801BD74C-F332-7240-B082-2CB7B5E72A7B}"/>
                    </a:ext>
                  </a:extLst>
                </p:cNvPr>
                <p:cNvPicPr/>
                <p:nvPr/>
              </p:nvPicPr>
              <p:blipFill>
                <a:blip r:embed="rId583"/>
                <a:stretch>
                  <a:fillRect/>
                </a:stretch>
              </p:blipFill>
              <p:spPr>
                <a:xfrm>
                  <a:off x="7893696" y="6284818"/>
                  <a:ext cx="221342"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427" name="墨迹 426">
                  <a:extLst>
                    <a:ext uri="{FF2B5EF4-FFF2-40B4-BE49-F238E27FC236}">
                      <a16:creationId xmlns:a16="http://schemas.microsoft.com/office/drawing/2014/main" id="{E6089581-2035-864A-8DD1-D21204F322F8}"/>
                    </a:ext>
                  </a:extLst>
                </p14:cNvPr>
                <p14:cNvContentPartPr/>
                <p14:nvPr/>
              </p14:nvContentPartPr>
              <p14:xfrm>
                <a:off x="8212627" y="6434578"/>
                <a:ext cx="21600" cy="14400"/>
              </p14:xfrm>
            </p:contentPart>
          </mc:Choice>
          <mc:Fallback xmlns="">
            <p:pic>
              <p:nvPicPr>
                <p:cNvPr id="427" name="墨迹 426">
                  <a:extLst>
                    <a:ext uri="{FF2B5EF4-FFF2-40B4-BE49-F238E27FC236}">
                      <a16:creationId xmlns:a16="http://schemas.microsoft.com/office/drawing/2014/main" id="{E6089581-2035-864A-8DD1-D21204F322F8}"/>
                    </a:ext>
                  </a:extLst>
                </p:cNvPr>
                <p:cNvPicPr/>
                <p:nvPr/>
              </p:nvPicPr>
              <p:blipFill>
                <a:blip r:embed="rId585"/>
                <a:stretch>
                  <a:fillRect/>
                </a:stretch>
              </p:blipFill>
              <p:spPr>
                <a:xfrm>
                  <a:off x="8197147" y="6419098"/>
                  <a:ext cx="52200" cy="45000"/>
                </a:xfrm>
                <a:prstGeom prst="rect">
                  <a:avLst/>
                </a:prstGeom>
              </p:spPr>
            </p:pic>
          </mc:Fallback>
        </mc:AlternateContent>
      </p:grpSp>
    </p:spTree>
    <p:extLst>
      <p:ext uri="{BB962C8B-B14F-4D97-AF65-F5344CB8AC3E}">
        <p14:creationId xmlns:p14="http://schemas.microsoft.com/office/powerpoint/2010/main" val="3745225326"/>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36</Slides>
  <Notes>33</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revision>553</cp:revision>
  <dcterms:modified xsi:type="dcterms:W3CDTF">2020-11-01T21:46:24Z</dcterms:modified>
</cp:coreProperties>
</file>